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0" r:id="rId6"/>
    <p:sldId id="274" r:id="rId7"/>
    <p:sldId id="275" r:id="rId8"/>
    <p:sldId id="276" r:id="rId9"/>
    <p:sldId id="294" r:id="rId10"/>
    <p:sldId id="277" r:id="rId11"/>
    <p:sldId id="279" r:id="rId12"/>
    <p:sldId id="284" r:id="rId13"/>
    <p:sldId id="285" r:id="rId14"/>
    <p:sldId id="280" r:id="rId15"/>
    <p:sldId id="281" r:id="rId16"/>
    <p:sldId id="282" r:id="rId17"/>
    <p:sldId id="283" r:id="rId1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6"/>
            <p14:sldId id="294"/>
            <p14:sldId id="277"/>
            <p14:sldId id="279"/>
            <p14:sldId id="284"/>
            <p14:sldId id="285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6AC63-1F0B-49AB-9E52-A55EAB46598C}" v="1" dt="2025-01-23T02:22:14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10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6ED05DEC-DBD7-47CF-B392-6B16EBEC6464}"/>
    <pc:docChg chg="undo custSel addSld modSld">
      <pc:chgData name="JHEYSON FABIAN VILLAVISAN BUITRAGO" userId="e5ced5c2-d787-455d-b115-4f08a699b8c8" providerId="ADAL" clId="{6ED05DEC-DBD7-47CF-B392-6B16EBEC6464}" dt="2023-08-24T00:10:08.550" v="30" actId="1076"/>
      <pc:docMkLst>
        <pc:docMk/>
      </pc:docMkLst>
      <pc:sldChg chg="addSp delSp modSp add mod">
        <pc:chgData name="JHEYSON FABIAN VILLAVISAN BUITRAGO" userId="e5ced5c2-d787-455d-b115-4f08a699b8c8" providerId="ADAL" clId="{6ED05DEC-DBD7-47CF-B392-6B16EBEC6464}" dt="2023-08-24T00:10:08.550" v="30" actId="1076"/>
        <pc:sldMkLst>
          <pc:docMk/>
          <pc:sldMk cId="1868255508" sldId="286"/>
        </pc:sldMkLst>
      </pc:sldChg>
    </pc:docChg>
  </pc:docChgLst>
  <pc:docChgLst>
    <pc:chgData name="JHEYSON FABIAN VILLAVISAN BUITRAGO" userId="S::jfvillavisanb@itc.edu.co::e5ced5c2-d787-455d-b115-4f08a699b8c8" providerId="AD" clId="Web-{C5E226C9-5113-2DA2-F8A6-5465FD7FA11A}"/>
    <pc:docChg chg="modSld">
      <pc:chgData name="JHEYSON FABIAN VILLAVISAN BUITRAGO" userId="S::jfvillavisanb@itc.edu.co::e5ced5c2-d787-455d-b115-4f08a699b8c8" providerId="AD" clId="Web-{C5E226C9-5113-2DA2-F8A6-5465FD7FA11A}" dt="2023-02-16T12:28:24.380" v="1017" actId="20577"/>
      <pc:docMkLst>
        <pc:docMk/>
      </pc:docMkLst>
      <pc:sldChg chg="delSp modSp">
        <pc:chgData name="JHEYSON FABIAN VILLAVISAN BUITRAGO" userId="S::jfvillavisanb@itc.edu.co::e5ced5c2-d787-455d-b115-4f08a699b8c8" providerId="AD" clId="Web-{C5E226C9-5113-2DA2-F8A6-5465FD7FA11A}" dt="2023-02-16T11:57:47.002" v="14" actId="20577"/>
        <pc:sldMkLst>
          <pc:docMk/>
          <pc:sldMk cId="0" sldId="256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8:24.380" v="1017" actId="20577"/>
        <pc:sldMkLst>
          <pc:docMk/>
          <pc:sldMk cId="0" sldId="261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3:57.039" v="951"/>
        <pc:sldMkLst>
          <pc:docMk/>
          <pc:sldMk cId="2505371292" sldId="27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0A36AC63-1F0B-49AB-9E52-A55EAB46598C}"/>
    <pc:docChg chg="addSld delSld modSld modSection">
      <pc:chgData name="JHEYSON FABIAN VILLAVISAN BUITRAGO" userId="e5ced5c2-d787-455d-b115-4f08a699b8c8" providerId="ADAL" clId="{0A36AC63-1F0B-49AB-9E52-A55EAB46598C}" dt="2025-01-23T02:25:49.492" v="20" actId="20577"/>
      <pc:docMkLst>
        <pc:docMk/>
      </pc:docMkLst>
      <pc:sldChg chg="modSp add mod">
        <pc:chgData name="JHEYSON FABIAN VILLAVISAN BUITRAGO" userId="e5ced5c2-d787-455d-b115-4f08a699b8c8" providerId="ADAL" clId="{0A36AC63-1F0B-49AB-9E52-A55EAB46598C}" dt="2025-01-23T02:22:16.208" v="2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0A36AC63-1F0B-49AB-9E52-A55EAB46598C}" dt="2025-01-23T02:22:16.208" v="2" actId="20577"/>
          <ac:spMkLst>
            <pc:docMk/>
            <pc:sldMk cId="2505371292" sldId="27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2:19.042" v="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0A36AC63-1F0B-49AB-9E52-A55EAB46598C}" dt="2025-01-23T02:22:19.042" v="3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2:48.675" v="4" actId="20577"/>
        <pc:sldMkLst>
          <pc:docMk/>
          <pc:sldMk cId="2574427139" sldId="275"/>
        </pc:sldMkLst>
        <pc:spChg chg="mod">
          <ac:chgData name="JHEYSON FABIAN VILLAVISAN BUITRAGO" userId="e5ced5c2-d787-455d-b115-4f08a699b8c8" providerId="ADAL" clId="{0A36AC63-1F0B-49AB-9E52-A55EAB46598C}" dt="2025-01-23T02:22:48.675" v="4" actId="20577"/>
          <ac:spMkLst>
            <pc:docMk/>
            <pc:sldMk cId="2574427139" sldId="27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2:51.540" v="6" actId="20577"/>
        <pc:sldMkLst>
          <pc:docMk/>
          <pc:sldMk cId="3477400737" sldId="276"/>
        </pc:sldMkLst>
        <pc:spChg chg="mod">
          <ac:chgData name="JHEYSON FABIAN VILLAVISAN BUITRAGO" userId="e5ced5c2-d787-455d-b115-4f08a699b8c8" providerId="ADAL" clId="{0A36AC63-1F0B-49AB-9E52-A55EAB46598C}" dt="2025-01-23T02:22:51.540" v="6" actId="20577"/>
          <ac:spMkLst>
            <pc:docMk/>
            <pc:sldMk cId="3477400737" sldId="276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39.286" v="8" actId="20577"/>
        <pc:sldMkLst>
          <pc:docMk/>
          <pc:sldMk cId="1294577020" sldId="277"/>
        </pc:sldMkLst>
        <pc:spChg chg="mod">
          <ac:chgData name="JHEYSON FABIAN VILLAVISAN BUITRAGO" userId="e5ced5c2-d787-455d-b115-4f08a699b8c8" providerId="ADAL" clId="{0A36AC63-1F0B-49AB-9E52-A55EAB46598C}" dt="2025-01-23T02:25:39.286" v="8" actId="20577"/>
          <ac:spMkLst>
            <pc:docMk/>
            <pc:sldMk cId="1294577020" sldId="277"/>
            <ac:spMk id="4" creationId="{47776E65-58DA-8B7B-057B-9635ACD63EEC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0.901" v="9" actId="20577"/>
        <pc:sldMkLst>
          <pc:docMk/>
          <pc:sldMk cId="970790250" sldId="279"/>
        </pc:sldMkLst>
        <pc:spChg chg="mod">
          <ac:chgData name="JHEYSON FABIAN VILLAVISAN BUITRAGO" userId="e5ced5c2-d787-455d-b115-4f08a699b8c8" providerId="ADAL" clId="{0A36AC63-1F0B-49AB-9E52-A55EAB46598C}" dt="2025-01-23T02:25:40.901" v="9" actId="20577"/>
          <ac:spMkLst>
            <pc:docMk/>
            <pc:sldMk cId="970790250" sldId="279"/>
            <ac:spMk id="4" creationId="{CEF7798F-ADB9-6033-3741-3A0F24808E76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5.613" v="14" actId="20577"/>
        <pc:sldMkLst>
          <pc:docMk/>
          <pc:sldMk cId="1934745384" sldId="280"/>
        </pc:sldMkLst>
        <pc:spChg chg="mod">
          <ac:chgData name="JHEYSON FABIAN VILLAVISAN BUITRAGO" userId="e5ced5c2-d787-455d-b115-4f08a699b8c8" providerId="ADAL" clId="{0A36AC63-1F0B-49AB-9E52-A55EAB46598C}" dt="2025-01-23T02:25:45.613" v="14" actId="20577"/>
          <ac:spMkLst>
            <pc:docMk/>
            <pc:sldMk cId="1934745384" sldId="280"/>
            <ac:spMk id="4" creationId="{AC53AF0A-97A4-49A9-D5AF-236F273B1FA4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6.952" v="16" actId="20577"/>
        <pc:sldMkLst>
          <pc:docMk/>
          <pc:sldMk cId="2241521694" sldId="281"/>
        </pc:sldMkLst>
        <pc:spChg chg="mod">
          <ac:chgData name="JHEYSON FABIAN VILLAVISAN BUITRAGO" userId="e5ced5c2-d787-455d-b115-4f08a699b8c8" providerId="ADAL" clId="{0A36AC63-1F0B-49AB-9E52-A55EAB46598C}" dt="2025-01-23T02:25:46.952" v="16" actId="20577"/>
          <ac:spMkLst>
            <pc:docMk/>
            <pc:sldMk cId="2241521694" sldId="281"/>
            <ac:spMk id="4" creationId="{AC53AF0A-97A4-49A9-D5AF-236F273B1FA4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8.198" v="18" actId="20577"/>
        <pc:sldMkLst>
          <pc:docMk/>
          <pc:sldMk cId="3307242666" sldId="282"/>
        </pc:sldMkLst>
        <pc:spChg chg="mod">
          <ac:chgData name="JHEYSON FABIAN VILLAVISAN BUITRAGO" userId="e5ced5c2-d787-455d-b115-4f08a699b8c8" providerId="ADAL" clId="{0A36AC63-1F0B-49AB-9E52-A55EAB46598C}" dt="2025-01-23T02:25:48.198" v="18" actId="20577"/>
          <ac:spMkLst>
            <pc:docMk/>
            <pc:sldMk cId="3307242666" sldId="282"/>
            <ac:spMk id="4" creationId="{AC53AF0A-97A4-49A9-D5AF-236F273B1FA4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9.492" v="20" actId="20577"/>
        <pc:sldMkLst>
          <pc:docMk/>
          <pc:sldMk cId="4293807410" sldId="283"/>
        </pc:sldMkLst>
        <pc:spChg chg="mod">
          <ac:chgData name="JHEYSON FABIAN VILLAVISAN BUITRAGO" userId="e5ced5c2-d787-455d-b115-4f08a699b8c8" providerId="ADAL" clId="{0A36AC63-1F0B-49AB-9E52-A55EAB46598C}" dt="2025-01-23T02:25:49.492" v="20" actId="20577"/>
          <ac:spMkLst>
            <pc:docMk/>
            <pc:sldMk cId="4293807410" sldId="283"/>
            <ac:spMk id="4" creationId="{AC53AF0A-97A4-49A9-D5AF-236F273B1FA4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2.536" v="10" actId="20577"/>
        <pc:sldMkLst>
          <pc:docMk/>
          <pc:sldMk cId="37448980" sldId="284"/>
        </pc:sldMkLst>
        <pc:spChg chg="mod">
          <ac:chgData name="JHEYSON FABIAN VILLAVISAN BUITRAGO" userId="e5ced5c2-d787-455d-b115-4f08a699b8c8" providerId="ADAL" clId="{0A36AC63-1F0B-49AB-9E52-A55EAB46598C}" dt="2025-01-23T02:25:42.536" v="10" actId="20577"/>
          <ac:spMkLst>
            <pc:docMk/>
            <pc:sldMk cId="37448980" sldId="28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36AC63-1F0B-49AB-9E52-A55EAB46598C}" dt="2025-01-23T02:25:44.305" v="12" actId="20577"/>
        <pc:sldMkLst>
          <pc:docMk/>
          <pc:sldMk cId="3987008129" sldId="285"/>
        </pc:sldMkLst>
        <pc:spChg chg="mod">
          <ac:chgData name="JHEYSON FABIAN VILLAVISAN BUITRAGO" userId="e5ced5c2-d787-455d-b115-4f08a699b8c8" providerId="ADAL" clId="{0A36AC63-1F0B-49AB-9E52-A55EAB46598C}" dt="2025-01-23T02:25:44.305" v="12" actId="20577"/>
          <ac:spMkLst>
            <pc:docMk/>
            <pc:sldMk cId="3987008129" sldId="285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0A36AC63-1F0B-49AB-9E52-A55EAB46598C}" dt="2025-01-23T02:22:09.138" v="0" actId="47"/>
        <pc:sldMkLst>
          <pc:docMk/>
          <pc:sldMk cId="3847487604" sldId="293"/>
        </pc:sldMkLst>
      </pc:sldChg>
      <pc:sldChg chg="modSp mod">
        <pc:chgData name="JHEYSON FABIAN VILLAVISAN BUITRAGO" userId="e5ced5c2-d787-455d-b115-4f08a699b8c8" providerId="ADAL" clId="{0A36AC63-1F0B-49AB-9E52-A55EAB46598C}" dt="2025-01-23T02:25:00.918" v="7" actId="20577"/>
        <pc:sldMkLst>
          <pc:docMk/>
          <pc:sldMk cId="1909611888" sldId="294"/>
        </pc:sldMkLst>
        <pc:spChg chg="mod">
          <ac:chgData name="JHEYSON FABIAN VILLAVISAN BUITRAGO" userId="e5ced5c2-d787-455d-b115-4f08a699b8c8" providerId="ADAL" clId="{0A36AC63-1F0B-49AB-9E52-A55EAB46598C}" dt="2025-01-23T02:25:00.918" v="7" actId="20577"/>
          <ac:spMkLst>
            <pc:docMk/>
            <pc:sldMk cId="1909611888" sldId="294"/>
            <ac:spMk id="4" creationId="{47776E65-58DA-8B7B-057B-9635ACD63EEC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54BAD33D-1FBE-B93A-3E5C-E1E2FBD057AE}"/>
    <pc:docChg chg="addSld modSld modSection">
      <pc:chgData name="JHEYSON FABIAN VILLAVISAN BUITRAGO" userId="S::jfvillavisanb@itc.edu.co::e5ced5c2-d787-455d-b115-4f08a699b8c8" providerId="AD" clId="Web-{54BAD33D-1FBE-B93A-3E5C-E1E2FBD057AE}" dt="2023-02-23T12:19:43.194" v="754"/>
      <pc:docMkLst>
        <pc:docMk/>
      </pc:docMkLst>
      <pc:sldChg chg="addSp modSp">
        <pc:chgData name="JHEYSON FABIAN VILLAVISAN BUITRAGO" userId="S::jfvillavisanb@itc.edu.co::e5ced5c2-d787-455d-b115-4f08a699b8c8" providerId="AD" clId="Web-{54BAD33D-1FBE-B93A-3E5C-E1E2FBD057AE}" dt="2023-02-23T11:52:28.728" v="182" actId="20577"/>
        <pc:sldMkLst>
          <pc:docMk/>
          <pc:sldMk cId="3709177429" sldId="274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3:18.856" v="211"/>
        <pc:sldMkLst>
          <pc:docMk/>
          <pc:sldMk cId="2574427139" sldId="275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7:22.888" v="588" actId="20577"/>
        <pc:sldMkLst>
          <pc:docMk/>
          <pc:sldMk cId="3477400737" sldId="276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34.635" v="685" actId="1076"/>
        <pc:sldMkLst>
          <pc:docMk/>
          <pc:sldMk cId="3602490117" sldId="277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2:16.977" v="684" actId="20577"/>
        <pc:sldMkLst>
          <pc:docMk/>
          <pc:sldMk cId="2767045354" sldId="278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43.194" v="754"/>
        <pc:sldMkLst>
          <pc:docMk/>
          <pc:sldMk cId="1972393218" sldId="279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09:34.748" v="658"/>
        <pc:sldMkLst>
          <pc:docMk/>
          <pc:sldMk cId="71122801" sldId="280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10.508" v="682" actId="20577"/>
        <pc:sldMkLst>
          <pc:docMk/>
          <pc:sldMk cId="3730904877" sldId="281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3:53.859" v="728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26.681" v="744" actId="20577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34.525" v="748" actId="20577"/>
        <pc:sldMkLst>
          <pc:docMk/>
          <pc:sldMk cId="2833636623" sldId="284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33.053" v="753"/>
        <pc:sldMkLst>
          <pc:docMk/>
          <pc:sldMk cId="597048695" sldId="285"/>
        </pc:sldMkLst>
      </pc:sldChg>
    </pc:docChg>
  </pc:docChgLst>
  <pc:docChgLst>
    <pc:chgData name="JHEYSON FABIAN VILLAVISAN BUITRAGO" userId="e5ced5c2-d787-455d-b115-4f08a699b8c8" providerId="ADAL" clId="{726A2976-E03A-45F4-BF26-3CF76A6C719D}"/>
    <pc:docChg chg="delSld modSld modSection">
      <pc:chgData name="JHEYSON FABIAN VILLAVISAN BUITRAGO" userId="e5ced5c2-d787-455d-b115-4f08a699b8c8" providerId="ADAL" clId="{726A2976-E03A-45F4-BF26-3CF76A6C719D}" dt="2023-08-28T19:22:47.202" v="1" actId="47"/>
      <pc:docMkLst>
        <pc:docMk/>
      </pc:docMkLst>
      <pc:sldChg chg="modSp mod">
        <pc:chgData name="JHEYSON FABIAN VILLAVISAN BUITRAGO" userId="e5ced5c2-d787-455d-b115-4f08a699b8c8" providerId="ADAL" clId="{726A2976-E03A-45F4-BF26-3CF76A6C719D}" dt="2023-08-28T19:22:32.511" v="0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726A2976-E03A-45F4-BF26-3CF76A6C719D}" dt="2023-08-28T19:22:47.202" v="1" actId="47"/>
        <pc:sldMkLst>
          <pc:docMk/>
          <pc:sldMk cId="1868255508" sldId="286"/>
        </pc:sldMkLst>
      </pc:sldChg>
    </pc:docChg>
  </pc:docChgLst>
  <pc:docChgLst>
    <pc:chgData name="JHEYSON FABIAN VILLAVISAN BUITRAGO" userId="S::jfvillavisanb@itc.edu.co::e5ced5c2-d787-455d-b115-4f08a699b8c8" providerId="AD" clId="Web-{48E46AB0-417B-80D3-AB8F-FA5B0ABBF09B}"/>
    <pc:docChg chg="delSld modSld modSection">
      <pc:chgData name="JHEYSON FABIAN VILLAVISAN BUITRAGO" userId="S::jfvillavisanb@itc.edu.co::e5ced5c2-d787-455d-b115-4f08a699b8c8" providerId="AD" clId="Web-{48E46AB0-417B-80D3-AB8F-FA5B0ABBF09B}" dt="2023-02-23T11:37:06.089" v="30"/>
      <pc:docMkLst>
        <pc:docMk/>
      </pc:docMkLst>
      <pc:sldChg chg="del">
        <pc:chgData name="JHEYSON FABIAN VILLAVISAN BUITRAGO" userId="S::jfvillavisanb@itc.edu.co::e5ced5c2-d787-455d-b115-4f08a699b8c8" providerId="AD" clId="Web-{48E46AB0-417B-80D3-AB8F-FA5B0ABBF09B}" dt="2023-02-23T11:36:24.869" v="2"/>
        <pc:sldMkLst>
          <pc:docMk/>
          <pc:sldMk cId="0" sldId="261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026" v="4"/>
        <pc:sldMkLst>
          <pc:docMk/>
          <pc:sldMk cId="0" sldId="26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5.291" v="3"/>
        <pc:sldMkLst>
          <pc:docMk/>
          <pc:sldMk cId="0" sldId="26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510" v="5"/>
        <pc:sldMkLst>
          <pc:docMk/>
          <pc:sldMk cId="0" sldId="266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8.729" v="8"/>
        <pc:sldMkLst>
          <pc:docMk/>
          <pc:sldMk cId="0" sldId="268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744" v="1"/>
        <pc:sldMkLst>
          <pc:docMk/>
          <pc:sldMk cId="2505371292" sldId="270"/>
        </pc:sldMkLst>
      </pc:sldChg>
      <pc:sldChg chg="addSp delSp modSp">
        <pc:chgData name="JHEYSON FABIAN VILLAVISAN BUITRAGO" userId="S::jfvillavisanb@itc.edu.co::e5ced5c2-d787-455d-b115-4f08a699b8c8" providerId="AD" clId="Web-{48E46AB0-417B-80D3-AB8F-FA5B0ABBF09B}" dt="2023-02-23T11:37:06.089" v="30"/>
        <pc:sldMkLst>
          <pc:docMk/>
          <pc:sldMk cId="3709177429" sldId="27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276" v="6"/>
        <pc:sldMkLst>
          <pc:docMk/>
          <pc:sldMk cId="2680639377" sldId="27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885" v="7"/>
        <pc:sldMkLst>
          <pc:docMk/>
          <pc:sldMk cId="1955606898" sldId="277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025" v="0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EF77C647-1E11-C7AB-496F-4ABF09148900}"/>
    <pc:docChg chg="addSld delSld modSld sldOrd modSection">
      <pc:chgData name="JHEYSON FABIAN VILLAVISAN BUITRAGO" userId="S::jfvillavisanb@itc.edu.co::e5ced5c2-d787-455d-b115-4f08a699b8c8" providerId="AD" clId="Web-{EF77C647-1E11-C7AB-496F-4ABF09148900}" dt="2023-03-09T12:10:51.087" v="534" actId="20577"/>
      <pc:docMkLst>
        <pc:docMk/>
      </pc:docMkLst>
      <pc:sldChg chg="modSp">
        <pc:chgData name="JHEYSON FABIAN VILLAVISAN BUITRAGO" userId="S::jfvillavisanb@itc.edu.co::e5ced5c2-d787-455d-b115-4f08a699b8c8" providerId="AD" clId="Web-{EF77C647-1E11-C7AB-496F-4ABF09148900}" dt="2023-03-09T11:45:50.689" v="0" actId="20577"/>
        <pc:sldMkLst>
          <pc:docMk/>
          <pc:sldMk cId="3709177429" sldId="274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49:20.840" v="113" actId="20577"/>
        <pc:sldMkLst>
          <pc:docMk/>
          <pc:sldMk cId="2574427139" sldId="275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51:54.048" v="138" actId="20577"/>
        <pc:sldMkLst>
          <pc:docMk/>
          <pc:sldMk cId="3477400737" sldId="276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5.814" v="311" actId="20577"/>
        <pc:sldMkLst>
          <pc:docMk/>
          <pc:sldMk cId="1294577020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5.533" v="139"/>
        <pc:sldMkLst>
          <pc:docMk/>
          <pc:sldMk cId="3602490117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7.876" v="141"/>
        <pc:sldMkLst>
          <pc:docMk/>
          <pc:sldMk cId="2767045354" sldId="278"/>
        </pc:sldMkLst>
      </pc:sldChg>
      <pc:sldChg chg="add del replId">
        <pc:chgData name="JHEYSON FABIAN VILLAVISAN BUITRAGO" userId="S::jfvillavisanb@itc.edu.co::e5ced5c2-d787-455d-b115-4f08a699b8c8" providerId="AD" clId="Web-{EF77C647-1E11-C7AB-496F-4ABF09148900}" dt="2023-03-09T11:59:32.392" v="306"/>
        <pc:sldMkLst>
          <pc:docMk/>
          <pc:sldMk cId="3862357702" sldId="278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8.361" v="312" actId="20577"/>
        <pc:sldMkLst>
          <pc:docMk/>
          <pc:sldMk cId="970790250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2.142" v="145"/>
        <pc:sldMkLst>
          <pc:docMk/>
          <pc:sldMk cId="1972393218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3.267" v="146"/>
        <pc:sldMkLst>
          <pc:docMk/>
          <pc:sldMk cId="71122801" sldId="280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51.252" v="313" actId="20577"/>
        <pc:sldMkLst>
          <pc:docMk/>
          <pc:sldMk cId="1934745384" sldId="280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38.291" v="339" actId="20577"/>
        <pc:sldMkLst>
          <pc:docMk/>
          <pc:sldMk cId="2241521694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6.673" v="140"/>
        <pc:sldMkLst>
          <pc:docMk/>
          <pc:sldMk cId="3730904877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8.642" v="142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43.901" v="340" actId="20577"/>
        <pc:sldMkLst>
          <pc:docMk/>
          <pc:sldMk cId="3307242666" sldId="282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9.423" v="143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8:57.224" v="510" actId="20577"/>
        <pc:sldMkLst>
          <pc:docMk/>
          <pc:sldMk cId="4293807410" sldId="283"/>
        </pc:sldMkLst>
      </pc:sldChg>
      <pc:sldChg chg="delSp modSp add ord replId">
        <pc:chgData name="JHEYSON FABIAN VILLAVISAN BUITRAGO" userId="S::jfvillavisanb@itc.edu.co::e5ced5c2-d787-455d-b115-4f08a699b8c8" providerId="AD" clId="Web-{EF77C647-1E11-C7AB-496F-4ABF09148900}" dt="2023-03-09T12:10:51.087" v="534" actId="20577"/>
        <pc:sldMkLst>
          <pc:docMk/>
          <pc:sldMk cId="37448980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0.986" v="144"/>
        <pc:sldMkLst>
          <pc:docMk/>
          <pc:sldMk cId="2833636623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4.408" v="147"/>
        <pc:sldMkLst>
          <pc:docMk/>
          <pc:sldMk cId="597048695" sldId="285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10:24.883" v="531" actId="20577"/>
        <pc:sldMkLst>
          <pc:docMk/>
          <pc:sldMk cId="3987008129" sldId="285"/>
        </pc:sldMkLst>
      </pc:sldChg>
    </pc:docChg>
  </pc:docChgLst>
  <pc:docChgLst>
    <pc:chgData name="JHEYSON FABIAN VILLAVISAN BUITRAGO" userId="e5ced5c2-d787-455d-b115-4f08a699b8c8" providerId="ADAL" clId="{ACE365B5-54CE-43ED-B4D0-AE00F9FE7641}"/>
    <pc:docChg chg="addSld modSld">
      <pc:chgData name="JHEYSON FABIAN VILLAVISAN BUITRAGO" userId="e5ced5c2-d787-455d-b115-4f08a699b8c8" providerId="ADAL" clId="{ACE365B5-54CE-43ED-B4D0-AE00F9FE7641}" dt="2024-02-19T20:33:03.141" v="9" actId="478"/>
      <pc:docMkLst>
        <pc:docMk/>
      </pc:docMkLst>
      <pc:sldChg chg="modSp mod">
        <pc:chgData name="JHEYSON FABIAN VILLAVISAN BUITRAGO" userId="e5ced5c2-d787-455d-b115-4f08a699b8c8" providerId="ADAL" clId="{ACE365B5-54CE-43ED-B4D0-AE00F9FE7641}" dt="2024-02-19T20:24:20.716" v="0" actId="20577"/>
        <pc:sldMkLst>
          <pc:docMk/>
          <pc:sldMk cId="0" sldId="256"/>
        </pc:sldMkLst>
      </pc:sldChg>
      <pc:sldChg chg="delSp modSp add mod">
        <pc:chgData name="JHEYSON FABIAN VILLAVISAN BUITRAGO" userId="e5ced5c2-d787-455d-b115-4f08a699b8c8" providerId="ADAL" clId="{ACE365B5-54CE-43ED-B4D0-AE00F9FE7641}" dt="2024-02-19T20:33:03.141" v="9" actId="478"/>
        <pc:sldMkLst>
          <pc:docMk/>
          <pc:sldMk cId="3847487604" sldId="293"/>
        </pc:sldMkLst>
      </pc:sldChg>
    </pc:docChg>
  </pc:docChgLst>
  <pc:docChgLst>
    <pc:chgData name="JHEYSON FABIAN VILLAVISAN BUITRAGO" userId="e5ced5c2-d787-455d-b115-4f08a699b8c8" providerId="ADAL" clId="{E199D27B-C642-458A-88B5-3057DAE440E8}"/>
    <pc:docChg chg="custSel addSld modSld sldOrd modSection">
      <pc:chgData name="JHEYSON FABIAN VILLAVISAN BUITRAGO" userId="e5ced5c2-d787-455d-b115-4f08a699b8c8" providerId="ADAL" clId="{E199D27B-C642-458A-88B5-3057DAE440E8}" dt="2024-08-12T15:59:09.462" v="714" actId="20577"/>
      <pc:docMkLst>
        <pc:docMk/>
      </pc:docMkLst>
      <pc:sldChg chg="delSp modSp mod">
        <pc:chgData name="JHEYSON FABIAN VILLAVISAN BUITRAGO" userId="e5ced5c2-d787-455d-b115-4f08a699b8c8" providerId="ADAL" clId="{E199D27B-C642-458A-88B5-3057DAE440E8}" dt="2024-08-12T15:58:43.676" v="702" actId="478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E199D27B-C642-458A-88B5-3057DAE440E8}" dt="2024-08-12T15:43:32.665" v="557" actId="20577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E199D27B-C642-458A-88B5-3057DAE440E8}" dt="2024-08-12T15:58:49.449" v="703" actId="20577"/>
        <pc:sldMkLst>
          <pc:docMk/>
          <pc:sldMk cId="1294577020" sldId="277"/>
        </pc:sldMkLst>
      </pc:sldChg>
      <pc:sldChg chg="modSp mod">
        <pc:chgData name="JHEYSON FABIAN VILLAVISAN BUITRAGO" userId="e5ced5c2-d787-455d-b115-4f08a699b8c8" providerId="ADAL" clId="{E199D27B-C642-458A-88B5-3057DAE440E8}" dt="2024-08-12T15:58:52.487" v="704" actId="20577"/>
        <pc:sldMkLst>
          <pc:docMk/>
          <pc:sldMk cId="970790250" sldId="279"/>
        </pc:sldMkLst>
      </pc:sldChg>
      <pc:sldChg chg="modSp mod">
        <pc:chgData name="JHEYSON FABIAN VILLAVISAN BUITRAGO" userId="e5ced5c2-d787-455d-b115-4f08a699b8c8" providerId="ADAL" clId="{E199D27B-C642-458A-88B5-3057DAE440E8}" dt="2024-08-12T15:59:03.107" v="708" actId="20577"/>
        <pc:sldMkLst>
          <pc:docMk/>
          <pc:sldMk cId="1934745384" sldId="280"/>
        </pc:sldMkLst>
      </pc:sldChg>
      <pc:sldChg chg="modSp mod">
        <pc:chgData name="JHEYSON FABIAN VILLAVISAN BUITRAGO" userId="e5ced5c2-d787-455d-b115-4f08a699b8c8" providerId="ADAL" clId="{E199D27B-C642-458A-88B5-3057DAE440E8}" dt="2024-08-12T15:59:05.970" v="710" actId="20577"/>
        <pc:sldMkLst>
          <pc:docMk/>
          <pc:sldMk cId="2241521694" sldId="281"/>
        </pc:sldMkLst>
      </pc:sldChg>
      <pc:sldChg chg="modSp mod">
        <pc:chgData name="JHEYSON FABIAN VILLAVISAN BUITRAGO" userId="e5ced5c2-d787-455d-b115-4f08a699b8c8" providerId="ADAL" clId="{E199D27B-C642-458A-88B5-3057DAE440E8}" dt="2024-08-12T15:59:07.651" v="712" actId="20577"/>
        <pc:sldMkLst>
          <pc:docMk/>
          <pc:sldMk cId="3307242666" sldId="282"/>
        </pc:sldMkLst>
      </pc:sldChg>
      <pc:sldChg chg="modSp mod">
        <pc:chgData name="JHEYSON FABIAN VILLAVISAN BUITRAGO" userId="e5ced5c2-d787-455d-b115-4f08a699b8c8" providerId="ADAL" clId="{E199D27B-C642-458A-88B5-3057DAE440E8}" dt="2024-08-12T15:59:09.462" v="714" actId="20577"/>
        <pc:sldMkLst>
          <pc:docMk/>
          <pc:sldMk cId="4293807410" sldId="283"/>
        </pc:sldMkLst>
      </pc:sldChg>
      <pc:sldChg chg="modSp mod">
        <pc:chgData name="JHEYSON FABIAN VILLAVISAN BUITRAGO" userId="e5ced5c2-d787-455d-b115-4f08a699b8c8" providerId="ADAL" clId="{E199D27B-C642-458A-88B5-3057DAE440E8}" dt="2024-08-12T15:58:56.115" v="705" actId="20577"/>
        <pc:sldMkLst>
          <pc:docMk/>
          <pc:sldMk cId="37448980" sldId="284"/>
        </pc:sldMkLst>
      </pc:sldChg>
      <pc:sldChg chg="modSp mod">
        <pc:chgData name="JHEYSON FABIAN VILLAVISAN BUITRAGO" userId="e5ced5c2-d787-455d-b115-4f08a699b8c8" providerId="ADAL" clId="{E199D27B-C642-458A-88B5-3057DAE440E8}" dt="2024-08-12T15:58:59.489" v="706" actId="20577"/>
        <pc:sldMkLst>
          <pc:docMk/>
          <pc:sldMk cId="3987008129" sldId="285"/>
        </pc:sldMkLst>
      </pc:sldChg>
      <pc:sldChg chg="addSp delSp modSp mod">
        <pc:chgData name="JHEYSON FABIAN VILLAVISAN BUITRAGO" userId="e5ced5c2-d787-455d-b115-4f08a699b8c8" providerId="ADAL" clId="{E199D27B-C642-458A-88B5-3057DAE440E8}" dt="2024-08-12T15:36:52.628" v="3" actId="1076"/>
        <pc:sldMkLst>
          <pc:docMk/>
          <pc:sldMk cId="3847487604" sldId="293"/>
        </pc:sldMkLst>
      </pc:sldChg>
      <pc:sldChg chg="modSp add mod ord">
        <pc:chgData name="JHEYSON FABIAN VILLAVISAN BUITRAGO" userId="e5ced5c2-d787-455d-b115-4f08a699b8c8" providerId="ADAL" clId="{E199D27B-C642-458A-88B5-3057DAE440E8}" dt="2024-08-12T15:42:16.362" v="545" actId="20577"/>
        <pc:sldMkLst>
          <pc:docMk/>
          <pc:sldMk cId="1909611888" sldId="294"/>
        </pc:sldMkLst>
      </pc:sldChg>
    </pc:docChg>
  </pc:docChgLst>
  <pc:docChgLst>
    <pc:chgData name="STEVEN MORALES ALVAREZ" userId="S::smoralesa@itc.edu.co::15ae5332-b231-4c37-978d-42e59cc57c1f" providerId="AD" clId="Web-{1DF14DCE-2B23-755B-BE6B-77E6B8DC4D58}"/>
    <pc:docChg chg="modSld">
      <pc:chgData name="STEVEN MORALES ALVAREZ" userId="S::smoralesa@itc.edu.co::15ae5332-b231-4c37-978d-42e59cc57c1f" providerId="AD" clId="Web-{1DF14DCE-2B23-755B-BE6B-77E6B8DC4D58}" dt="2024-10-19T15:29:01.613" v="0" actId="1076"/>
      <pc:docMkLst>
        <pc:docMk/>
      </pc:docMkLst>
      <pc:sldChg chg="modSp">
        <pc:chgData name="STEVEN MORALES ALVAREZ" userId="S::smoralesa@itc.edu.co::15ae5332-b231-4c37-978d-42e59cc57c1f" providerId="AD" clId="Web-{1DF14DCE-2B23-755B-BE6B-77E6B8DC4D58}" dt="2024-10-19T15:29:01.613" v="0" actId="1076"/>
        <pc:sldMkLst>
          <pc:docMk/>
          <pc:sldMk cId="2241521694" sldId="281"/>
        </pc:sldMkLst>
      </pc:sldChg>
    </pc:docChg>
  </pc:docChgLst>
  <pc:docChgLst>
    <pc:chgData name="DARWIN ANDRES QUIROZ MACARENO" userId="S::daquirozm@itc.edu.co::be22d150-e990-4a54-927e-e5653c8d77fb" providerId="AD" clId="Web-{DD641B8F-C950-F6B6-CDAF-4AD7F3C7B990}"/>
    <pc:docChg chg="sldOrd">
      <pc:chgData name="DARWIN ANDRES QUIROZ MACARENO" userId="S::daquirozm@itc.edu.co::be22d150-e990-4a54-927e-e5653c8d77fb" providerId="AD" clId="Web-{DD641B8F-C950-F6B6-CDAF-4AD7F3C7B990}" dt="2024-04-01T00:21:08.919" v="0"/>
      <pc:docMkLst>
        <pc:docMk/>
      </pc:docMkLst>
      <pc:sldChg chg="ord">
        <pc:chgData name="DARWIN ANDRES QUIROZ MACARENO" userId="S::daquirozm@itc.edu.co::be22d150-e990-4a54-927e-e5653c8d77fb" providerId="AD" clId="Web-{DD641B8F-C950-F6B6-CDAF-4AD7F3C7B990}" dt="2024-04-01T00:21:08.919" v="0"/>
        <pc:sldMkLst>
          <pc:docMk/>
          <pc:sldMk cId="3987008129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10</a:t>
            </a: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OBJETIVO SMART</a:t>
            </a: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Específico: Quiero aumentar mis ventas en un 20% en el próximo trimestre. </a:t>
            </a: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Medible: Mediré mi progreso en base al total de ventas que realice cada mes y compararé los resultados con el trimestre anterior. </a:t>
            </a:r>
            <a:endParaRPr lang="es-CO" dirty="0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Alcanzable: Con los recursos disponibles (tiempo, personal, presupuesto), creo que es posible aumentar mis ventas en un 20%. </a:t>
            </a:r>
            <a:endParaRPr lang="es-CO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Relevante: El objetivo es relevante para mi meta a largo plazo de crecer mi negocio y mejorar mi rentabilidad. </a:t>
            </a:r>
            <a:endParaRPr lang="es-CO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Temporal: El plazo para alcanzar este objetivo es el próximo trimestre, es decir, antes del final de junio.</a:t>
            </a:r>
            <a:endParaRPr lang="es-CO"/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00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Objetivos Específicos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Los objetivos específicos son metas más detalladas y concretas que se derivan del objetivo general. Estos objetivos son importantes porque ayudan a descomponer la meta principal en objetivos más manejables y específicos, que son más fáciles de alcanzar y medir.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Los objetivos específicos deben estar en línea con el objetivo general y deben ser coherentes con los recursos y plazos disponibles. También deben ser </a:t>
            </a:r>
            <a:r>
              <a:rPr lang="es-CO" sz="2000" b="1" dirty="0">
                <a:latin typeface="Arial"/>
                <a:cs typeface="Arial"/>
              </a:rPr>
              <a:t>SMART</a:t>
            </a:r>
            <a:r>
              <a:rPr lang="es-CO" sz="2000" dirty="0">
                <a:latin typeface="Arial"/>
                <a:cs typeface="Arial"/>
              </a:rPr>
              <a:t>, es decir, específicos, medibles, alcanzables, relevantes y temporales. </a:t>
            </a:r>
            <a:endParaRPr lang="es-CO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C53AF0A-97A4-49A9-D5AF-236F273B1FA4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096942" y="1444642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Objetivos Específicos</a:t>
            </a: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Identificar las necesidades y preferencias de la población de adultos mayores de la comunidad X mediante encuestas y entrevistas en un plazo de 2 meses.</a:t>
            </a:r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Hacer encuestas a personas mayores</a:t>
            </a:r>
            <a:endParaRPr lang="es-CO" dirty="0"/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Evaluar la satisfacción de los participantes en los programas de bienestar y recreación implementados mediante encuestas y entrevistas en un plazo de 3 meses.</a:t>
            </a:r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Evaluar la satisfacción de las personas mayores.</a:t>
            </a:r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C53AF0A-97A4-49A9-D5AF-236F273B1FA4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2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Objetivos Específicos</a:t>
            </a: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Diseñar y planificar programas de bienestar y recreación en función de las necesidades y preferencias identificadas en el objetivo específico 1 en un plazo de 2 meses.</a:t>
            </a:r>
            <a:endParaRPr lang="es-CO" dirty="0"/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Hacer programas de bienestar y recreación para personas mayores.</a:t>
            </a:r>
            <a:endParaRPr lang="es-CO" dirty="0"/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C53AF0A-97A4-49A9-D5AF-236F273B1FA4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Verbos Sugeridos</a:t>
            </a:r>
          </a:p>
          <a:p>
            <a:pPr>
              <a:buFont typeface="Arial"/>
              <a:buChar char="•"/>
              <a:defRPr/>
            </a:pPr>
            <a:r>
              <a:rPr lang="es-CO" sz="1400" b="1" dirty="0">
                <a:latin typeface="Arial"/>
                <a:cs typeface="Arial"/>
              </a:rPr>
              <a:t>De comprensión:</a:t>
            </a:r>
            <a:r>
              <a:rPr lang="es-CO" sz="1400" dirty="0">
                <a:latin typeface="Arial"/>
                <a:cs typeface="Arial"/>
              </a:rPr>
              <a:t> Clasificar, comparar, contrastar, explicar, identificar.</a:t>
            </a:r>
          </a:p>
          <a:p>
            <a:pPr>
              <a:buFont typeface="Arial"/>
              <a:buChar char="•"/>
              <a:defRPr/>
            </a:pPr>
            <a:r>
              <a:rPr lang="es-CO" sz="1400" b="1" dirty="0">
                <a:latin typeface="Arial"/>
                <a:cs typeface="Arial"/>
              </a:rPr>
              <a:t>De Aplicación:</a:t>
            </a:r>
            <a:r>
              <a:rPr lang="es-CO" sz="1400" dirty="0">
                <a:latin typeface="Arial"/>
                <a:cs typeface="Arial"/>
              </a:rPr>
              <a:t> Calcular, comprobar, demostrar, desarrollar, ilustrar,</a:t>
            </a: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 interpretar, mostrar, planear, producir, resolver.</a:t>
            </a:r>
            <a:endParaRPr lang="es-CO" dirty="0"/>
          </a:p>
          <a:p>
            <a:pPr>
              <a:buFont typeface="Arial"/>
              <a:buChar char="•"/>
              <a:defRPr/>
            </a:pPr>
            <a:r>
              <a:rPr lang="es-CO" sz="1400" b="1" dirty="0">
                <a:latin typeface="Arial"/>
                <a:cs typeface="Arial"/>
              </a:rPr>
              <a:t>De análisis:</a:t>
            </a:r>
            <a:r>
              <a:rPr lang="es-CO" sz="1400" dirty="0">
                <a:latin typeface="Arial"/>
                <a:cs typeface="Arial"/>
              </a:rPr>
              <a:t> analizar, asociar, calcular, clasificar, destacar, elegir</a:t>
            </a:r>
          </a:p>
          <a:p>
            <a:pPr>
              <a:buFont typeface="Arial"/>
              <a:buChar char="•"/>
              <a:defRPr/>
            </a:pPr>
            <a:r>
              <a:rPr lang="es-CO" sz="1400" b="1" dirty="0">
                <a:latin typeface="Arial"/>
                <a:cs typeface="Arial"/>
              </a:rPr>
              <a:t>De evaluación: </a:t>
            </a:r>
            <a:r>
              <a:rPr lang="es-CO" sz="1400" dirty="0">
                <a:latin typeface="Arial"/>
                <a:cs typeface="Arial"/>
              </a:rPr>
              <a:t>argumentar, categorizar, debatir, deducir, escoger, justificar</a:t>
            </a:r>
          </a:p>
          <a:p>
            <a:pPr marL="0" indent="0">
              <a:buNone/>
              <a:defRPr/>
            </a:pPr>
            <a:endParaRPr lang="es-CO" sz="1400" dirty="0">
              <a:latin typeface="Arial"/>
              <a:cs typeface="Arial"/>
            </a:endParaRPr>
          </a:p>
          <a:p>
            <a:pPr marL="0" indent="0">
              <a:buNone/>
              <a:defRPr/>
            </a:pPr>
            <a:r>
              <a:rPr lang="es-CO" sz="1400" dirty="0">
                <a:latin typeface="Arial"/>
                <a:cs typeface="Arial"/>
              </a:rPr>
              <a:t>Verbos sugeridos Anteproyectos Ingeniería</a:t>
            </a:r>
          </a:p>
          <a:p>
            <a:pPr>
              <a:defRPr/>
            </a:pPr>
            <a:r>
              <a:rPr lang="es-CO" sz="1400" dirty="0">
                <a:latin typeface="Arial"/>
                <a:cs typeface="Arial"/>
              </a:rPr>
              <a:t>Implementar</a:t>
            </a:r>
          </a:p>
          <a:p>
            <a:pPr>
              <a:defRPr/>
            </a:pPr>
            <a:r>
              <a:rPr lang="es-CO" sz="1400" dirty="0">
                <a:latin typeface="Arial"/>
                <a:cs typeface="Arial"/>
              </a:rPr>
              <a:t>Desplegar</a:t>
            </a:r>
          </a:p>
          <a:p>
            <a:pPr>
              <a:defRPr/>
            </a:pPr>
            <a:r>
              <a:rPr lang="es-CO" sz="1400" dirty="0">
                <a:latin typeface="Arial"/>
                <a:cs typeface="Arial"/>
              </a:rPr>
              <a:t>Diseñar</a:t>
            </a:r>
          </a:p>
          <a:p>
            <a:pPr>
              <a:defRPr/>
            </a:pPr>
            <a:r>
              <a:rPr lang="es-CO" sz="1400" dirty="0">
                <a:latin typeface="Arial"/>
                <a:cs typeface="Arial"/>
              </a:rPr>
              <a:t>Desarrollar</a:t>
            </a:r>
          </a:p>
          <a:p>
            <a:pPr>
              <a:defRPr/>
            </a:pPr>
            <a:r>
              <a:rPr lang="es-CO" sz="1400" dirty="0">
                <a:latin typeface="Arial"/>
                <a:cs typeface="Arial"/>
              </a:rPr>
              <a:t>Construir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C53AF0A-97A4-49A9-D5AF-236F273B1FA4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un objetivo?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4</a:t>
            </a:r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Frases que expresan una meta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Surgen de un problema o necesidad.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 objetivo de un proyecto es una declaración clara y específica que describe lo que se espera lograr al final del proyecto. Define el propósito o el resultado deseado y sirve como guía para todas las actividades y decisiones del proyecto.</a:t>
            </a:r>
            <a:endParaRPr lang="es-CO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42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5</a:t>
            </a:r>
            <a:endParaRPr lang="en-US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Importancia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Los objetivos son importantes porque proporcionan dirección y propósito a nuestras acciones y decisiones. Sin objetivos claros, es difícil saber qué es lo que se quiere lograr y cómo se debe trabajar para lograrlo.</a:t>
            </a:r>
            <a:endParaRPr lang="es-CO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Permiten:</a:t>
            </a:r>
            <a:endParaRPr lang="es-CO" sz="20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Orientación</a:t>
            </a:r>
            <a:endParaRPr lang="es-CO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Medición del progreso</a:t>
            </a:r>
            <a:endParaRPr lang="es-CO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Motivación</a:t>
            </a:r>
            <a:endParaRPr lang="es-CO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Asignación de recursos</a:t>
            </a:r>
            <a:endParaRPr lang="es-CO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rgbClr val="00000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0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Ejercicio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Identifique cuales de los siguientes objetivos son correctos o no, argumente.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strike="sngStrik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Desarrollar e implementar un plan de marketing digital para aumentar la presencia en redes sociales y atraer más clientes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Transformar la infraestructura tecnológica de los laboratorios de electrónica de la universidad en dos semanas.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Realizar reuniones semanales de seguimiento para monitorear el progreso del proyecto y ajustar el cronograma según sea necesario.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961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Recomendaciones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Evite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utilizar más de un verbo principal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Evite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plantear objetivos que excedan el tiempo establecido para su realización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Evite</a:t>
            </a:r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incluir objetivos actividades propias de la metodología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9457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Objetivo General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i="1" u="sng" dirty="0">
                <a:latin typeface="Arial"/>
                <a:cs typeface="Arial"/>
              </a:rPr>
              <a:t>Hace referencia a la meta principal que se desea alcanzar.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El objetivo general debe ser específico, medible, alcanzable, relevante y temporal (</a:t>
            </a:r>
            <a:r>
              <a:rPr lang="es-CO" sz="2000" b="1" dirty="0">
                <a:latin typeface="Arial"/>
                <a:cs typeface="Arial"/>
              </a:rPr>
              <a:t>SMART</a:t>
            </a:r>
            <a:r>
              <a:rPr lang="es-CO" sz="2000" dirty="0">
                <a:latin typeface="Arial"/>
                <a:cs typeface="Arial"/>
              </a:rPr>
              <a:t>, por sus siglas en inglés)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latin typeface="Arial"/>
                <a:cs typeface="Arial"/>
              </a:rPr>
              <a:t>Ejemplo: Mejorar la calidad de vida de las personas mayores en la comunidad X mediante la implementación de programas de bienestar y recreación, durante el período de un año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CEF7798F-ADB9-6033-3741-3A0F24808E76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9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9</a:t>
            </a: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FF9F8020-A143-4061-0214-9BB2AE9D2550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ANTEPROYECTO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OBJETIVO SMART</a:t>
            </a: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Específico (</a:t>
            </a:r>
            <a:r>
              <a:rPr lang="es-CO" sz="1400" dirty="0" err="1">
                <a:latin typeface="Arial"/>
                <a:cs typeface="Arial"/>
              </a:rPr>
              <a:t>Specific</a:t>
            </a:r>
            <a:r>
              <a:rPr lang="es-CO" sz="1400" dirty="0">
                <a:latin typeface="Arial"/>
                <a:cs typeface="Arial"/>
              </a:rPr>
              <a:t>): ¿Qué quiero lograr? ¿Cuál es el objetivo en detalle?</a:t>
            </a:r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Medible (</a:t>
            </a:r>
            <a:r>
              <a:rPr lang="es-CO" sz="1400" dirty="0" err="1">
                <a:latin typeface="Arial"/>
                <a:cs typeface="Arial"/>
              </a:rPr>
              <a:t>Measurable</a:t>
            </a:r>
            <a:r>
              <a:rPr lang="es-CO" sz="1400" dirty="0">
                <a:latin typeface="Arial"/>
                <a:cs typeface="Arial"/>
              </a:rPr>
              <a:t>): ¿Cómo mediré mi progreso? ¿Qué indicadores utilizaré para saber si he alcanzado mi objetivo?</a:t>
            </a:r>
            <a:endParaRPr lang="es-CO" dirty="0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Alcanzable (</a:t>
            </a:r>
            <a:r>
              <a:rPr lang="es-CO" sz="1400" dirty="0" err="1">
                <a:latin typeface="Arial"/>
                <a:cs typeface="Arial"/>
              </a:rPr>
              <a:t>Achievable</a:t>
            </a:r>
            <a:r>
              <a:rPr lang="es-CO" sz="1400" dirty="0">
                <a:latin typeface="Arial"/>
                <a:cs typeface="Arial"/>
              </a:rPr>
              <a:t>): ¿Es el objetivo alcanzable con los recursos disponibles? ¿Es realista?</a:t>
            </a:r>
            <a:endParaRPr lang="es-CO" dirty="0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Relevante (</a:t>
            </a:r>
            <a:r>
              <a:rPr lang="es-CO" sz="1400" dirty="0" err="1">
                <a:latin typeface="Arial"/>
                <a:cs typeface="Arial"/>
              </a:rPr>
              <a:t>Relevant</a:t>
            </a:r>
            <a:r>
              <a:rPr lang="es-CO" sz="1400" dirty="0">
                <a:latin typeface="Arial"/>
                <a:cs typeface="Arial"/>
              </a:rPr>
              <a:t>): ¿Es el objetivo relevante para mis metas a largo plazo? ¿Tiene sentido en el contexto de mi vida o mi trabajo?</a:t>
            </a:r>
            <a:endParaRPr lang="es-CO" dirty="0"/>
          </a:p>
          <a:p>
            <a:pPr>
              <a:buFont typeface="Arial"/>
              <a:buChar char="•"/>
              <a:defRPr/>
            </a:pPr>
            <a:r>
              <a:rPr lang="es-CO" sz="1400" dirty="0">
                <a:latin typeface="Arial"/>
                <a:cs typeface="Arial"/>
              </a:rPr>
              <a:t>Temporal (Time-</a:t>
            </a:r>
            <a:r>
              <a:rPr lang="es-CO" sz="1400" dirty="0" err="1">
                <a:latin typeface="Arial"/>
                <a:cs typeface="Arial"/>
              </a:rPr>
              <a:t>bound</a:t>
            </a:r>
            <a:r>
              <a:rPr lang="es-CO" sz="1400" dirty="0">
                <a:latin typeface="Arial"/>
                <a:cs typeface="Arial"/>
              </a:rPr>
              <a:t>): ¿Cuándo quiero lograr este objetivo? ¿Hay un plazo específico para alcanzarlo?</a:t>
            </a:r>
            <a:endParaRPr lang="es-CO" dirty="0"/>
          </a:p>
          <a:p>
            <a:pPr>
              <a:buFont typeface="Arial"/>
              <a:buChar char="•"/>
              <a:defRPr/>
            </a:pPr>
            <a:endParaRPr lang="es-CO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1005</Words>
  <Application>Microsoft Office PowerPoint</Application>
  <PresentationFormat>Carta (216 x 279 mm)</PresentationFormat>
  <Paragraphs>165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418</cp:revision>
  <dcterms:created xsi:type="dcterms:W3CDTF">2008-03-11T21:51:34Z</dcterms:created>
  <dcterms:modified xsi:type="dcterms:W3CDTF">2025-01-23T02:25:53Z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