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19"/>
  </p:notesMasterIdLst>
  <p:handoutMasterIdLst>
    <p:handoutMasterId r:id="rId20"/>
  </p:handoutMasterIdLst>
  <p:sldIdLst>
    <p:sldId id="256" r:id="rId5"/>
    <p:sldId id="270" r:id="rId6"/>
    <p:sldId id="274" r:id="rId7"/>
    <p:sldId id="275" r:id="rId8"/>
    <p:sldId id="276" r:id="rId9"/>
    <p:sldId id="277" r:id="rId10"/>
    <p:sldId id="281" r:id="rId11"/>
    <p:sldId id="278" r:id="rId12"/>
    <p:sldId id="282" r:id="rId13"/>
    <p:sldId id="283" r:id="rId14"/>
    <p:sldId id="284" r:id="rId15"/>
    <p:sldId id="279" r:id="rId16"/>
    <p:sldId id="280" r:id="rId17"/>
    <p:sldId id="285" r:id="rId18"/>
  </p:sldIdLst>
  <p:sldSz cx="9144000" cy="6858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3080F47-54FE-4674-8A61-9F6C6D97AC09}">
          <p14:sldIdLst>
            <p14:sldId id="256"/>
            <p14:sldId id="270"/>
            <p14:sldId id="274"/>
            <p14:sldId id="275"/>
            <p14:sldId id="276"/>
            <p14:sldId id="277"/>
            <p14:sldId id="281"/>
            <p14:sldId id="278"/>
            <p14:sldId id="282"/>
            <p14:sldId id="283"/>
            <p14:sldId id="284"/>
            <p14:sldId id="279"/>
            <p14:sldId id="280"/>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D5D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4B6004-55D4-41AA-AFCD-F807B86D6638}" v="7" dt="2025-01-23T02:15:42.11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7128" autoAdjust="0"/>
  </p:normalViewPr>
  <p:slideViewPr>
    <p:cSldViewPr>
      <p:cViewPr varScale="1">
        <p:scale>
          <a:sx n="85" d="100"/>
          <a:sy n="85" d="100"/>
        </p:scale>
        <p:origin x="114" y="558"/>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19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EYSON FABIAN VILLAVISAN BUITRAGO" userId="S::jfvillavisanb@itc.edu.co::e5ced5c2-d787-455d-b115-4f08a699b8c8" providerId="AD" clId="Web-{C5E226C9-5113-2DA2-F8A6-5465FD7FA11A}"/>
    <pc:docChg chg="modSld">
      <pc:chgData name="JHEYSON FABIAN VILLAVISAN BUITRAGO" userId="S::jfvillavisanb@itc.edu.co::e5ced5c2-d787-455d-b115-4f08a699b8c8" providerId="AD" clId="Web-{C5E226C9-5113-2DA2-F8A6-5465FD7FA11A}" dt="2023-02-16T12:28:24.380" v="1017" actId="20577"/>
      <pc:docMkLst>
        <pc:docMk/>
      </pc:docMkLst>
      <pc:sldChg chg="delSp modSp">
        <pc:chgData name="JHEYSON FABIAN VILLAVISAN BUITRAGO" userId="S::jfvillavisanb@itc.edu.co::e5ced5c2-d787-455d-b115-4f08a699b8c8" providerId="AD" clId="Web-{C5E226C9-5113-2DA2-F8A6-5465FD7FA11A}" dt="2023-02-16T11:57:47.002" v="14" actId="20577"/>
        <pc:sldMkLst>
          <pc:docMk/>
          <pc:sldMk cId="0" sldId="256"/>
        </pc:sldMkLst>
      </pc:sldChg>
      <pc:sldChg chg="modSp">
        <pc:chgData name="JHEYSON FABIAN VILLAVISAN BUITRAGO" userId="S::jfvillavisanb@itc.edu.co::e5ced5c2-d787-455d-b115-4f08a699b8c8" providerId="AD" clId="Web-{C5E226C9-5113-2DA2-F8A6-5465FD7FA11A}" dt="2023-02-16T12:28:24.380" v="1017" actId="20577"/>
        <pc:sldMkLst>
          <pc:docMk/>
          <pc:sldMk cId="0" sldId="261"/>
        </pc:sldMkLst>
      </pc:sldChg>
      <pc:sldChg chg="modSp">
        <pc:chgData name="JHEYSON FABIAN VILLAVISAN BUITRAGO" userId="S::jfvillavisanb@itc.edu.co::e5ced5c2-d787-455d-b115-4f08a699b8c8" providerId="AD" clId="Web-{C5E226C9-5113-2DA2-F8A6-5465FD7FA11A}" dt="2023-02-16T12:23:57.039" v="951"/>
        <pc:sldMkLst>
          <pc:docMk/>
          <pc:sldMk cId="2505371292" sldId="270"/>
        </pc:sldMkLst>
      </pc:sldChg>
    </pc:docChg>
  </pc:docChgLst>
  <pc:docChgLst>
    <pc:chgData name="JHEYSON FABIAN VILLAVISAN BUITRAGO" userId="S::jfvillavisanb@itc.edu.co::e5ced5c2-d787-455d-b115-4f08a699b8c8" providerId="AD" clId="Web-{54BAD33D-1FBE-B93A-3E5C-E1E2FBD057AE}"/>
    <pc:docChg chg="addSld modSld modSection">
      <pc:chgData name="JHEYSON FABIAN VILLAVISAN BUITRAGO" userId="S::jfvillavisanb@itc.edu.co::e5ced5c2-d787-455d-b115-4f08a699b8c8" providerId="AD" clId="Web-{54BAD33D-1FBE-B93A-3E5C-E1E2FBD057AE}" dt="2023-02-23T12:19:43.194" v="754"/>
      <pc:docMkLst>
        <pc:docMk/>
      </pc:docMkLst>
      <pc:sldChg chg="addSp modSp">
        <pc:chgData name="JHEYSON FABIAN VILLAVISAN BUITRAGO" userId="S::jfvillavisanb@itc.edu.co::e5ced5c2-d787-455d-b115-4f08a699b8c8" providerId="AD" clId="Web-{54BAD33D-1FBE-B93A-3E5C-E1E2FBD057AE}" dt="2023-02-23T11:52:28.728" v="182" actId="20577"/>
        <pc:sldMkLst>
          <pc:docMk/>
          <pc:sldMk cId="3709177429" sldId="274"/>
        </pc:sldMkLst>
      </pc:sldChg>
      <pc:sldChg chg="modSp add replId">
        <pc:chgData name="JHEYSON FABIAN VILLAVISAN BUITRAGO" userId="S::jfvillavisanb@itc.edu.co::e5ced5c2-d787-455d-b115-4f08a699b8c8" providerId="AD" clId="Web-{54BAD33D-1FBE-B93A-3E5C-E1E2FBD057AE}" dt="2023-02-23T11:53:18.856" v="211"/>
        <pc:sldMkLst>
          <pc:docMk/>
          <pc:sldMk cId="2574427139" sldId="275"/>
        </pc:sldMkLst>
      </pc:sldChg>
      <pc:sldChg chg="modSp add replId">
        <pc:chgData name="JHEYSON FABIAN VILLAVISAN BUITRAGO" userId="S::jfvillavisanb@itc.edu.co::e5ced5c2-d787-455d-b115-4f08a699b8c8" providerId="AD" clId="Web-{54BAD33D-1FBE-B93A-3E5C-E1E2FBD057AE}" dt="2023-02-23T11:57:22.888" v="588" actId="20577"/>
        <pc:sldMkLst>
          <pc:docMk/>
          <pc:sldMk cId="3477400737" sldId="276"/>
        </pc:sldMkLst>
      </pc:sldChg>
      <pc:sldChg chg="modSp add replId">
        <pc:chgData name="JHEYSON FABIAN VILLAVISAN BUITRAGO" userId="S::jfvillavisanb@itc.edu.co::e5ced5c2-d787-455d-b115-4f08a699b8c8" providerId="AD" clId="Web-{54BAD33D-1FBE-B93A-3E5C-E1E2FBD057AE}" dt="2023-02-23T12:12:34.635" v="685" actId="1076"/>
        <pc:sldMkLst>
          <pc:docMk/>
          <pc:sldMk cId="3602490117" sldId="277"/>
        </pc:sldMkLst>
      </pc:sldChg>
      <pc:sldChg chg="modSp add replId modNotes">
        <pc:chgData name="JHEYSON FABIAN VILLAVISAN BUITRAGO" userId="S::jfvillavisanb@itc.edu.co::e5ced5c2-d787-455d-b115-4f08a699b8c8" providerId="AD" clId="Web-{54BAD33D-1FBE-B93A-3E5C-E1E2FBD057AE}" dt="2023-02-23T12:12:16.977" v="684" actId="20577"/>
        <pc:sldMkLst>
          <pc:docMk/>
          <pc:sldMk cId="2767045354" sldId="278"/>
        </pc:sldMkLst>
      </pc:sldChg>
      <pc:sldChg chg="modSp add replId modNotes">
        <pc:chgData name="JHEYSON FABIAN VILLAVISAN BUITRAGO" userId="S::jfvillavisanb@itc.edu.co::e5ced5c2-d787-455d-b115-4f08a699b8c8" providerId="AD" clId="Web-{54BAD33D-1FBE-B93A-3E5C-E1E2FBD057AE}" dt="2023-02-23T12:19:43.194" v="754"/>
        <pc:sldMkLst>
          <pc:docMk/>
          <pc:sldMk cId="1972393218" sldId="279"/>
        </pc:sldMkLst>
      </pc:sldChg>
      <pc:sldChg chg="modSp add replId modNotes">
        <pc:chgData name="JHEYSON FABIAN VILLAVISAN BUITRAGO" userId="S::jfvillavisanb@itc.edu.co::e5ced5c2-d787-455d-b115-4f08a699b8c8" providerId="AD" clId="Web-{54BAD33D-1FBE-B93A-3E5C-E1E2FBD057AE}" dt="2023-02-23T12:09:34.748" v="658"/>
        <pc:sldMkLst>
          <pc:docMk/>
          <pc:sldMk cId="71122801" sldId="280"/>
        </pc:sldMkLst>
      </pc:sldChg>
      <pc:sldChg chg="modSp add replId">
        <pc:chgData name="JHEYSON FABIAN VILLAVISAN BUITRAGO" userId="S::jfvillavisanb@itc.edu.co::e5ced5c2-d787-455d-b115-4f08a699b8c8" providerId="AD" clId="Web-{54BAD33D-1FBE-B93A-3E5C-E1E2FBD057AE}" dt="2023-02-23T12:12:10.508" v="682" actId="20577"/>
        <pc:sldMkLst>
          <pc:docMk/>
          <pc:sldMk cId="3730904877" sldId="281"/>
        </pc:sldMkLst>
      </pc:sldChg>
      <pc:sldChg chg="modSp add replId modNotes">
        <pc:chgData name="JHEYSON FABIAN VILLAVISAN BUITRAGO" userId="S::jfvillavisanb@itc.edu.co::e5ced5c2-d787-455d-b115-4f08a699b8c8" providerId="AD" clId="Web-{54BAD33D-1FBE-B93A-3E5C-E1E2FBD057AE}" dt="2023-02-23T12:13:53.859" v="728"/>
        <pc:sldMkLst>
          <pc:docMk/>
          <pc:sldMk cId="3146510233" sldId="282"/>
        </pc:sldMkLst>
      </pc:sldChg>
      <pc:sldChg chg="modSp add replId">
        <pc:chgData name="JHEYSON FABIAN VILLAVISAN BUITRAGO" userId="S::jfvillavisanb@itc.edu.co::e5ced5c2-d787-455d-b115-4f08a699b8c8" providerId="AD" clId="Web-{54BAD33D-1FBE-B93A-3E5C-E1E2FBD057AE}" dt="2023-02-23T12:16:26.681" v="744" actId="20577"/>
        <pc:sldMkLst>
          <pc:docMk/>
          <pc:sldMk cId="335165973" sldId="283"/>
        </pc:sldMkLst>
      </pc:sldChg>
      <pc:sldChg chg="modSp add replId">
        <pc:chgData name="JHEYSON FABIAN VILLAVISAN BUITRAGO" userId="S::jfvillavisanb@itc.edu.co::e5ced5c2-d787-455d-b115-4f08a699b8c8" providerId="AD" clId="Web-{54BAD33D-1FBE-B93A-3E5C-E1E2FBD057AE}" dt="2023-02-23T12:16:34.525" v="748" actId="20577"/>
        <pc:sldMkLst>
          <pc:docMk/>
          <pc:sldMk cId="2833636623" sldId="284"/>
        </pc:sldMkLst>
      </pc:sldChg>
      <pc:sldChg chg="modSp add replId modNotes">
        <pc:chgData name="JHEYSON FABIAN VILLAVISAN BUITRAGO" userId="S::jfvillavisanb@itc.edu.co::e5ced5c2-d787-455d-b115-4f08a699b8c8" providerId="AD" clId="Web-{54BAD33D-1FBE-B93A-3E5C-E1E2FBD057AE}" dt="2023-02-23T12:19:33.053" v="753"/>
        <pc:sldMkLst>
          <pc:docMk/>
          <pc:sldMk cId="597048695" sldId="285"/>
        </pc:sldMkLst>
      </pc:sldChg>
    </pc:docChg>
  </pc:docChgLst>
  <pc:docChgLst>
    <pc:chgData name="JHEYSON FABIAN VILLAVISAN BUITRAGO" userId="e5ced5c2-d787-455d-b115-4f08a699b8c8" providerId="ADAL" clId="{D0570E32-D693-44E6-A70F-FBAC44EECAE9}"/>
    <pc:docChg chg="modSld">
      <pc:chgData name="JHEYSON FABIAN VILLAVISAN BUITRAGO" userId="e5ced5c2-d787-455d-b115-4f08a699b8c8" providerId="ADAL" clId="{D0570E32-D693-44E6-A70F-FBAC44EECAE9}" dt="2023-08-28T19:21:41.649" v="0" actId="20577"/>
      <pc:docMkLst>
        <pc:docMk/>
      </pc:docMkLst>
      <pc:sldChg chg="modSp mod">
        <pc:chgData name="JHEYSON FABIAN VILLAVISAN BUITRAGO" userId="e5ced5c2-d787-455d-b115-4f08a699b8c8" providerId="ADAL" clId="{D0570E32-D693-44E6-A70F-FBAC44EECAE9}" dt="2023-08-28T19:21:41.649" v="0" actId="20577"/>
        <pc:sldMkLst>
          <pc:docMk/>
          <pc:sldMk cId="0" sldId="256"/>
        </pc:sldMkLst>
      </pc:sldChg>
    </pc:docChg>
  </pc:docChgLst>
  <pc:docChgLst>
    <pc:chgData name="DARWIN ANDRES QUIROZ MACARENO" userId="S::daquirozm@itc.edu.co::be22d150-e990-4a54-927e-e5653c8d77fb" providerId="AD" clId="Web-{05B06EAF-FFD1-DAAF-F4BD-A7EE4FAA4B3B}"/>
    <pc:docChg chg="sldOrd">
      <pc:chgData name="DARWIN ANDRES QUIROZ MACARENO" userId="S::daquirozm@itc.edu.co::be22d150-e990-4a54-927e-e5653c8d77fb" providerId="AD" clId="Web-{05B06EAF-FFD1-DAAF-F4BD-A7EE4FAA4B3B}" dt="2024-03-10T18:41:08.138" v="0"/>
      <pc:docMkLst>
        <pc:docMk/>
      </pc:docMkLst>
      <pc:sldChg chg="ord">
        <pc:chgData name="DARWIN ANDRES QUIROZ MACARENO" userId="S::daquirozm@itc.edu.co::be22d150-e990-4a54-927e-e5653c8d77fb" providerId="AD" clId="Web-{05B06EAF-FFD1-DAAF-F4BD-A7EE4FAA4B3B}" dt="2024-03-10T18:41:08.138" v="0"/>
        <pc:sldMkLst>
          <pc:docMk/>
          <pc:sldMk cId="597048695" sldId="285"/>
        </pc:sldMkLst>
      </pc:sldChg>
    </pc:docChg>
  </pc:docChgLst>
  <pc:docChgLst>
    <pc:chgData name="JHEYSON FABIAN VILLAVISAN BUITRAGO" userId="e5ced5c2-d787-455d-b115-4f08a699b8c8" providerId="ADAL" clId="{5756EAFE-AEF4-48EF-93D7-8960A1355E3E}"/>
    <pc:docChg chg="custSel addSld modSld">
      <pc:chgData name="JHEYSON FABIAN VILLAVISAN BUITRAGO" userId="e5ced5c2-d787-455d-b115-4f08a699b8c8" providerId="ADAL" clId="{5756EAFE-AEF4-48EF-93D7-8960A1355E3E}" dt="2024-02-19T20:33:24.831" v="7" actId="478"/>
      <pc:docMkLst>
        <pc:docMk/>
      </pc:docMkLst>
      <pc:sldChg chg="modSp mod">
        <pc:chgData name="JHEYSON FABIAN VILLAVISAN BUITRAGO" userId="e5ced5c2-d787-455d-b115-4f08a699b8c8" providerId="ADAL" clId="{5756EAFE-AEF4-48EF-93D7-8960A1355E3E}" dt="2024-02-19T20:21:28.193" v="0" actId="20577"/>
        <pc:sldMkLst>
          <pc:docMk/>
          <pc:sldMk cId="0" sldId="256"/>
        </pc:sldMkLst>
      </pc:sldChg>
      <pc:sldChg chg="delSp modSp add mod">
        <pc:chgData name="JHEYSON FABIAN VILLAVISAN BUITRAGO" userId="e5ced5c2-d787-455d-b115-4f08a699b8c8" providerId="ADAL" clId="{5756EAFE-AEF4-48EF-93D7-8960A1355E3E}" dt="2024-02-19T20:33:24.831" v="7" actId="478"/>
        <pc:sldMkLst>
          <pc:docMk/>
          <pc:sldMk cId="3847487604" sldId="293"/>
        </pc:sldMkLst>
      </pc:sldChg>
    </pc:docChg>
  </pc:docChgLst>
  <pc:docChgLst>
    <pc:chgData name="JHEYSON FABIAN VILLAVISAN BUITRAGO" userId="e5ced5c2-d787-455d-b115-4f08a699b8c8" providerId="ADAL" clId="{232318B1-F299-4FAD-A48A-E1654420F19D}"/>
    <pc:docChg chg="undo custSel modSld">
      <pc:chgData name="JHEYSON FABIAN VILLAVISAN BUITRAGO" userId="e5ced5c2-d787-455d-b115-4f08a699b8c8" providerId="ADAL" clId="{232318B1-F299-4FAD-A48A-E1654420F19D}" dt="2024-02-27T01:50:05.415" v="244" actId="20577"/>
      <pc:docMkLst>
        <pc:docMk/>
      </pc:docMkLst>
      <pc:sldChg chg="modSp mod">
        <pc:chgData name="JHEYSON FABIAN VILLAVISAN BUITRAGO" userId="e5ced5c2-d787-455d-b115-4f08a699b8c8" providerId="ADAL" clId="{232318B1-F299-4FAD-A48A-E1654420F19D}" dt="2024-02-27T01:26:37.118" v="0" actId="400"/>
        <pc:sldMkLst>
          <pc:docMk/>
          <pc:sldMk cId="2767045354" sldId="278"/>
        </pc:sldMkLst>
      </pc:sldChg>
      <pc:sldChg chg="modSp mod">
        <pc:chgData name="JHEYSON FABIAN VILLAVISAN BUITRAGO" userId="e5ced5c2-d787-455d-b115-4f08a699b8c8" providerId="ADAL" clId="{232318B1-F299-4FAD-A48A-E1654420F19D}" dt="2024-02-27T01:36:04.345" v="37" actId="20577"/>
        <pc:sldMkLst>
          <pc:docMk/>
          <pc:sldMk cId="2833636623" sldId="284"/>
        </pc:sldMkLst>
      </pc:sldChg>
      <pc:sldChg chg="modSp mod">
        <pc:chgData name="JHEYSON FABIAN VILLAVISAN BUITRAGO" userId="e5ced5c2-d787-455d-b115-4f08a699b8c8" providerId="ADAL" clId="{232318B1-F299-4FAD-A48A-E1654420F19D}" dt="2024-02-27T01:50:05.415" v="244" actId="20577"/>
        <pc:sldMkLst>
          <pc:docMk/>
          <pc:sldMk cId="597048695" sldId="285"/>
        </pc:sldMkLst>
      </pc:sldChg>
    </pc:docChg>
  </pc:docChgLst>
  <pc:docChgLst>
    <pc:chgData name="JHEYSON FABIAN VILLAVISAN BUITRAGO" userId="e5ced5c2-d787-455d-b115-4f08a699b8c8" providerId="ADAL" clId="{DCE5A2AA-9F8B-4C8C-9809-1738E8201C69}"/>
    <pc:docChg chg="undo custSel modSld">
      <pc:chgData name="JHEYSON FABIAN VILLAVISAN BUITRAGO" userId="e5ced5c2-d787-455d-b115-4f08a699b8c8" providerId="ADAL" clId="{DCE5A2AA-9F8B-4C8C-9809-1738E8201C69}" dt="2024-10-07T19:41:43.543" v="4" actId="478"/>
      <pc:docMkLst>
        <pc:docMk/>
      </pc:docMkLst>
      <pc:sldChg chg="addSp delSp modSp mod">
        <pc:chgData name="JHEYSON FABIAN VILLAVISAN BUITRAGO" userId="e5ced5c2-d787-455d-b115-4f08a699b8c8" providerId="ADAL" clId="{DCE5A2AA-9F8B-4C8C-9809-1738E8201C69}" dt="2024-10-07T19:41:43.543" v="4" actId="478"/>
        <pc:sldMkLst>
          <pc:docMk/>
          <pc:sldMk cId="3847487604" sldId="293"/>
        </pc:sldMkLst>
      </pc:sldChg>
    </pc:docChg>
  </pc:docChgLst>
  <pc:docChgLst>
    <pc:chgData name="JHEYSON FABIAN VILLAVISAN BUITRAGO" userId="S::jfvillavisanb@itc.edu.co::e5ced5c2-d787-455d-b115-4f08a699b8c8" providerId="AD" clId="Web-{48E46AB0-417B-80D3-AB8F-FA5B0ABBF09B}"/>
    <pc:docChg chg="delSld modSld modSection">
      <pc:chgData name="JHEYSON FABIAN VILLAVISAN BUITRAGO" userId="S::jfvillavisanb@itc.edu.co::e5ced5c2-d787-455d-b115-4f08a699b8c8" providerId="AD" clId="Web-{48E46AB0-417B-80D3-AB8F-FA5B0ABBF09B}" dt="2023-02-23T11:37:06.089" v="30"/>
      <pc:docMkLst>
        <pc:docMk/>
      </pc:docMkLst>
      <pc:sldChg chg="del">
        <pc:chgData name="JHEYSON FABIAN VILLAVISAN BUITRAGO" userId="S::jfvillavisanb@itc.edu.co::e5ced5c2-d787-455d-b115-4f08a699b8c8" providerId="AD" clId="Web-{48E46AB0-417B-80D3-AB8F-FA5B0ABBF09B}" dt="2023-02-23T11:36:24.869" v="2"/>
        <pc:sldMkLst>
          <pc:docMk/>
          <pc:sldMk cId="0" sldId="261"/>
        </pc:sldMkLst>
      </pc:sldChg>
      <pc:sldChg chg="del">
        <pc:chgData name="JHEYSON FABIAN VILLAVISAN BUITRAGO" userId="S::jfvillavisanb@itc.edu.co::e5ced5c2-d787-455d-b115-4f08a699b8c8" providerId="AD" clId="Web-{48E46AB0-417B-80D3-AB8F-FA5B0ABBF09B}" dt="2023-02-23T11:36:26.026" v="4"/>
        <pc:sldMkLst>
          <pc:docMk/>
          <pc:sldMk cId="0" sldId="264"/>
        </pc:sldMkLst>
      </pc:sldChg>
      <pc:sldChg chg="del">
        <pc:chgData name="JHEYSON FABIAN VILLAVISAN BUITRAGO" userId="S::jfvillavisanb@itc.edu.co::e5ced5c2-d787-455d-b115-4f08a699b8c8" providerId="AD" clId="Web-{48E46AB0-417B-80D3-AB8F-FA5B0ABBF09B}" dt="2023-02-23T11:36:25.291" v="3"/>
        <pc:sldMkLst>
          <pc:docMk/>
          <pc:sldMk cId="0" sldId="265"/>
        </pc:sldMkLst>
      </pc:sldChg>
      <pc:sldChg chg="del">
        <pc:chgData name="JHEYSON FABIAN VILLAVISAN BUITRAGO" userId="S::jfvillavisanb@itc.edu.co::e5ced5c2-d787-455d-b115-4f08a699b8c8" providerId="AD" clId="Web-{48E46AB0-417B-80D3-AB8F-FA5B0ABBF09B}" dt="2023-02-23T11:36:26.510" v="5"/>
        <pc:sldMkLst>
          <pc:docMk/>
          <pc:sldMk cId="0" sldId="266"/>
        </pc:sldMkLst>
      </pc:sldChg>
      <pc:sldChg chg="del">
        <pc:chgData name="JHEYSON FABIAN VILLAVISAN BUITRAGO" userId="S::jfvillavisanb@itc.edu.co::e5ced5c2-d787-455d-b115-4f08a699b8c8" providerId="AD" clId="Web-{48E46AB0-417B-80D3-AB8F-FA5B0ABBF09B}" dt="2023-02-23T11:36:28.729" v="8"/>
        <pc:sldMkLst>
          <pc:docMk/>
          <pc:sldMk cId="0" sldId="268"/>
        </pc:sldMkLst>
      </pc:sldChg>
      <pc:sldChg chg="del">
        <pc:chgData name="JHEYSON FABIAN VILLAVISAN BUITRAGO" userId="S::jfvillavisanb@itc.edu.co::e5ced5c2-d787-455d-b115-4f08a699b8c8" providerId="AD" clId="Web-{48E46AB0-417B-80D3-AB8F-FA5B0ABBF09B}" dt="2023-02-23T11:36:22.744" v="1"/>
        <pc:sldMkLst>
          <pc:docMk/>
          <pc:sldMk cId="2505371292" sldId="270"/>
        </pc:sldMkLst>
      </pc:sldChg>
      <pc:sldChg chg="addSp delSp modSp">
        <pc:chgData name="JHEYSON FABIAN VILLAVISAN BUITRAGO" userId="S::jfvillavisanb@itc.edu.co::e5ced5c2-d787-455d-b115-4f08a699b8c8" providerId="AD" clId="Web-{48E46AB0-417B-80D3-AB8F-FA5B0ABBF09B}" dt="2023-02-23T11:37:06.089" v="30"/>
        <pc:sldMkLst>
          <pc:docMk/>
          <pc:sldMk cId="3709177429" sldId="274"/>
        </pc:sldMkLst>
      </pc:sldChg>
      <pc:sldChg chg="del">
        <pc:chgData name="JHEYSON FABIAN VILLAVISAN BUITRAGO" userId="S::jfvillavisanb@itc.edu.co::e5ced5c2-d787-455d-b115-4f08a699b8c8" providerId="AD" clId="Web-{48E46AB0-417B-80D3-AB8F-FA5B0ABBF09B}" dt="2023-02-23T11:36:27.276" v="6"/>
        <pc:sldMkLst>
          <pc:docMk/>
          <pc:sldMk cId="2680639377" sldId="275"/>
        </pc:sldMkLst>
      </pc:sldChg>
      <pc:sldChg chg="del">
        <pc:chgData name="JHEYSON FABIAN VILLAVISAN BUITRAGO" userId="S::jfvillavisanb@itc.edu.co::e5ced5c2-d787-455d-b115-4f08a699b8c8" providerId="AD" clId="Web-{48E46AB0-417B-80D3-AB8F-FA5B0ABBF09B}" dt="2023-02-23T11:36:27.885" v="7"/>
        <pc:sldMkLst>
          <pc:docMk/>
          <pc:sldMk cId="1955606898" sldId="277"/>
        </pc:sldMkLst>
      </pc:sldChg>
      <pc:sldChg chg="del">
        <pc:chgData name="JHEYSON FABIAN VILLAVISAN BUITRAGO" userId="S::jfvillavisanb@itc.edu.co::e5ced5c2-d787-455d-b115-4f08a699b8c8" providerId="AD" clId="Web-{48E46AB0-417B-80D3-AB8F-FA5B0ABBF09B}" dt="2023-02-23T11:36:22.025" v="0"/>
        <pc:sldMkLst>
          <pc:docMk/>
          <pc:sldMk cId="214171354" sldId="278"/>
        </pc:sldMkLst>
      </pc:sldChg>
    </pc:docChg>
  </pc:docChgLst>
  <pc:docChgLst>
    <pc:chgData clId="Web-{D98C46FD-1C58-BA1D-D9A1-62DBEA307B08}"/>
    <pc:docChg chg="sldOrd">
      <pc:chgData name="" userId="" providerId="" clId="Web-{D98C46FD-1C58-BA1D-D9A1-62DBEA307B08}" dt="2024-03-31T22:15:56.241" v="0"/>
      <pc:docMkLst>
        <pc:docMk/>
      </pc:docMkLst>
      <pc:sldChg chg="ord">
        <pc:chgData name="" userId="" providerId="" clId="Web-{D98C46FD-1C58-BA1D-D9A1-62DBEA307B08}" dt="2024-03-31T22:15:56.241" v="0"/>
        <pc:sldMkLst>
          <pc:docMk/>
          <pc:sldMk cId="3847487604" sldId="293"/>
        </pc:sldMkLst>
      </pc:sldChg>
    </pc:docChg>
  </pc:docChgLst>
  <pc:docChgLst>
    <pc:chgData name="Jheyson Fabian Villavisan Buitrago" userId="b9abc243-2adc-4788-8ef1-b07bec73deff" providerId="ADAL" clId="{33DDCE01-D5A0-4892-8419-FF73BDBED2B5}"/>
    <pc:docChg chg="undo custSel addSld delSld modSld modMainMaster modSection">
      <pc:chgData name="Jheyson Fabian Villavisan Buitrago" userId="b9abc243-2adc-4788-8ef1-b07bec73deff" providerId="ADAL" clId="{33DDCE01-D5A0-4892-8419-FF73BDBED2B5}" dt="2023-02-12T23:52:00.525" v="841" actId="47"/>
      <pc:docMkLst>
        <pc:docMk/>
      </pc:docMkLst>
      <pc:sldChg chg="addSp delSp modSp mod">
        <pc:chgData name="Jheyson Fabian Villavisan Buitrago" userId="b9abc243-2adc-4788-8ef1-b07bec73deff" providerId="ADAL" clId="{33DDCE01-D5A0-4892-8419-FF73BDBED2B5}" dt="2023-02-12T23:49:29.616" v="833" actId="20577"/>
        <pc:sldMkLst>
          <pc:docMk/>
          <pc:sldMk cId="0" sldId="256"/>
        </pc:sldMkLst>
      </pc:sldChg>
      <pc:sldChg chg="addSp delSp modSp mod">
        <pc:chgData name="Jheyson Fabian Villavisan Buitrago" userId="b9abc243-2adc-4788-8ef1-b07bec73deff" providerId="ADAL" clId="{33DDCE01-D5A0-4892-8419-FF73BDBED2B5}" dt="2023-02-12T21:28:06.624" v="776" actId="1076"/>
        <pc:sldMkLst>
          <pc:docMk/>
          <pc:sldMk cId="0" sldId="261"/>
        </pc:sldMkLst>
      </pc:sldChg>
      <pc:sldChg chg="addSp delSp modSp del">
        <pc:chgData name="Jheyson Fabian Villavisan Buitrago" userId="b9abc243-2adc-4788-8ef1-b07bec73deff" providerId="ADAL" clId="{33DDCE01-D5A0-4892-8419-FF73BDBED2B5}" dt="2023-02-12T21:25:48.745" v="723" actId="47"/>
        <pc:sldMkLst>
          <pc:docMk/>
          <pc:sldMk cId="0" sldId="263"/>
        </pc:sldMkLst>
      </pc:sldChg>
      <pc:sldChg chg="addSp delSp modSp mod">
        <pc:chgData name="Jheyson Fabian Villavisan Buitrago" userId="b9abc243-2adc-4788-8ef1-b07bec73deff" providerId="ADAL" clId="{33DDCE01-D5A0-4892-8419-FF73BDBED2B5}" dt="2023-02-12T21:27:42.140" v="775" actId="20577"/>
        <pc:sldMkLst>
          <pc:docMk/>
          <pc:sldMk cId="0" sldId="264"/>
        </pc:sldMkLst>
      </pc:sldChg>
      <pc:sldChg chg="addSp delSp modSp mod">
        <pc:chgData name="Jheyson Fabian Villavisan Buitrago" userId="b9abc243-2adc-4788-8ef1-b07bec73deff" providerId="ADAL" clId="{33DDCE01-D5A0-4892-8419-FF73BDBED2B5}" dt="2023-02-12T21:29:26.929" v="780" actId="20577"/>
        <pc:sldMkLst>
          <pc:docMk/>
          <pc:sldMk cId="0" sldId="265"/>
        </pc:sldMkLst>
      </pc:sldChg>
      <pc:sldChg chg="addSp delSp modSp mod">
        <pc:chgData name="Jheyson Fabian Villavisan Buitrago" userId="b9abc243-2adc-4788-8ef1-b07bec73deff" providerId="ADAL" clId="{33DDCE01-D5A0-4892-8419-FF73BDBED2B5}" dt="2023-02-12T20:26:28.068" v="263" actId="478"/>
        <pc:sldMkLst>
          <pc:docMk/>
          <pc:sldMk cId="0" sldId="266"/>
        </pc:sldMkLst>
      </pc:sldChg>
      <pc:sldChg chg="addSp delSp modSp mod">
        <pc:chgData name="Jheyson Fabian Villavisan Buitrago" userId="b9abc243-2adc-4788-8ef1-b07bec73deff" providerId="ADAL" clId="{33DDCE01-D5A0-4892-8419-FF73BDBED2B5}" dt="2023-02-12T22:48:24.178" v="783"/>
        <pc:sldMkLst>
          <pc:docMk/>
          <pc:sldMk cId="0" sldId="268"/>
        </pc:sldMkLst>
      </pc:sldChg>
      <pc:sldChg chg="modSp del">
        <pc:chgData name="Jheyson Fabian Villavisan Buitrago" userId="b9abc243-2adc-4788-8ef1-b07bec73deff" providerId="ADAL" clId="{33DDCE01-D5A0-4892-8419-FF73BDBED2B5}" dt="2023-02-12T20:16:51.698" v="89" actId="47"/>
        <pc:sldMkLst>
          <pc:docMk/>
          <pc:sldMk cId="0" sldId="269"/>
        </pc:sldMkLst>
      </pc:sldChg>
      <pc:sldChg chg="addSp delSp modSp mod">
        <pc:chgData name="Jheyson Fabian Villavisan Buitrago" userId="b9abc243-2adc-4788-8ef1-b07bec73deff" providerId="ADAL" clId="{33DDCE01-D5A0-4892-8419-FF73BDBED2B5}" dt="2023-02-12T21:06:34.390" v="722" actId="1076"/>
        <pc:sldMkLst>
          <pc:docMk/>
          <pc:sldMk cId="2505371292" sldId="270"/>
        </pc:sldMkLst>
      </pc:sldChg>
      <pc:sldChg chg="addSp delSp modSp mod">
        <pc:chgData name="Jheyson Fabian Villavisan Buitrago" userId="b9abc243-2adc-4788-8ef1-b07bec73deff" providerId="ADAL" clId="{33DDCE01-D5A0-4892-8419-FF73BDBED2B5}" dt="2023-02-12T20:17:40.832" v="98" actId="113"/>
        <pc:sldMkLst>
          <pc:docMk/>
          <pc:sldMk cId="3709177429" sldId="274"/>
        </pc:sldMkLst>
      </pc:sldChg>
      <pc:sldChg chg="addSp delSp modSp mod">
        <pc:chgData name="Jheyson Fabian Villavisan Buitrago" userId="b9abc243-2adc-4788-8ef1-b07bec73deff" providerId="ADAL" clId="{33DDCE01-D5A0-4892-8419-FF73BDBED2B5}" dt="2023-02-12T20:26:34.092" v="264" actId="478"/>
        <pc:sldMkLst>
          <pc:docMk/>
          <pc:sldMk cId="2680639377" sldId="275"/>
        </pc:sldMkLst>
      </pc:sldChg>
      <pc:sldChg chg="addSp delSp modSp del">
        <pc:chgData name="Jheyson Fabian Villavisan Buitrago" userId="b9abc243-2adc-4788-8ef1-b07bec73deff" providerId="ADAL" clId="{33DDCE01-D5A0-4892-8419-FF73BDBED2B5}" dt="2023-02-12T23:52:00.525" v="841" actId="47"/>
        <pc:sldMkLst>
          <pc:docMk/>
          <pc:sldMk cId="870139891" sldId="276"/>
        </pc:sldMkLst>
      </pc:sldChg>
      <pc:sldChg chg="addSp delSp modSp mod">
        <pc:chgData name="Jheyson Fabian Villavisan Buitrago" userId="b9abc243-2adc-4788-8ef1-b07bec73deff" providerId="ADAL" clId="{33DDCE01-D5A0-4892-8419-FF73BDBED2B5}" dt="2023-02-12T23:50:02.034" v="840" actId="1076"/>
        <pc:sldMkLst>
          <pc:docMk/>
          <pc:sldMk cId="1955606898" sldId="277"/>
        </pc:sldMkLst>
      </pc:sldChg>
      <pc:sldChg chg="addSp delSp modSp">
        <pc:chgData name="Jheyson Fabian Villavisan Buitrago" userId="b9abc243-2adc-4788-8ef1-b07bec73deff" providerId="ADAL" clId="{33DDCE01-D5A0-4892-8419-FF73BDBED2B5}" dt="2023-02-12T20:16:04.791" v="72"/>
        <pc:sldMkLst>
          <pc:docMk/>
          <pc:sldMk cId="214171354" sldId="278"/>
        </pc:sldMkLst>
      </pc:sldChg>
      <pc:sldChg chg="new del">
        <pc:chgData name="Jheyson Fabian Villavisan Buitrago" userId="b9abc243-2adc-4788-8ef1-b07bec73deff" providerId="ADAL" clId="{33DDCE01-D5A0-4892-8419-FF73BDBED2B5}" dt="2023-02-12T21:06:15.608" v="715" actId="680"/>
        <pc:sldMkLst>
          <pc:docMk/>
          <pc:sldMk cId="3471673601" sldId="279"/>
        </pc:sldMkLst>
      </pc:sldChg>
      <pc:sldMasterChg chg="addSp modSldLayout">
        <pc:chgData name="Jheyson Fabian Villavisan Buitrago" userId="b9abc243-2adc-4788-8ef1-b07bec73deff" providerId="ADAL" clId="{33DDCE01-D5A0-4892-8419-FF73BDBED2B5}" dt="2023-02-12T20:12:44.943" v="6"/>
        <pc:sldMasterMkLst>
          <pc:docMk/>
          <pc:sldMasterMk cId="87750959" sldId="2147483778"/>
        </pc:sldMasterMkLst>
        <pc:sldLayoutChg chg="addSp">
          <pc:chgData name="Jheyson Fabian Villavisan Buitrago" userId="b9abc243-2adc-4788-8ef1-b07bec73deff" providerId="ADAL" clId="{33DDCE01-D5A0-4892-8419-FF73BDBED2B5}" dt="2023-02-12T20:12:44.943" v="6"/>
          <pc:sldLayoutMkLst>
            <pc:docMk/>
            <pc:sldMasterMk cId="87750959" sldId="2147483778"/>
            <pc:sldLayoutMk cId="1675921050" sldId="2147483779"/>
          </pc:sldLayoutMkLst>
        </pc:sldLayoutChg>
      </pc:sldMasterChg>
      <pc:sldMasterChg chg="addSp modSldLayout">
        <pc:chgData name="Jheyson Fabian Villavisan Buitrago" userId="b9abc243-2adc-4788-8ef1-b07bec73deff" providerId="ADAL" clId="{33DDCE01-D5A0-4892-8419-FF73BDBED2B5}" dt="2023-02-12T20:06:35.969" v="0"/>
        <pc:sldMasterMkLst>
          <pc:docMk/>
          <pc:sldMasterMk cId="3641214427" sldId="2147483778"/>
        </pc:sldMasterMkLst>
        <pc:sldLayoutChg chg="addSp">
          <pc:chgData name="Jheyson Fabian Villavisan Buitrago" userId="b9abc243-2adc-4788-8ef1-b07bec73deff" providerId="ADAL" clId="{33DDCE01-D5A0-4892-8419-FF73BDBED2B5}" dt="2023-02-12T20:06:35.969" v="0"/>
          <pc:sldLayoutMkLst>
            <pc:docMk/>
            <pc:sldMasterMk cId="3641214427" sldId="2147483778"/>
            <pc:sldLayoutMk cId="4117338386" sldId="2147483779"/>
          </pc:sldLayoutMkLst>
        </pc:sldLayoutChg>
      </pc:sldMasterChg>
    </pc:docChg>
  </pc:docChgLst>
  <pc:docChgLst>
    <pc:chgData name="JHEYSON FABIAN VILLAVISAN BUITRAGO" userId="e5ced5c2-d787-455d-b115-4f08a699b8c8" providerId="ADAL" clId="{5D3A5C38-B7A5-46D8-AE18-2B5540597DE5}"/>
    <pc:docChg chg="custSel modSld">
      <pc:chgData name="JHEYSON FABIAN VILLAVISAN BUITRAGO" userId="e5ced5c2-d787-455d-b115-4f08a699b8c8" providerId="ADAL" clId="{5D3A5C38-B7A5-46D8-AE18-2B5540597DE5}" dt="2024-08-12T16:05:49.745" v="149" actId="20577"/>
      <pc:docMkLst>
        <pc:docMk/>
      </pc:docMkLst>
      <pc:sldChg chg="addSp delSp modSp mod">
        <pc:chgData name="JHEYSON FABIAN VILLAVISAN BUITRAGO" userId="e5ced5c2-d787-455d-b115-4f08a699b8c8" providerId="ADAL" clId="{5D3A5C38-B7A5-46D8-AE18-2B5540597DE5}" dt="2024-08-12T16:03:27.300" v="131" actId="478"/>
        <pc:sldMkLst>
          <pc:docMk/>
          <pc:sldMk cId="0" sldId="256"/>
        </pc:sldMkLst>
      </pc:sldChg>
      <pc:sldChg chg="modSp mod">
        <pc:chgData name="JHEYSON FABIAN VILLAVISAN BUITRAGO" userId="e5ced5c2-d787-455d-b115-4f08a699b8c8" providerId="ADAL" clId="{5D3A5C38-B7A5-46D8-AE18-2B5540597DE5}" dt="2024-08-12T15:50:00.012" v="14" actId="115"/>
        <pc:sldMkLst>
          <pc:docMk/>
          <pc:sldMk cId="2574427139" sldId="275"/>
        </pc:sldMkLst>
      </pc:sldChg>
      <pc:sldChg chg="modSp mod">
        <pc:chgData name="JHEYSON FABIAN VILLAVISAN BUITRAGO" userId="e5ced5c2-d787-455d-b115-4f08a699b8c8" providerId="ADAL" clId="{5D3A5C38-B7A5-46D8-AE18-2B5540597DE5}" dt="2024-08-12T15:51:52.592" v="18" actId="20577"/>
        <pc:sldMkLst>
          <pc:docMk/>
          <pc:sldMk cId="3477400737" sldId="276"/>
        </pc:sldMkLst>
      </pc:sldChg>
      <pc:sldChg chg="modSp mod">
        <pc:chgData name="JHEYSON FABIAN VILLAVISAN BUITRAGO" userId="e5ced5c2-d787-455d-b115-4f08a699b8c8" providerId="ADAL" clId="{5D3A5C38-B7A5-46D8-AE18-2B5540597DE5}" dt="2024-08-12T16:04:55.555" v="137" actId="20577"/>
        <pc:sldMkLst>
          <pc:docMk/>
          <pc:sldMk cId="2767045354" sldId="278"/>
        </pc:sldMkLst>
      </pc:sldChg>
      <pc:sldChg chg="modSp mod">
        <pc:chgData name="JHEYSON FABIAN VILLAVISAN BUITRAGO" userId="e5ced5c2-d787-455d-b115-4f08a699b8c8" providerId="ADAL" clId="{5D3A5C38-B7A5-46D8-AE18-2B5540597DE5}" dt="2024-08-12T16:05:45.043" v="145" actId="20577"/>
        <pc:sldMkLst>
          <pc:docMk/>
          <pc:sldMk cId="1972393218" sldId="279"/>
        </pc:sldMkLst>
      </pc:sldChg>
      <pc:sldChg chg="modSp mod">
        <pc:chgData name="JHEYSON FABIAN VILLAVISAN BUITRAGO" userId="e5ced5c2-d787-455d-b115-4f08a699b8c8" providerId="ADAL" clId="{5D3A5C38-B7A5-46D8-AE18-2B5540597DE5}" dt="2024-08-12T16:05:47.363" v="147" actId="20577"/>
        <pc:sldMkLst>
          <pc:docMk/>
          <pc:sldMk cId="71122801" sldId="280"/>
        </pc:sldMkLst>
      </pc:sldChg>
      <pc:sldChg chg="modSp mod">
        <pc:chgData name="JHEYSON FABIAN VILLAVISAN BUITRAGO" userId="e5ced5c2-d787-455d-b115-4f08a699b8c8" providerId="ADAL" clId="{5D3A5C38-B7A5-46D8-AE18-2B5540597DE5}" dt="2024-08-12T16:04:50.455" v="136" actId="20577"/>
        <pc:sldMkLst>
          <pc:docMk/>
          <pc:sldMk cId="3730904877" sldId="281"/>
        </pc:sldMkLst>
      </pc:sldChg>
      <pc:sldChg chg="modSp mod">
        <pc:chgData name="JHEYSON FABIAN VILLAVISAN BUITRAGO" userId="e5ced5c2-d787-455d-b115-4f08a699b8c8" providerId="ADAL" clId="{5D3A5C38-B7A5-46D8-AE18-2B5540597DE5}" dt="2024-08-12T16:05:38.580" v="140" actId="20577"/>
        <pc:sldMkLst>
          <pc:docMk/>
          <pc:sldMk cId="3146510233" sldId="282"/>
        </pc:sldMkLst>
      </pc:sldChg>
      <pc:sldChg chg="modSp mod">
        <pc:chgData name="JHEYSON FABIAN VILLAVISAN BUITRAGO" userId="e5ced5c2-d787-455d-b115-4f08a699b8c8" providerId="ADAL" clId="{5D3A5C38-B7A5-46D8-AE18-2B5540597DE5}" dt="2024-08-12T16:05:40.983" v="141" actId="20577"/>
        <pc:sldMkLst>
          <pc:docMk/>
          <pc:sldMk cId="335165973" sldId="283"/>
        </pc:sldMkLst>
      </pc:sldChg>
      <pc:sldChg chg="modSp mod">
        <pc:chgData name="JHEYSON FABIAN VILLAVISAN BUITRAGO" userId="e5ced5c2-d787-455d-b115-4f08a699b8c8" providerId="ADAL" clId="{5D3A5C38-B7A5-46D8-AE18-2B5540597DE5}" dt="2024-08-12T16:05:42.885" v="143" actId="20577"/>
        <pc:sldMkLst>
          <pc:docMk/>
          <pc:sldMk cId="2833636623" sldId="284"/>
        </pc:sldMkLst>
      </pc:sldChg>
      <pc:sldChg chg="modSp mod">
        <pc:chgData name="JHEYSON FABIAN VILLAVISAN BUITRAGO" userId="e5ced5c2-d787-455d-b115-4f08a699b8c8" providerId="ADAL" clId="{5D3A5C38-B7A5-46D8-AE18-2B5540597DE5}" dt="2024-08-12T16:05:49.745" v="149" actId="20577"/>
        <pc:sldMkLst>
          <pc:docMk/>
          <pc:sldMk cId="597048695" sldId="285"/>
        </pc:sldMkLst>
      </pc:sldChg>
      <pc:sldChg chg="addSp delSp modSp mod">
        <pc:chgData name="JHEYSON FABIAN VILLAVISAN BUITRAGO" userId="e5ced5c2-d787-455d-b115-4f08a699b8c8" providerId="ADAL" clId="{5D3A5C38-B7A5-46D8-AE18-2B5540597DE5}" dt="2024-08-12T16:04:03.043" v="133" actId="20577"/>
        <pc:sldMkLst>
          <pc:docMk/>
          <pc:sldMk cId="3847487604" sldId="293"/>
        </pc:sldMkLst>
      </pc:sldChg>
    </pc:docChg>
  </pc:docChgLst>
  <pc:docChgLst>
    <pc:chgData name="STEVEN MORALES ALVAREZ" userId="S::smoralesa@itc.edu.co::15ae5332-b231-4c37-978d-42e59cc57c1f" providerId="AD" clId="Web-{A14A3F3D-19D6-46DA-9AAE-416A32F8378C}"/>
    <pc:docChg chg="modSld">
      <pc:chgData name="STEVEN MORALES ALVAREZ" userId="S::smoralesa@itc.edu.co::15ae5332-b231-4c37-978d-42e59cc57c1f" providerId="AD" clId="Web-{A14A3F3D-19D6-46DA-9AAE-416A32F8378C}" dt="2024-10-19T15:01:47.434" v="0" actId="20577"/>
      <pc:docMkLst>
        <pc:docMk/>
      </pc:docMkLst>
      <pc:sldChg chg="modSp">
        <pc:chgData name="STEVEN MORALES ALVAREZ" userId="S::smoralesa@itc.edu.co::15ae5332-b231-4c37-978d-42e59cc57c1f" providerId="AD" clId="Web-{A14A3F3D-19D6-46DA-9AAE-416A32F8378C}" dt="2024-10-19T15:01:47.434" v="0" actId="20577"/>
        <pc:sldMkLst>
          <pc:docMk/>
          <pc:sldMk cId="597048695" sldId="285"/>
        </pc:sldMkLst>
      </pc:sldChg>
    </pc:docChg>
  </pc:docChgLst>
  <pc:docChgLst>
    <pc:chgData name="JHEYSON FABIAN VILLAVISAN BUITRAGO" userId="e5ced5c2-d787-455d-b115-4f08a699b8c8" providerId="ADAL" clId="{D74B6004-55D4-41AA-AFCD-F807B86D6638}"/>
    <pc:docChg chg="addSld delSld modSld modSection">
      <pc:chgData name="JHEYSON FABIAN VILLAVISAN BUITRAGO" userId="e5ced5c2-d787-455d-b115-4f08a699b8c8" providerId="ADAL" clId="{D74B6004-55D4-41AA-AFCD-F807B86D6638}" dt="2025-01-23T02:21:41.042" v="23" actId="20577"/>
      <pc:docMkLst>
        <pc:docMk/>
      </pc:docMkLst>
      <pc:sldChg chg="addSp modSp">
        <pc:chgData name="JHEYSON FABIAN VILLAVISAN BUITRAGO" userId="e5ced5c2-d787-455d-b115-4f08a699b8c8" providerId="ADAL" clId="{D74B6004-55D4-41AA-AFCD-F807B86D6638}" dt="2025-01-23T02:15:37.741" v="3"/>
        <pc:sldMkLst>
          <pc:docMk/>
          <pc:sldMk cId="0" sldId="256"/>
        </pc:sldMkLst>
        <pc:graphicFrameChg chg="add mod">
          <ac:chgData name="JHEYSON FABIAN VILLAVISAN BUITRAGO" userId="e5ced5c2-d787-455d-b115-4f08a699b8c8" providerId="ADAL" clId="{D74B6004-55D4-41AA-AFCD-F807B86D6638}" dt="2025-01-23T02:15:29.544" v="1"/>
          <ac:graphicFrameMkLst>
            <pc:docMk/>
            <pc:sldMk cId="0" sldId="256"/>
            <ac:graphicFrameMk id="2" creationId="{EE2FA4FC-5320-14AB-B5C2-26FF7BFCFF92}"/>
          </ac:graphicFrameMkLst>
        </pc:graphicFrameChg>
        <pc:graphicFrameChg chg="add mod">
          <ac:chgData name="JHEYSON FABIAN VILLAVISAN BUITRAGO" userId="e5ced5c2-d787-455d-b115-4f08a699b8c8" providerId="ADAL" clId="{D74B6004-55D4-41AA-AFCD-F807B86D6638}" dt="2025-01-23T02:15:33.306" v="2"/>
          <ac:graphicFrameMkLst>
            <pc:docMk/>
            <pc:sldMk cId="0" sldId="256"/>
            <ac:graphicFrameMk id="3" creationId="{4030DA01-8DD1-AAEF-8561-96B7B3371337}"/>
          </ac:graphicFrameMkLst>
        </pc:graphicFrameChg>
        <pc:graphicFrameChg chg="add mod">
          <ac:chgData name="JHEYSON FABIAN VILLAVISAN BUITRAGO" userId="e5ced5c2-d787-455d-b115-4f08a699b8c8" providerId="ADAL" clId="{D74B6004-55D4-41AA-AFCD-F807B86D6638}" dt="2025-01-23T02:15:37.741" v="3"/>
          <ac:graphicFrameMkLst>
            <pc:docMk/>
            <pc:sldMk cId="0" sldId="256"/>
            <ac:graphicFrameMk id="4" creationId="{BFFE0261-E786-8252-318B-A6AB4FAE825D}"/>
          </ac:graphicFrameMkLst>
        </pc:graphicFrameChg>
      </pc:sldChg>
      <pc:sldChg chg="modSp add mod">
        <pc:chgData name="JHEYSON FABIAN VILLAVISAN BUITRAGO" userId="e5ced5c2-d787-455d-b115-4f08a699b8c8" providerId="ADAL" clId="{D74B6004-55D4-41AA-AFCD-F807B86D6638}" dt="2025-01-23T02:15:45.628" v="5" actId="20577"/>
        <pc:sldMkLst>
          <pc:docMk/>
          <pc:sldMk cId="2505371292" sldId="270"/>
        </pc:sldMkLst>
        <pc:spChg chg="mod">
          <ac:chgData name="JHEYSON FABIAN VILLAVISAN BUITRAGO" userId="e5ced5c2-d787-455d-b115-4f08a699b8c8" providerId="ADAL" clId="{D74B6004-55D4-41AA-AFCD-F807B86D6638}" dt="2025-01-23T02:15:45.628" v="5" actId="20577"/>
          <ac:spMkLst>
            <pc:docMk/>
            <pc:sldMk cId="2505371292" sldId="270"/>
            <ac:spMk id="11266" creationId="{74AD047A-E86C-4E92-874D-BAA043AB0B46}"/>
          </ac:spMkLst>
        </pc:spChg>
      </pc:sldChg>
      <pc:sldChg chg="modSp mod">
        <pc:chgData name="JHEYSON FABIAN VILLAVISAN BUITRAGO" userId="e5ced5c2-d787-455d-b115-4f08a699b8c8" providerId="ADAL" clId="{D74B6004-55D4-41AA-AFCD-F807B86D6638}" dt="2025-01-23T02:15:51.221" v="6" actId="20577"/>
        <pc:sldMkLst>
          <pc:docMk/>
          <pc:sldMk cId="3709177429" sldId="274"/>
        </pc:sldMkLst>
        <pc:spChg chg="mod">
          <ac:chgData name="JHEYSON FABIAN VILLAVISAN BUITRAGO" userId="e5ced5c2-d787-455d-b115-4f08a699b8c8" providerId="ADAL" clId="{D74B6004-55D4-41AA-AFCD-F807B86D6638}" dt="2025-01-23T02:15:51.221" v="6" actId="20577"/>
          <ac:spMkLst>
            <pc:docMk/>
            <pc:sldMk cId="3709177429" sldId="274"/>
            <ac:spMk id="10" creationId="{AF4E183E-A171-4923-A99E-D149888CEC37}"/>
          </ac:spMkLst>
        </pc:spChg>
      </pc:sldChg>
      <pc:sldChg chg="modSp mod">
        <pc:chgData name="JHEYSON FABIAN VILLAVISAN BUITRAGO" userId="e5ced5c2-d787-455d-b115-4f08a699b8c8" providerId="ADAL" clId="{D74B6004-55D4-41AA-AFCD-F807B86D6638}" dt="2025-01-23T02:16:02.353" v="7" actId="20577"/>
        <pc:sldMkLst>
          <pc:docMk/>
          <pc:sldMk cId="2574427139" sldId="275"/>
        </pc:sldMkLst>
        <pc:spChg chg="mod">
          <ac:chgData name="JHEYSON FABIAN VILLAVISAN BUITRAGO" userId="e5ced5c2-d787-455d-b115-4f08a699b8c8" providerId="ADAL" clId="{D74B6004-55D4-41AA-AFCD-F807B86D6638}" dt="2025-01-23T02:16:02.353" v="7" actId="20577"/>
          <ac:spMkLst>
            <pc:docMk/>
            <pc:sldMk cId="2574427139" sldId="275"/>
            <ac:spMk id="10" creationId="{AF4E183E-A171-4923-A99E-D149888CEC37}"/>
          </ac:spMkLst>
        </pc:spChg>
      </pc:sldChg>
      <pc:sldChg chg="modSp mod">
        <pc:chgData name="JHEYSON FABIAN VILLAVISAN BUITRAGO" userId="e5ced5c2-d787-455d-b115-4f08a699b8c8" providerId="ADAL" clId="{D74B6004-55D4-41AA-AFCD-F807B86D6638}" dt="2025-01-23T02:16:04.694" v="8" actId="20577"/>
        <pc:sldMkLst>
          <pc:docMk/>
          <pc:sldMk cId="3477400737" sldId="276"/>
        </pc:sldMkLst>
        <pc:spChg chg="mod">
          <ac:chgData name="JHEYSON FABIAN VILLAVISAN BUITRAGO" userId="e5ced5c2-d787-455d-b115-4f08a699b8c8" providerId="ADAL" clId="{D74B6004-55D4-41AA-AFCD-F807B86D6638}" dt="2025-01-23T02:16:04.694" v="8" actId="20577"/>
          <ac:spMkLst>
            <pc:docMk/>
            <pc:sldMk cId="3477400737" sldId="276"/>
            <ac:spMk id="10" creationId="{AF4E183E-A171-4923-A99E-D149888CEC37}"/>
          </ac:spMkLst>
        </pc:spChg>
      </pc:sldChg>
      <pc:sldChg chg="modSp mod">
        <pc:chgData name="JHEYSON FABIAN VILLAVISAN BUITRAGO" userId="e5ced5c2-d787-455d-b115-4f08a699b8c8" providerId="ADAL" clId="{D74B6004-55D4-41AA-AFCD-F807B86D6638}" dt="2025-01-23T02:16:06.435" v="9" actId="20577"/>
        <pc:sldMkLst>
          <pc:docMk/>
          <pc:sldMk cId="3602490117" sldId="277"/>
        </pc:sldMkLst>
        <pc:spChg chg="mod">
          <ac:chgData name="JHEYSON FABIAN VILLAVISAN BUITRAGO" userId="e5ced5c2-d787-455d-b115-4f08a699b8c8" providerId="ADAL" clId="{D74B6004-55D4-41AA-AFCD-F807B86D6638}" dt="2025-01-23T02:16:06.435" v="9" actId="20577"/>
          <ac:spMkLst>
            <pc:docMk/>
            <pc:sldMk cId="3602490117" sldId="277"/>
            <ac:spMk id="10" creationId="{AF4E183E-A171-4923-A99E-D149888CEC37}"/>
          </ac:spMkLst>
        </pc:spChg>
      </pc:sldChg>
      <pc:sldChg chg="modSp mod">
        <pc:chgData name="JHEYSON FABIAN VILLAVISAN BUITRAGO" userId="e5ced5c2-d787-455d-b115-4f08a699b8c8" providerId="ADAL" clId="{D74B6004-55D4-41AA-AFCD-F807B86D6638}" dt="2025-01-23T02:16:10.622" v="11" actId="20577"/>
        <pc:sldMkLst>
          <pc:docMk/>
          <pc:sldMk cId="2767045354" sldId="278"/>
        </pc:sldMkLst>
        <pc:spChg chg="mod">
          <ac:chgData name="JHEYSON FABIAN VILLAVISAN BUITRAGO" userId="e5ced5c2-d787-455d-b115-4f08a699b8c8" providerId="ADAL" clId="{D74B6004-55D4-41AA-AFCD-F807B86D6638}" dt="2025-01-23T02:16:10.622" v="11" actId="20577"/>
          <ac:spMkLst>
            <pc:docMk/>
            <pc:sldMk cId="2767045354" sldId="278"/>
            <ac:spMk id="10" creationId="{AF4E183E-A171-4923-A99E-D149888CEC37}"/>
          </ac:spMkLst>
        </pc:spChg>
      </pc:sldChg>
      <pc:sldChg chg="modSp mod">
        <pc:chgData name="JHEYSON FABIAN VILLAVISAN BUITRAGO" userId="e5ced5c2-d787-455d-b115-4f08a699b8c8" providerId="ADAL" clId="{D74B6004-55D4-41AA-AFCD-F807B86D6638}" dt="2025-01-23T02:16:19.062" v="18" actId="20577"/>
        <pc:sldMkLst>
          <pc:docMk/>
          <pc:sldMk cId="1972393218" sldId="279"/>
        </pc:sldMkLst>
        <pc:spChg chg="mod">
          <ac:chgData name="JHEYSON FABIAN VILLAVISAN BUITRAGO" userId="e5ced5c2-d787-455d-b115-4f08a699b8c8" providerId="ADAL" clId="{D74B6004-55D4-41AA-AFCD-F807B86D6638}" dt="2025-01-23T02:16:19.062" v="18" actId="20577"/>
          <ac:spMkLst>
            <pc:docMk/>
            <pc:sldMk cId="1972393218" sldId="279"/>
            <ac:spMk id="10" creationId="{AF4E183E-A171-4923-A99E-D149888CEC37}"/>
          </ac:spMkLst>
        </pc:spChg>
      </pc:sldChg>
      <pc:sldChg chg="modSp mod">
        <pc:chgData name="JHEYSON FABIAN VILLAVISAN BUITRAGO" userId="e5ced5c2-d787-455d-b115-4f08a699b8c8" providerId="ADAL" clId="{D74B6004-55D4-41AA-AFCD-F807B86D6638}" dt="2025-01-23T02:16:20.761" v="20" actId="20577"/>
        <pc:sldMkLst>
          <pc:docMk/>
          <pc:sldMk cId="71122801" sldId="280"/>
        </pc:sldMkLst>
        <pc:spChg chg="mod">
          <ac:chgData name="JHEYSON FABIAN VILLAVISAN BUITRAGO" userId="e5ced5c2-d787-455d-b115-4f08a699b8c8" providerId="ADAL" clId="{D74B6004-55D4-41AA-AFCD-F807B86D6638}" dt="2025-01-23T02:16:20.761" v="20" actId="20577"/>
          <ac:spMkLst>
            <pc:docMk/>
            <pc:sldMk cId="71122801" sldId="280"/>
            <ac:spMk id="10" creationId="{AF4E183E-A171-4923-A99E-D149888CEC37}"/>
          </ac:spMkLst>
        </pc:spChg>
      </pc:sldChg>
      <pc:sldChg chg="modSp mod">
        <pc:chgData name="JHEYSON FABIAN VILLAVISAN BUITRAGO" userId="e5ced5c2-d787-455d-b115-4f08a699b8c8" providerId="ADAL" clId="{D74B6004-55D4-41AA-AFCD-F807B86D6638}" dt="2025-01-23T02:16:08.103" v="10" actId="20577"/>
        <pc:sldMkLst>
          <pc:docMk/>
          <pc:sldMk cId="3730904877" sldId="281"/>
        </pc:sldMkLst>
        <pc:spChg chg="mod">
          <ac:chgData name="JHEYSON FABIAN VILLAVISAN BUITRAGO" userId="e5ced5c2-d787-455d-b115-4f08a699b8c8" providerId="ADAL" clId="{D74B6004-55D4-41AA-AFCD-F807B86D6638}" dt="2025-01-23T02:16:08.103" v="10" actId="20577"/>
          <ac:spMkLst>
            <pc:docMk/>
            <pc:sldMk cId="3730904877" sldId="281"/>
            <ac:spMk id="10" creationId="{AF4E183E-A171-4923-A99E-D149888CEC37}"/>
          </ac:spMkLst>
        </pc:spChg>
      </pc:sldChg>
      <pc:sldChg chg="modSp mod">
        <pc:chgData name="JHEYSON FABIAN VILLAVISAN BUITRAGO" userId="e5ced5c2-d787-455d-b115-4f08a699b8c8" providerId="ADAL" clId="{D74B6004-55D4-41AA-AFCD-F807B86D6638}" dt="2025-01-23T02:16:12.705" v="12" actId="20577"/>
        <pc:sldMkLst>
          <pc:docMk/>
          <pc:sldMk cId="3146510233" sldId="282"/>
        </pc:sldMkLst>
        <pc:spChg chg="mod">
          <ac:chgData name="JHEYSON FABIAN VILLAVISAN BUITRAGO" userId="e5ced5c2-d787-455d-b115-4f08a699b8c8" providerId="ADAL" clId="{D74B6004-55D4-41AA-AFCD-F807B86D6638}" dt="2025-01-23T02:16:12.705" v="12" actId="20577"/>
          <ac:spMkLst>
            <pc:docMk/>
            <pc:sldMk cId="3146510233" sldId="282"/>
            <ac:spMk id="10" creationId="{AF4E183E-A171-4923-A99E-D149888CEC37}"/>
          </ac:spMkLst>
        </pc:spChg>
      </pc:sldChg>
      <pc:sldChg chg="modSp mod">
        <pc:chgData name="JHEYSON FABIAN VILLAVISAN BUITRAGO" userId="e5ced5c2-d787-455d-b115-4f08a699b8c8" providerId="ADAL" clId="{D74B6004-55D4-41AA-AFCD-F807B86D6638}" dt="2025-01-23T02:16:15.910" v="14" actId="20577"/>
        <pc:sldMkLst>
          <pc:docMk/>
          <pc:sldMk cId="335165973" sldId="283"/>
        </pc:sldMkLst>
        <pc:spChg chg="mod">
          <ac:chgData name="JHEYSON FABIAN VILLAVISAN BUITRAGO" userId="e5ced5c2-d787-455d-b115-4f08a699b8c8" providerId="ADAL" clId="{D74B6004-55D4-41AA-AFCD-F807B86D6638}" dt="2025-01-23T02:16:15.910" v="14" actId="20577"/>
          <ac:spMkLst>
            <pc:docMk/>
            <pc:sldMk cId="335165973" sldId="283"/>
            <ac:spMk id="10" creationId="{AF4E183E-A171-4923-A99E-D149888CEC37}"/>
          </ac:spMkLst>
        </pc:spChg>
      </pc:sldChg>
      <pc:sldChg chg="modSp mod">
        <pc:chgData name="JHEYSON FABIAN VILLAVISAN BUITRAGO" userId="e5ced5c2-d787-455d-b115-4f08a699b8c8" providerId="ADAL" clId="{D74B6004-55D4-41AA-AFCD-F807B86D6638}" dt="2025-01-23T02:16:17.319" v="16" actId="20577"/>
        <pc:sldMkLst>
          <pc:docMk/>
          <pc:sldMk cId="2833636623" sldId="284"/>
        </pc:sldMkLst>
        <pc:spChg chg="mod">
          <ac:chgData name="JHEYSON FABIAN VILLAVISAN BUITRAGO" userId="e5ced5c2-d787-455d-b115-4f08a699b8c8" providerId="ADAL" clId="{D74B6004-55D4-41AA-AFCD-F807B86D6638}" dt="2025-01-23T02:16:17.319" v="16" actId="20577"/>
          <ac:spMkLst>
            <pc:docMk/>
            <pc:sldMk cId="2833636623" sldId="284"/>
            <ac:spMk id="10" creationId="{AF4E183E-A171-4923-A99E-D149888CEC37}"/>
          </ac:spMkLst>
        </pc:spChg>
      </pc:sldChg>
      <pc:sldChg chg="modSp mod">
        <pc:chgData name="JHEYSON FABIAN VILLAVISAN BUITRAGO" userId="e5ced5c2-d787-455d-b115-4f08a699b8c8" providerId="ADAL" clId="{D74B6004-55D4-41AA-AFCD-F807B86D6638}" dt="2025-01-23T02:21:41.042" v="23" actId="20577"/>
        <pc:sldMkLst>
          <pc:docMk/>
          <pc:sldMk cId="597048695" sldId="285"/>
        </pc:sldMkLst>
        <pc:spChg chg="mod">
          <ac:chgData name="JHEYSON FABIAN VILLAVISAN BUITRAGO" userId="e5ced5c2-d787-455d-b115-4f08a699b8c8" providerId="ADAL" clId="{D74B6004-55D4-41AA-AFCD-F807B86D6638}" dt="2025-01-23T02:21:41.042" v="23" actId="20577"/>
          <ac:spMkLst>
            <pc:docMk/>
            <pc:sldMk cId="597048695" sldId="285"/>
            <ac:spMk id="3" creationId="{EF2E87EB-FA03-8DDD-B4FB-17F7C3885FFD}"/>
          </ac:spMkLst>
        </pc:spChg>
        <pc:spChg chg="mod">
          <ac:chgData name="JHEYSON FABIAN VILLAVISAN BUITRAGO" userId="e5ced5c2-d787-455d-b115-4f08a699b8c8" providerId="ADAL" clId="{D74B6004-55D4-41AA-AFCD-F807B86D6638}" dt="2025-01-23T02:16:22.426" v="22" actId="20577"/>
          <ac:spMkLst>
            <pc:docMk/>
            <pc:sldMk cId="597048695" sldId="285"/>
            <ac:spMk id="10" creationId="{AF4E183E-A171-4923-A99E-D149888CEC37}"/>
          </ac:spMkLst>
        </pc:spChg>
      </pc:sldChg>
      <pc:sldChg chg="del">
        <pc:chgData name="JHEYSON FABIAN VILLAVISAN BUITRAGO" userId="e5ced5c2-d787-455d-b115-4f08a699b8c8" providerId="ADAL" clId="{D74B6004-55D4-41AA-AFCD-F807B86D6638}" dt="2025-01-23T02:15:22.186" v="0" actId="47"/>
        <pc:sldMkLst>
          <pc:docMk/>
          <pc:sldMk cId="3847487604" sldId="2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7915143-6094-49C4-8478-307681A648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E61AFD88-643E-4E4D-8153-8A3839D76EF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BB1C097-8B49-4A36-A7FA-8C8F0C277D41}" type="datetimeFigureOut">
              <a:rPr lang="es-CO"/>
              <a:pPr>
                <a:defRPr/>
              </a:pPr>
              <a:t>22/01/2025</a:t>
            </a:fld>
            <a:endParaRPr lang="es-CO"/>
          </a:p>
        </p:txBody>
      </p:sp>
      <p:sp>
        <p:nvSpPr>
          <p:cNvPr id="4" name="3 Marcador de pie de página">
            <a:extLst>
              <a:ext uri="{FF2B5EF4-FFF2-40B4-BE49-F238E27FC236}">
                <a16:creationId xmlns:a16="http://schemas.microsoft.com/office/drawing/2014/main" id="{3BE10141-B975-4F90-A194-E7FDEF6D96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5" name="4 Marcador de número de diapositiva">
            <a:extLst>
              <a:ext uri="{FF2B5EF4-FFF2-40B4-BE49-F238E27FC236}">
                <a16:creationId xmlns:a16="http://schemas.microsoft.com/office/drawing/2014/main" id="{CB5420F6-B73B-496E-99A5-DA0DEB4910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7E2DAB9-AA88-43A6-983F-CB4A7A312EAD}" type="slidenum">
              <a:rPr lang="es-CO" altLang="es-CO"/>
              <a:pPr>
                <a:defRPr/>
              </a:pPr>
              <a:t>‹Nº›</a:t>
            </a:fld>
            <a:endParaRPr lang="es-CO" altLang="es-C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2C95AF31-5149-4332-A5F3-9D9CFCFA32E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D4B5AF27-5D83-4D95-A156-928EF9B608B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A0040F3-314B-4AAA-954A-3936AF2F78D0}" type="datetimeFigureOut">
              <a:rPr lang="es-CO"/>
              <a:pPr>
                <a:defRPr/>
              </a:pPr>
              <a:t>22/01/2025</a:t>
            </a:fld>
            <a:endParaRPr lang="es-CO"/>
          </a:p>
        </p:txBody>
      </p:sp>
      <p:sp>
        <p:nvSpPr>
          <p:cNvPr id="4" name="3 Marcador de imagen de diapositiva">
            <a:extLst>
              <a:ext uri="{FF2B5EF4-FFF2-40B4-BE49-F238E27FC236}">
                <a16:creationId xmlns:a16="http://schemas.microsoft.com/office/drawing/2014/main" id="{090DF562-10D4-4334-812B-4254934B629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a:extLst>
              <a:ext uri="{FF2B5EF4-FFF2-40B4-BE49-F238E27FC236}">
                <a16:creationId xmlns:a16="http://schemas.microsoft.com/office/drawing/2014/main" id="{0DF2FAE4-4DE9-447F-A5F2-283E54F4172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a:extLst>
              <a:ext uri="{FF2B5EF4-FFF2-40B4-BE49-F238E27FC236}">
                <a16:creationId xmlns:a16="http://schemas.microsoft.com/office/drawing/2014/main" id="{7D994E73-BBA8-4FBD-B1A6-0A295B0740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6 Marcador de número de diapositiva">
            <a:extLst>
              <a:ext uri="{FF2B5EF4-FFF2-40B4-BE49-F238E27FC236}">
                <a16:creationId xmlns:a16="http://schemas.microsoft.com/office/drawing/2014/main" id="{4D0EE3C9-11EB-42C6-BDB8-87C72B3F846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D1E0FDF-8C6F-43B4-8722-700C06D0C414}" type="slidenum">
              <a:rPr lang="es-CO" altLang="es-CO"/>
              <a:pPr>
                <a:defRPr/>
              </a:pPr>
              <a:t>‹Nº›</a:t>
            </a:fld>
            <a:endParaRPr lang="es-CO"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a:t>
            </a:fld>
            <a:endParaRPr lang="es-CO" alt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a:extLst>
              <a:ext uri="{FF2B5EF4-FFF2-40B4-BE49-F238E27FC236}">
                <a16:creationId xmlns:a16="http://schemas.microsoft.com/office/drawing/2014/main" id="{260D1970-13BF-44DC-9886-6E67D35FD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2 Marcador de notas">
            <a:extLst>
              <a:ext uri="{FF2B5EF4-FFF2-40B4-BE49-F238E27FC236}">
                <a16:creationId xmlns:a16="http://schemas.microsoft.com/office/drawing/2014/main" id="{6BFED306-39A9-4CC8-97F4-8E7ABA1E7C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12292" name="3 Marcador de número de diapositiva">
            <a:extLst>
              <a:ext uri="{FF2B5EF4-FFF2-40B4-BE49-F238E27FC236}">
                <a16:creationId xmlns:a16="http://schemas.microsoft.com/office/drawing/2014/main" id="{90234881-975B-402B-A928-CF07A16ACB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A04CF6-E9A9-4CB5-A38D-CF2C64EF1161}" type="slidenum">
              <a:rPr lang="es-CO" altLang="es-CO" smtClean="0"/>
              <a:pPr>
                <a:spcBef>
                  <a:spcPct val="0"/>
                </a:spcBef>
              </a:pPr>
              <a:t>2</a:t>
            </a:fld>
            <a:endParaRPr lang="es-CO" altLang="es-CO"/>
          </a:p>
        </p:txBody>
      </p:sp>
    </p:spTree>
    <p:extLst>
      <p:ext uri="{BB962C8B-B14F-4D97-AF65-F5344CB8AC3E}">
        <p14:creationId xmlns:p14="http://schemas.microsoft.com/office/powerpoint/2010/main" val="385106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 </a:t>
            </a:r>
            <a:r>
              <a:rPr lang="en-US" dirty="0" err="1"/>
              <a:t>este</a:t>
            </a:r>
            <a:r>
              <a:rPr lang="en-US" dirty="0"/>
              <a:t> </a:t>
            </a:r>
            <a:r>
              <a:rPr lang="en-US" dirty="0" err="1"/>
              <a:t>caso</a:t>
            </a:r>
            <a:r>
              <a:rPr lang="en-US" dirty="0"/>
              <a:t>, </a:t>
            </a:r>
            <a:r>
              <a:rPr lang="en-US" dirty="0" err="1"/>
              <a:t>el</a:t>
            </a:r>
            <a:r>
              <a:rPr lang="en-US" dirty="0"/>
              <a:t> </a:t>
            </a:r>
            <a:r>
              <a:rPr lang="en-US" dirty="0" err="1"/>
              <a:t>título</a:t>
            </a:r>
            <a:r>
              <a:rPr lang="en-US" dirty="0"/>
              <a:t> describe de </a:t>
            </a:r>
            <a:r>
              <a:rPr lang="en-US" dirty="0" err="1"/>
              <a:t>manera</a:t>
            </a:r>
            <a:r>
              <a:rPr lang="en-US" dirty="0"/>
              <a:t> </a:t>
            </a:r>
            <a:r>
              <a:rPr lang="en-US" dirty="0" err="1"/>
              <a:t>clara</a:t>
            </a:r>
            <a:r>
              <a:rPr lang="en-US" dirty="0"/>
              <a:t> y </a:t>
            </a:r>
            <a:r>
              <a:rPr lang="en-US" dirty="0" err="1"/>
              <a:t>precisa</a:t>
            </a:r>
            <a:r>
              <a:rPr lang="en-US" dirty="0"/>
              <a:t> </a:t>
            </a:r>
            <a:r>
              <a:rPr lang="en-US" dirty="0" err="1"/>
              <a:t>el</a:t>
            </a:r>
            <a:r>
              <a:rPr lang="en-US" dirty="0"/>
              <a:t> </a:t>
            </a:r>
            <a:r>
              <a:rPr lang="en-US" dirty="0" err="1"/>
              <a:t>tema</a:t>
            </a:r>
            <a:r>
              <a:rPr lang="en-US" dirty="0"/>
              <a:t> principal del </a:t>
            </a:r>
            <a:r>
              <a:rPr lang="en-US" dirty="0" err="1"/>
              <a:t>proyecto</a:t>
            </a:r>
            <a:r>
              <a:rPr lang="en-US" dirty="0"/>
              <a:t>, que es </a:t>
            </a:r>
            <a:r>
              <a:rPr lang="en-US" dirty="0" err="1"/>
              <a:t>el</a:t>
            </a:r>
            <a:r>
              <a:rPr lang="en-US" dirty="0"/>
              <a:t> </a:t>
            </a:r>
            <a:r>
              <a:rPr lang="en-US" dirty="0" err="1"/>
              <a:t>uso</a:t>
            </a:r>
            <a:r>
              <a:rPr lang="en-US" dirty="0"/>
              <a:t> de la </a:t>
            </a:r>
            <a:r>
              <a:rPr lang="en-US" dirty="0" err="1"/>
              <a:t>tecnología</a:t>
            </a:r>
            <a:r>
              <a:rPr lang="en-US" dirty="0"/>
              <a:t> blockchain para </a:t>
            </a:r>
            <a:r>
              <a:rPr lang="en-US" dirty="0" err="1"/>
              <a:t>mejorar</a:t>
            </a:r>
            <a:r>
              <a:rPr lang="en-US" dirty="0"/>
              <a:t> la </a:t>
            </a:r>
            <a:r>
              <a:rPr lang="en-US" dirty="0" err="1"/>
              <a:t>trazabilidad</a:t>
            </a:r>
            <a:r>
              <a:rPr lang="en-US" dirty="0"/>
              <a:t> y </a:t>
            </a:r>
            <a:r>
              <a:rPr lang="en-US" dirty="0" err="1"/>
              <a:t>transparencia</a:t>
            </a:r>
            <a:r>
              <a:rPr lang="en-US" dirty="0"/>
              <a:t> </a:t>
            </a:r>
            <a:r>
              <a:rPr lang="en-US" dirty="0" err="1"/>
              <a:t>en</a:t>
            </a:r>
            <a:r>
              <a:rPr lang="en-US" dirty="0"/>
              <a:t> la </a:t>
            </a:r>
            <a:r>
              <a:rPr lang="en-US" dirty="0" err="1"/>
              <a:t>cadena</a:t>
            </a:r>
            <a:r>
              <a:rPr lang="en-US" dirty="0"/>
              <a:t> de </a:t>
            </a:r>
            <a:r>
              <a:rPr lang="en-US" dirty="0" err="1"/>
              <a:t>suministro</a:t>
            </a:r>
            <a:r>
              <a:rPr lang="en-US" dirty="0"/>
              <a:t> de </a:t>
            </a:r>
            <a:r>
              <a:rPr lang="en-US" dirty="0" err="1"/>
              <a:t>alimentos</a:t>
            </a:r>
            <a:r>
              <a:rPr lang="en-US" dirty="0"/>
              <a:t>. El </a:t>
            </a:r>
            <a:r>
              <a:rPr lang="en-US" dirty="0" err="1"/>
              <a:t>título</a:t>
            </a:r>
            <a:r>
              <a:rPr lang="en-US" dirty="0"/>
              <a:t> es </a:t>
            </a:r>
            <a:r>
              <a:rPr lang="en-US" dirty="0" err="1"/>
              <a:t>relevante</a:t>
            </a:r>
            <a:r>
              <a:rPr lang="en-US" dirty="0"/>
              <a:t>, </a:t>
            </a:r>
            <a:r>
              <a:rPr lang="en-US" dirty="0" err="1"/>
              <a:t>ya</a:t>
            </a:r>
            <a:r>
              <a:rPr lang="en-US" dirty="0"/>
              <a:t> que la </a:t>
            </a:r>
            <a:r>
              <a:rPr lang="en-US" dirty="0" err="1"/>
              <a:t>trazabilidad</a:t>
            </a:r>
            <a:r>
              <a:rPr lang="en-US" dirty="0"/>
              <a:t> y </a:t>
            </a:r>
            <a:r>
              <a:rPr lang="en-US" dirty="0" err="1"/>
              <a:t>transparencia</a:t>
            </a:r>
            <a:r>
              <a:rPr lang="en-US" dirty="0"/>
              <a:t> </a:t>
            </a:r>
            <a:r>
              <a:rPr lang="en-US" dirty="0" err="1"/>
              <a:t>en</a:t>
            </a:r>
            <a:r>
              <a:rPr lang="en-US" dirty="0"/>
              <a:t> la </a:t>
            </a:r>
            <a:r>
              <a:rPr lang="en-US" dirty="0" err="1"/>
              <a:t>cadena</a:t>
            </a:r>
            <a:r>
              <a:rPr lang="en-US" dirty="0"/>
              <a:t> de </a:t>
            </a:r>
            <a:r>
              <a:rPr lang="en-US" dirty="0" err="1"/>
              <a:t>suministro</a:t>
            </a:r>
            <a:r>
              <a:rPr lang="en-US" dirty="0"/>
              <a:t> de </a:t>
            </a:r>
            <a:r>
              <a:rPr lang="en-US" dirty="0" err="1"/>
              <a:t>alimentos</a:t>
            </a:r>
            <a:r>
              <a:rPr lang="en-US" dirty="0"/>
              <a:t> es un </a:t>
            </a:r>
            <a:r>
              <a:rPr lang="en-US" dirty="0" err="1"/>
              <a:t>tema</a:t>
            </a:r>
            <a:r>
              <a:rPr lang="en-US" dirty="0"/>
              <a:t> </a:t>
            </a:r>
            <a:r>
              <a:rPr lang="en-US" dirty="0" err="1"/>
              <a:t>importante</a:t>
            </a:r>
            <a:r>
              <a:rPr lang="en-US" dirty="0"/>
              <a:t> </a:t>
            </a:r>
            <a:r>
              <a:rPr lang="en-US" dirty="0" err="1"/>
              <a:t>en</a:t>
            </a:r>
            <a:r>
              <a:rPr lang="en-US" dirty="0"/>
              <a:t> la </a:t>
            </a:r>
            <a:r>
              <a:rPr lang="en-US" dirty="0" err="1"/>
              <a:t>actualidad</a:t>
            </a:r>
            <a:r>
              <a:rPr lang="en-US" dirty="0"/>
              <a:t>, y la </a:t>
            </a:r>
            <a:r>
              <a:rPr lang="en-US" dirty="0" err="1"/>
              <a:t>tecnología</a:t>
            </a:r>
            <a:r>
              <a:rPr lang="en-US" dirty="0"/>
              <a:t> blockchain es </a:t>
            </a:r>
            <a:r>
              <a:rPr lang="en-US" dirty="0" err="1"/>
              <a:t>una</a:t>
            </a:r>
            <a:r>
              <a:rPr lang="en-US" dirty="0"/>
              <a:t> </a:t>
            </a:r>
            <a:r>
              <a:rPr lang="en-US" dirty="0" err="1"/>
              <a:t>herramienta</a:t>
            </a:r>
            <a:r>
              <a:rPr lang="en-US" dirty="0"/>
              <a:t> </a:t>
            </a:r>
            <a:r>
              <a:rPr lang="en-US" dirty="0" err="1"/>
              <a:t>emergente</a:t>
            </a:r>
            <a:r>
              <a:rPr lang="en-US" dirty="0"/>
              <a:t> que se ha </a:t>
            </a:r>
            <a:r>
              <a:rPr lang="en-US" dirty="0" err="1"/>
              <a:t>demostrado</a:t>
            </a:r>
            <a:r>
              <a:rPr lang="en-US" dirty="0"/>
              <a:t> </a:t>
            </a:r>
            <a:r>
              <a:rPr lang="en-US" dirty="0" err="1"/>
              <a:t>efectiva</a:t>
            </a:r>
            <a:r>
              <a:rPr lang="en-US" dirty="0"/>
              <a:t> para </a:t>
            </a:r>
            <a:r>
              <a:rPr lang="en-US" dirty="0" err="1"/>
              <a:t>mejorar</a:t>
            </a:r>
            <a:r>
              <a:rPr lang="en-US" dirty="0"/>
              <a:t> la </a:t>
            </a:r>
            <a:r>
              <a:rPr lang="en-US" dirty="0" err="1"/>
              <a:t>seguridad</a:t>
            </a:r>
            <a:r>
              <a:rPr lang="en-US" dirty="0"/>
              <a:t> y </a:t>
            </a:r>
            <a:r>
              <a:rPr lang="en-US" dirty="0" err="1"/>
              <a:t>confianza</a:t>
            </a:r>
            <a:r>
              <a:rPr lang="en-US" dirty="0"/>
              <a:t> </a:t>
            </a:r>
            <a:r>
              <a:rPr lang="en-US" dirty="0" err="1"/>
              <a:t>en</a:t>
            </a:r>
            <a:r>
              <a:rPr lang="en-US" dirty="0"/>
              <a:t> las </a:t>
            </a:r>
            <a:r>
              <a:rPr lang="en-US" dirty="0" err="1"/>
              <a:t>transacciones</a:t>
            </a:r>
            <a:r>
              <a:rPr lang="en-US" dirty="0"/>
              <a:t>.</a:t>
            </a:r>
          </a:p>
          <a:p>
            <a:endParaRPr lang="en-US" dirty="0">
              <a:cs typeface="Calibri"/>
            </a:endParaRPr>
          </a:p>
          <a:p>
            <a:r>
              <a:rPr lang="en-US" dirty="0"/>
              <a:t>Este </a:t>
            </a:r>
            <a:r>
              <a:rPr lang="en-US" dirty="0" err="1"/>
              <a:t>título</a:t>
            </a:r>
            <a:r>
              <a:rPr lang="en-US" dirty="0"/>
              <a:t> </a:t>
            </a:r>
            <a:r>
              <a:rPr lang="en-US" dirty="0" err="1"/>
              <a:t>presenta</a:t>
            </a:r>
            <a:r>
              <a:rPr lang="en-US" dirty="0"/>
              <a:t> </a:t>
            </a:r>
            <a:r>
              <a:rPr lang="en-US" dirty="0" err="1"/>
              <a:t>algunos</a:t>
            </a:r>
            <a:r>
              <a:rPr lang="en-US" dirty="0"/>
              <a:t> </a:t>
            </a:r>
            <a:r>
              <a:rPr lang="en-US" dirty="0" err="1"/>
              <a:t>problemas</a:t>
            </a:r>
            <a:r>
              <a:rPr lang="en-US" dirty="0"/>
              <a:t>. Primero, es </a:t>
            </a:r>
            <a:r>
              <a:rPr lang="en-US" dirty="0" err="1"/>
              <a:t>demasiado</a:t>
            </a:r>
            <a:r>
              <a:rPr lang="en-US" dirty="0"/>
              <a:t> </a:t>
            </a:r>
            <a:r>
              <a:rPr lang="en-US" dirty="0" err="1"/>
              <a:t>genérico</a:t>
            </a:r>
            <a:r>
              <a:rPr lang="en-US" dirty="0"/>
              <a:t> y </a:t>
            </a:r>
            <a:r>
              <a:rPr lang="en-US" dirty="0" err="1"/>
              <a:t>amplio</a:t>
            </a:r>
            <a:r>
              <a:rPr lang="en-US" dirty="0"/>
              <a:t>, lo que no </a:t>
            </a:r>
            <a:r>
              <a:rPr lang="en-US" dirty="0" err="1"/>
              <a:t>permite</a:t>
            </a:r>
            <a:r>
              <a:rPr lang="en-US" dirty="0"/>
              <a:t> </a:t>
            </a:r>
            <a:r>
              <a:rPr lang="en-US" dirty="0" err="1"/>
              <a:t>entender</a:t>
            </a:r>
            <a:r>
              <a:rPr lang="en-US" dirty="0"/>
              <a:t> </a:t>
            </a:r>
            <a:r>
              <a:rPr lang="en-US" dirty="0" err="1"/>
              <a:t>claramente</a:t>
            </a:r>
            <a:r>
              <a:rPr lang="en-US" dirty="0"/>
              <a:t> </a:t>
            </a:r>
            <a:r>
              <a:rPr lang="en-US" dirty="0" err="1"/>
              <a:t>qué</a:t>
            </a:r>
            <a:r>
              <a:rPr lang="en-US" dirty="0"/>
              <a:t> es lo que se </a:t>
            </a:r>
            <a:r>
              <a:rPr lang="en-US" dirty="0" err="1"/>
              <a:t>estudiará</a:t>
            </a:r>
            <a:r>
              <a:rPr lang="en-US" dirty="0"/>
              <a:t>. </a:t>
            </a:r>
            <a:r>
              <a:rPr lang="en-US" dirty="0" err="1"/>
              <a:t>Además</a:t>
            </a:r>
            <a:r>
              <a:rPr lang="en-US" dirty="0"/>
              <a:t>, no </a:t>
            </a:r>
            <a:r>
              <a:rPr lang="en-US" dirty="0" err="1"/>
              <a:t>ofrece</a:t>
            </a:r>
            <a:r>
              <a:rPr lang="en-US" dirty="0"/>
              <a:t> </a:t>
            </a:r>
            <a:r>
              <a:rPr lang="en-US" dirty="0" err="1"/>
              <a:t>detalles</a:t>
            </a:r>
            <a:r>
              <a:rPr lang="en-US" dirty="0"/>
              <a:t> </a:t>
            </a:r>
            <a:r>
              <a:rPr lang="en-US" dirty="0" err="1"/>
              <a:t>sobre</a:t>
            </a:r>
            <a:r>
              <a:rPr lang="en-US" dirty="0"/>
              <a:t> </a:t>
            </a:r>
            <a:r>
              <a:rPr lang="en-US" dirty="0" err="1"/>
              <a:t>el</a:t>
            </a:r>
            <a:r>
              <a:rPr lang="en-US" dirty="0"/>
              <a:t> </a:t>
            </a:r>
            <a:r>
              <a:rPr lang="en-US" dirty="0" err="1"/>
              <a:t>enfoque</a:t>
            </a:r>
            <a:r>
              <a:rPr lang="en-US" dirty="0"/>
              <a:t> del </a:t>
            </a:r>
            <a:r>
              <a:rPr lang="en-US" dirty="0" err="1"/>
              <a:t>estudio</a:t>
            </a:r>
            <a:r>
              <a:rPr lang="en-US" dirty="0"/>
              <a:t>, </a:t>
            </a:r>
            <a:r>
              <a:rPr lang="en-US" dirty="0" err="1"/>
              <a:t>ni</a:t>
            </a:r>
            <a:r>
              <a:rPr lang="en-US" dirty="0"/>
              <a:t> </a:t>
            </a:r>
            <a:r>
              <a:rPr lang="en-US" dirty="0" err="1"/>
              <a:t>sobre</a:t>
            </a:r>
            <a:r>
              <a:rPr lang="en-US" dirty="0"/>
              <a:t> las </a:t>
            </a:r>
            <a:r>
              <a:rPr lang="en-US" dirty="0" err="1"/>
              <a:t>posibles</a:t>
            </a:r>
            <a:r>
              <a:rPr lang="en-US" dirty="0"/>
              <a:t> </a:t>
            </a:r>
            <a:r>
              <a:rPr lang="en-US" dirty="0" err="1"/>
              <a:t>soluciones</a:t>
            </a:r>
            <a:r>
              <a:rPr lang="en-US" dirty="0"/>
              <a:t> a </a:t>
            </a:r>
            <a:r>
              <a:rPr lang="en-US" dirty="0" err="1"/>
              <a:t>presentar</a:t>
            </a:r>
            <a:r>
              <a:rPr lang="en-US" dirty="0"/>
              <a:t>.</a:t>
            </a:r>
            <a:endParaRPr lang="en-US" dirty="0">
              <a:cs typeface="Calibri"/>
            </a:endParaRPr>
          </a:p>
          <a:p>
            <a:r>
              <a:rPr lang="en-US" dirty="0"/>
              <a:t>En </a:t>
            </a:r>
            <a:r>
              <a:rPr lang="en-US" dirty="0" err="1"/>
              <a:t>segundo</a:t>
            </a:r>
            <a:r>
              <a:rPr lang="en-US" dirty="0"/>
              <a:t> </a:t>
            </a:r>
            <a:r>
              <a:rPr lang="en-US" dirty="0" err="1"/>
              <a:t>lugar</a:t>
            </a:r>
            <a:r>
              <a:rPr lang="en-US" dirty="0"/>
              <a:t>, </a:t>
            </a:r>
            <a:r>
              <a:rPr lang="en-US" dirty="0" err="1"/>
              <a:t>el</a:t>
            </a:r>
            <a:r>
              <a:rPr lang="en-US" dirty="0"/>
              <a:t> </a:t>
            </a:r>
            <a:r>
              <a:rPr lang="en-US" dirty="0" err="1"/>
              <a:t>título</a:t>
            </a:r>
            <a:r>
              <a:rPr lang="en-US" dirty="0"/>
              <a:t> no es lo </a:t>
            </a:r>
            <a:r>
              <a:rPr lang="en-US" dirty="0" err="1"/>
              <a:t>suficientemente</a:t>
            </a:r>
            <a:r>
              <a:rPr lang="en-US" dirty="0"/>
              <a:t> </a:t>
            </a:r>
            <a:r>
              <a:rPr lang="en-US" dirty="0" err="1"/>
              <a:t>específico</a:t>
            </a:r>
            <a:r>
              <a:rPr lang="en-US" dirty="0"/>
              <a:t> </a:t>
            </a:r>
            <a:r>
              <a:rPr lang="en-US" dirty="0" err="1"/>
              <a:t>en</a:t>
            </a:r>
            <a:r>
              <a:rPr lang="en-US" dirty="0"/>
              <a:t> </a:t>
            </a:r>
            <a:r>
              <a:rPr lang="en-US" dirty="0" err="1"/>
              <a:t>cuanto</a:t>
            </a:r>
            <a:r>
              <a:rPr lang="en-US" dirty="0"/>
              <a:t> al </a:t>
            </a:r>
            <a:r>
              <a:rPr lang="en-US" dirty="0" err="1"/>
              <a:t>ámbito</a:t>
            </a:r>
            <a:r>
              <a:rPr lang="en-US" dirty="0"/>
              <a:t> de la </a:t>
            </a:r>
            <a:r>
              <a:rPr lang="en-US" dirty="0" err="1"/>
              <a:t>educación</a:t>
            </a:r>
            <a:r>
              <a:rPr lang="en-US" dirty="0"/>
              <a:t> que se </a:t>
            </a:r>
            <a:r>
              <a:rPr lang="en-US" dirty="0" err="1"/>
              <a:t>investigará</a:t>
            </a:r>
            <a:r>
              <a:rPr lang="en-US" dirty="0"/>
              <a:t>. México </a:t>
            </a:r>
            <a:r>
              <a:rPr lang="en-US" dirty="0" err="1"/>
              <a:t>tiene</a:t>
            </a:r>
            <a:r>
              <a:rPr lang="en-US" dirty="0"/>
              <a:t> </a:t>
            </a:r>
            <a:r>
              <a:rPr lang="en-US" dirty="0" err="1"/>
              <a:t>muchos</a:t>
            </a:r>
            <a:r>
              <a:rPr lang="en-US" dirty="0"/>
              <a:t> </a:t>
            </a:r>
            <a:r>
              <a:rPr lang="en-US" dirty="0" err="1"/>
              <a:t>niveles</a:t>
            </a:r>
            <a:r>
              <a:rPr lang="en-US" dirty="0"/>
              <a:t> </a:t>
            </a:r>
            <a:r>
              <a:rPr lang="en-US" dirty="0" err="1"/>
              <a:t>educativos</a:t>
            </a:r>
            <a:r>
              <a:rPr lang="en-US" dirty="0"/>
              <a:t>, </a:t>
            </a:r>
            <a:r>
              <a:rPr lang="en-US" dirty="0" err="1"/>
              <a:t>desde</a:t>
            </a:r>
            <a:r>
              <a:rPr lang="en-US" dirty="0"/>
              <a:t> la </a:t>
            </a:r>
            <a:r>
              <a:rPr lang="en-US" dirty="0" err="1"/>
              <a:t>educación</a:t>
            </a:r>
            <a:r>
              <a:rPr lang="en-US" dirty="0"/>
              <a:t> </a:t>
            </a:r>
            <a:r>
              <a:rPr lang="en-US" dirty="0" err="1"/>
              <a:t>básica</a:t>
            </a:r>
            <a:r>
              <a:rPr lang="en-US" dirty="0"/>
              <a:t> hasta la </a:t>
            </a:r>
            <a:r>
              <a:rPr lang="en-US" dirty="0" err="1"/>
              <a:t>educación</a:t>
            </a:r>
            <a:r>
              <a:rPr lang="en-US" dirty="0"/>
              <a:t> superior, </a:t>
            </a:r>
            <a:r>
              <a:rPr lang="en-US" dirty="0" err="1"/>
              <a:t>por</a:t>
            </a:r>
            <a:r>
              <a:rPr lang="en-US" dirty="0"/>
              <a:t> lo que es </a:t>
            </a:r>
            <a:r>
              <a:rPr lang="en-US" dirty="0" err="1"/>
              <a:t>importante</a:t>
            </a:r>
            <a:r>
              <a:rPr lang="en-US" dirty="0"/>
              <a:t> </a:t>
            </a:r>
            <a:r>
              <a:rPr lang="en-US" dirty="0" err="1"/>
              <a:t>especificar</a:t>
            </a:r>
            <a:r>
              <a:rPr lang="en-US" dirty="0"/>
              <a:t> </a:t>
            </a:r>
            <a:r>
              <a:rPr lang="en-US" dirty="0" err="1"/>
              <a:t>el</a:t>
            </a:r>
            <a:r>
              <a:rPr lang="en-US" dirty="0"/>
              <a:t> </a:t>
            </a:r>
            <a:r>
              <a:rPr lang="en-US" dirty="0" err="1"/>
              <a:t>nivel</a:t>
            </a:r>
            <a:r>
              <a:rPr lang="en-US" dirty="0"/>
              <a:t> y la </a:t>
            </a:r>
            <a:r>
              <a:rPr lang="en-US" dirty="0" err="1"/>
              <a:t>modalidad</a:t>
            </a:r>
            <a:r>
              <a:rPr lang="en-US" dirty="0"/>
              <a:t> de </a:t>
            </a:r>
            <a:r>
              <a:rPr lang="en-US" dirty="0" err="1"/>
              <a:t>estudio</a:t>
            </a:r>
            <a:r>
              <a:rPr lang="en-US" dirty="0"/>
              <a:t> </a:t>
            </a:r>
            <a:r>
              <a:rPr lang="en-US" dirty="0" err="1"/>
              <a:t>en</a:t>
            </a:r>
            <a:r>
              <a:rPr lang="en-US" dirty="0"/>
              <a:t> </a:t>
            </a:r>
            <a:r>
              <a:rPr lang="en-US" dirty="0" err="1"/>
              <a:t>el</a:t>
            </a:r>
            <a:r>
              <a:rPr lang="en-US" dirty="0"/>
              <a:t> </a:t>
            </a:r>
            <a:r>
              <a:rPr lang="en-US" dirty="0" err="1"/>
              <a:t>título</a:t>
            </a:r>
            <a:r>
              <a:rPr lang="en-US" dirty="0"/>
              <a:t>.</a:t>
            </a:r>
            <a:endParaRPr lang="en-US" dirty="0">
              <a:cs typeface="Calibri"/>
            </a:endParaRPr>
          </a:p>
          <a:p>
            <a:r>
              <a:rPr lang="en-US" dirty="0"/>
              <a:t>Por </a:t>
            </a:r>
            <a:r>
              <a:rPr lang="en-US" dirty="0" err="1"/>
              <a:t>último</a:t>
            </a:r>
            <a:r>
              <a:rPr lang="en-US" dirty="0"/>
              <a:t>, </a:t>
            </a:r>
            <a:r>
              <a:rPr lang="en-US" dirty="0" err="1"/>
              <a:t>el</a:t>
            </a:r>
            <a:r>
              <a:rPr lang="en-US" dirty="0"/>
              <a:t> </a:t>
            </a:r>
            <a:r>
              <a:rPr lang="en-US" dirty="0" err="1"/>
              <a:t>título</a:t>
            </a:r>
            <a:r>
              <a:rPr lang="en-US" dirty="0"/>
              <a:t> no </a:t>
            </a:r>
            <a:r>
              <a:rPr lang="en-US" dirty="0" err="1"/>
              <a:t>presenta</a:t>
            </a:r>
            <a:r>
              <a:rPr lang="en-US" dirty="0"/>
              <a:t> un </a:t>
            </a:r>
            <a:r>
              <a:rPr lang="en-US" dirty="0" err="1"/>
              <a:t>enfoque</a:t>
            </a:r>
            <a:r>
              <a:rPr lang="en-US" dirty="0"/>
              <a:t> claro o </a:t>
            </a:r>
            <a:r>
              <a:rPr lang="en-US" dirty="0" err="1"/>
              <a:t>una</a:t>
            </a:r>
            <a:r>
              <a:rPr lang="en-US" dirty="0"/>
              <a:t> </a:t>
            </a:r>
            <a:r>
              <a:rPr lang="en-US" dirty="0" err="1"/>
              <a:t>pregunta</a:t>
            </a:r>
            <a:r>
              <a:rPr lang="en-US" dirty="0"/>
              <a:t> de </a:t>
            </a:r>
            <a:r>
              <a:rPr lang="en-US" dirty="0" err="1"/>
              <a:t>investigación</a:t>
            </a:r>
            <a:r>
              <a:rPr lang="en-US" dirty="0"/>
              <a:t> </a:t>
            </a:r>
            <a:r>
              <a:rPr lang="en-US" dirty="0" err="1"/>
              <a:t>específica</a:t>
            </a:r>
            <a:r>
              <a:rPr lang="en-US" dirty="0"/>
              <a:t> que se </a:t>
            </a:r>
            <a:r>
              <a:rPr lang="en-US" dirty="0" err="1"/>
              <a:t>vaya</a:t>
            </a:r>
            <a:r>
              <a:rPr lang="en-US" dirty="0"/>
              <a:t> a responder </a:t>
            </a:r>
            <a:r>
              <a:rPr lang="en-US" dirty="0" err="1"/>
              <a:t>en</a:t>
            </a:r>
            <a:r>
              <a:rPr lang="en-US" dirty="0"/>
              <a:t> </a:t>
            </a:r>
            <a:r>
              <a:rPr lang="en-US" dirty="0" err="1"/>
              <a:t>el</a:t>
            </a:r>
            <a:r>
              <a:rPr lang="en-US" dirty="0"/>
              <a:t> </a:t>
            </a:r>
            <a:r>
              <a:rPr lang="en-US" dirty="0" err="1"/>
              <a:t>proyecto</a:t>
            </a:r>
            <a:r>
              <a:rPr lang="en-US" dirty="0"/>
              <a:t>. Es </a:t>
            </a:r>
            <a:r>
              <a:rPr lang="en-US" dirty="0" err="1"/>
              <a:t>importante</a:t>
            </a:r>
            <a:r>
              <a:rPr lang="en-US" dirty="0"/>
              <a:t> </a:t>
            </a:r>
            <a:r>
              <a:rPr lang="en-US" dirty="0" err="1"/>
              <a:t>tener</a:t>
            </a:r>
            <a:r>
              <a:rPr lang="en-US" dirty="0"/>
              <a:t> </a:t>
            </a:r>
            <a:r>
              <a:rPr lang="en-US" dirty="0" err="1"/>
              <a:t>en</a:t>
            </a:r>
            <a:r>
              <a:rPr lang="en-US" dirty="0"/>
              <a:t> </a:t>
            </a:r>
            <a:r>
              <a:rPr lang="en-US" dirty="0" err="1"/>
              <a:t>cuenta</a:t>
            </a:r>
            <a:r>
              <a:rPr lang="en-US" dirty="0"/>
              <a:t> que </a:t>
            </a:r>
            <a:r>
              <a:rPr lang="en-US" dirty="0" err="1"/>
              <a:t>el</a:t>
            </a:r>
            <a:r>
              <a:rPr lang="en-US" dirty="0"/>
              <a:t> </a:t>
            </a:r>
            <a:r>
              <a:rPr lang="en-US" dirty="0" err="1"/>
              <a:t>título</a:t>
            </a:r>
            <a:r>
              <a:rPr lang="en-US" dirty="0"/>
              <a:t> </a:t>
            </a:r>
            <a:r>
              <a:rPr lang="en-US" dirty="0" err="1"/>
              <a:t>debe</a:t>
            </a:r>
            <a:r>
              <a:rPr lang="en-US" dirty="0"/>
              <a:t> ser </a:t>
            </a:r>
            <a:r>
              <a:rPr lang="en-US" dirty="0" err="1"/>
              <a:t>descriptivo</a:t>
            </a:r>
            <a:r>
              <a:rPr lang="en-US" dirty="0"/>
              <a:t> y </a:t>
            </a:r>
            <a:r>
              <a:rPr lang="en-US" dirty="0" err="1"/>
              <a:t>atractivo</a:t>
            </a:r>
            <a:r>
              <a:rPr lang="en-US" dirty="0"/>
              <a:t> para </a:t>
            </a:r>
            <a:r>
              <a:rPr lang="en-US" dirty="0" err="1"/>
              <a:t>capturar</a:t>
            </a:r>
            <a:r>
              <a:rPr lang="en-US" dirty="0"/>
              <a:t> la </a:t>
            </a:r>
            <a:r>
              <a:rPr lang="en-US" dirty="0" err="1"/>
              <a:t>atención</a:t>
            </a:r>
            <a:r>
              <a:rPr lang="en-US" dirty="0"/>
              <a:t> del lector, lo </a:t>
            </a:r>
            <a:r>
              <a:rPr lang="en-US" dirty="0" err="1"/>
              <a:t>cual</a:t>
            </a:r>
            <a:r>
              <a:rPr lang="en-US" dirty="0"/>
              <a:t> se </a:t>
            </a:r>
            <a:r>
              <a:rPr lang="en-US" dirty="0" err="1"/>
              <a:t>logra</a:t>
            </a:r>
            <a:r>
              <a:rPr lang="en-US" dirty="0"/>
              <a:t> </a:t>
            </a:r>
            <a:r>
              <a:rPr lang="en-US" dirty="0" err="1"/>
              <a:t>mediante</a:t>
            </a:r>
            <a:r>
              <a:rPr lang="en-US" dirty="0"/>
              <a:t> </a:t>
            </a:r>
            <a:r>
              <a:rPr lang="en-US" dirty="0" err="1"/>
              <a:t>una</a:t>
            </a:r>
            <a:r>
              <a:rPr lang="en-US" dirty="0"/>
              <a:t> </a:t>
            </a:r>
            <a:r>
              <a:rPr lang="en-US" dirty="0" err="1"/>
              <a:t>redacción</a:t>
            </a:r>
            <a:r>
              <a:rPr lang="en-US" dirty="0"/>
              <a:t> </a:t>
            </a:r>
            <a:r>
              <a:rPr lang="en-US" dirty="0" err="1"/>
              <a:t>clara</a:t>
            </a:r>
            <a:r>
              <a:rPr lang="en-US" dirty="0"/>
              <a:t>, </a:t>
            </a:r>
            <a:r>
              <a:rPr lang="en-US" dirty="0" err="1"/>
              <a:t>precisa</a:t>
            </a:r>
            <a:r>
              <a:rPr lang="en-US" dirty="0"/>
              <a:t> y </a:t>
            </a:r>
            <a:r>
              <a:rPr lang="en-US" dirty="0" err="1"/>
              <a:t>atractiva</a:t>
            </a:r>
            <a:r>
              <a:rPr lang="en-US" dirty="0"/>
              <a: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8</a:t>
            </a:fld>
            <a:endParaRPr lang="es-CO" altLang="es-CO"/>
          </a:p>
        </p:txBody>
      </p:sp>
    </p:spTree>
    <p:extLst>
      <p:ext uri="{BB962C8B-B14F-4D97-AF65-F5344CB8AC3E}">
        <p14:creationId xmlns:p14="http://schemas.microsoft.com/office/powerpoint/2010/main" val="88478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9</a:t>
            </a:fld>
            <a:endParaRPr lang="es-CO" altLang="es-CO"/>
          </a:p>
        </p:txBody>
      </p:sp>
    </p:spTree>
    <p:extLst>
      <p:ext uri="{BB962C8B-B14F-4D97-AF65-F5344CB8AC3E}">
        <p14:creationId xmlns:p14="http://schemas.microsoft.com/office/powerpoint/2010/main" val="1882847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10</a:t>
            </a:fld>
            <a:endParaRPr lang="es-CO" altLang="es-CO"/>
          </a:p>
        </p:txBody>
      </p:sp>
    </p:spTree>
    <p:extLst>
      <p:ext uri="{BB962C8B-B14F-4D97-AF65-F5344CB8AC3E}">
        <p14:creationId xmlns:p14="http://schemas.microsoft.com/office/powerpoint/2010/main" val="236231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11</a:t>
            </a:fld>
            <a:endParaRPr lang="es-CO" altLang="es-CO"/>
          </a:p>
        </p:txBody>
      </p:sp>
    </p:spTree>
    <p:extLst>
      <p:ext uri="{BB962C8B-B14F-4D97-AF65-F5344CB8AC3E}">
        <p14:creationId xmlns:p14="http://schemas.microsoft.com/office/powerpoint/2010/main" val="1512774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12</a:t>
            </a:fld>
            <a:endParaRPr lang="es-CO" altLang="es-CO"/>
          </a:p>
        </p:txBody>
      </p:sp>
    </p:spTree>
    <p:extLst>
      <p:ext uri="{BB962C8B-B14F-4D97-AF65-F5344CB8AC3E}">
        <p14:creationId xmlns:p14="http://schemas.microsoft.com/office/powerpoint/2010/main" val="1949924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err="1"/>
              <a:t>Esta</a:t>
            </a:r>
            <a:r>
              <a:rPr lang="en-US" dirty="0"/>
              <a:t> </a:t>
            </a:r>
            <a:r>
              <a:rPr lang="en-US" dirty="0" err="1"/>
              <a:t>pregunta</a:t>
            </a:r>
            <a:r>
              <a:rPr lang="en-US" dirty="0"/>
              <a:t> de </a:t>
            </a:r>
            <a:r>
              <a:rPr lang="en-US" dirty="0" err="1"/>
              <a:t>investigación</a:t>
            </a:r>
            <a:r>
              <a:rPr lang="en-US" dirty="0"/>
              <a:t> es </a:t>
            </a:r>
            <a:r>
              <a:rPr lang="en-US" dirty="0" err="1"/>
              <a:t>clara</a:t>
            </a:r>
            <a:r>
              <a:rPr lang="en-US" dirty="0"/>
              <a:t>, </a:t>
            </a:r>
            <a:r>
              <a:rPr lang="en-US" dirty="0" err="1"/>
              <a:t>específica</a:t>
            </a:r>
            <a:r>
              <a:rPr lang="en-US" dirty="0"/>
              <a:t> y </a:t>
            </a:r>
            <a:r>
              <a:rPr lang="en-US" dirty="0" err="1"/>
              <a:t>permite</a:t>
            </a:r>
            <a:r>
              <a:rPr lang="en-US" dirty="0"/>
              <a:t> al </a:t>
            </a:r>
            <a:r>
              <a:rPr lang="en-US" dirty="0" err="1"/>
              <a:t>investigador</a:t>
            </a:r>
            <a:r>
              <a:rPr lang="en-US" dirty="0"/>
              <a:t> </a:t>
            </a:r>
            <a:r>
              <a:rPr lang="en-US" dirty="0" err="1"/>
              <a:t>enfocarse</a:t>
            </a:r>
            <a:r>
              <a:rPr lang="en-US" dirty="0"/>
              <a:t> </a:t>
            </a:r>
            <a:r>
              <a:rPr lang="en-US" dirty="0" err="1"/>
              <a:t>en</a:t>
            </a:r>
            <a:r>
              <a:rPr lang="en-US" dirty="0"/>
              <a:t> </a:t>
            </a:r>
            <a:r>
              <a:rPr lang="en-US" dirty="0" err="1"/>
              <a:t>el</a:t>
            </a:r>
            <a:r>
              <a:rPr lang="en-US" dirty="0"/>
              <a:t> </a:t>
            </a:r>
            <a:r>
              <a:rPr lang="en-US" dirty="0" err="1"/>
              <a:t>objetivo</a:t>
            </a:r>
            <a:r>
              <a:rPr lang="en-US" dirty="0"/>
              <a:t> principal del </a:t>
            </a:r>
            <a:r>
              <a:rPr lang="en-US" dirty="0" err="1"/>
              <a:t>proyecto</a:t>
            </a:r>
            <a:r>
              <a:rPr lang="en-US" dirty="0"/>
              <a:t>, que es </a:t>
            </a:r>
            <a:r>
              <a:rPr lang="en-US" dirty="0" err="1"/>
              <a:t>analizar</a:t>
            </a:r>
            <a:r>
              <a:rPr lang="en-US" dirty="0"/>
              <a:t> la </a:t>
            </a:r>
            <a:r>
              <a:rPr lang="en-US" dirty="0" err="1"/>
              <a:t>efectividad</a:t>
            </a:r>
            <a:r>
              <a:rPr lang="en-US" dirty="0"/>
              <a:t> del </a:t>
            </a:r>
            <a:r>
              <a:rPr lang="en-US" dirty="0" err="1"/>
              <a:t>tratamiento</a:t>
            </a:r>
            <a:r>
              <a:rPr lang="en-US" dirty="0"/>
              <a:t> </a:t>
            </a:r>
            <a:r>
              <a:rPr lang="en-US" dirty="0" err="1"/>
              <a:t>en</a:t>
            </a:r>
            <a:r>
              <a:rPr lang="en-US" dirty="0"/>
              <a:t> </a:t>
            </a:r>
            <a:r>
              <a:rPr lang="en-US" dirty="0" err="1"/>
              <a:t>cuestión</a:t>
            </a:r>
            <a:r>
              <a:rPr lang="en-US" dirty="0"/>
              <a:t>. </a:t>
            </a:r>
            <a:r>
              <a:rPr lang="en-US" dirty="0" err="1"/>
              <a:t>Además</a:t>
            </a:r>
            <a:r>
              <a:rPr lang="en-US" dirty="0"/>
              <a:t>, es </a:t>
            </a:r>
            <a:r>
              <a:rPr lang="en-US" dirty="0" err="1"/>
              <a:t>factible</a:t>
            </a:r>
            <a:r>
              <a:rPr lang="en-US" dirty="0"/>
              <a:t> y </a:t>
            </a:r>
            <a:r>
              <a:rPr lang="en-US" dirty="0" err="1"/>
              <a:t>coherente</a:t>
            </a:r>
            <a:r>
              <a:rPr lang="en-US" dirty="0"/>
              <a:t> con </a:t>
            </a:r>
            <a:r>
              <a:rPr lang="en-US" dirty="0" err="1"/>
              <a:t>los</a:t>
            </a:r>
            <a:r>
              <a:rPr lang="en-US" dirty="0"/>
              <a:t> </a:t>
            </a:r>
            <a:r>
              <a:rPr lang="en-US" dirty="0" err="1"/>
              <a:t>objetivos</a:t>
            </a:r>
            <a:r>
              <a:rPr lang="en-US" dirty="0"/>
              <a:t> del </a:t>
            </a:r>
            <a:r>
              <a:rPr lang="en-US" dirty="0" err="1"/>
              <a:t>proyecto</a:t>
            </a:r>
            <a:r>
              <a:rPr lang="en-US" dirty="0"/>
              <a:t>, </a:t>
            </a:r>
            <a:r>
              <a:rPr lang="en-US" dirty="0" err="1"/>
              <a:t>ya</a:t>
            </a:r>
            <a:r>
              <a:rPr lang="en-US" dirty="0"/>
              <a:t> que </a:t>
            </a:r>
            <a:r>
              <a:rPr lang="en-US" dirty="0" err="1"/>
              <a:t>busca</a:t>
            </a:r>
            <a:r>
              <a:rPr lang="en-US" dirty="0"/>
              <a:t> </a:t>
            </a:r>
            <a:r>
              <a:rPr lang="en-US" dirty="0" err="1"/>
              <a:t>determinar</a:t>
            </a:r>
            <a:r>
              <a:rPr lang="en-US" dirty="0"/>
              <a:t> </a:t>
            </a:r>
            <a:r>
              <a:rPr lang="en-US" dirty="0" err="1"/>
              <a:t>si</a:t>
            </a:r>
            <a:r>
              <a:rPr lang="en-US" dirty="0"/>
              <a:t> </a:t>
            </a:r>
            <a:r>
              <a:rPr lang="en-US" dirty="0" err="1"/>
              <a:t>el</a:t>
            </a:r>
            <a:r>
              <a:rPr lang="en-US" dirty="0"/>
              <a:t> </a:t>
            </a:r>
            <a:r>
              <a:rPr lang="en-US" dirty="0" err="1"/>
              <a:t>tratamiento</a:t>
            </a:r>
            <a:r>
              <a:rPr lang="en-US" dirty="0"/>
              <a:t> </a:t>
            </a:r>
            <a:r>
              <a:rPr lang="en-US" dirty="0" err="1"/>
              <a:t>en</a:t>
            </a:r>
            <a:r>
              <a:rPr lang="en-US" dirty="0"/>
              <a:t> </a:t>
            </a:r>
            <a:r>
              <a:rPr lang="en-US" dirty="0" err="1"/>
              <a:t>cuestión</a:t>
            </a:r>
            <a:r>
              <a:rPr lang="en-US" dirty="0"/>
              <a:t> es </a:t>
            </a:r>
            <a:r>
              <a:rPr lang="en-US" dirty="0" err="1"/>
              <a:t>efectivo</a:t>
            </a:r>
            <a:r>
              <a:rPr lang="en-US" dirty="0"/>
              <a:t> y </a:t>
            </a:r>
            <a:r>
              <a:rPr lang="en-US" dirty="0" err="1"/>
              <a:t>en</a:t>
            </a:r>
            <a:r>
              <a:rPr lang="en-US" dirty="0"/>
              <a:t> </a:t>
            </a:r>
            <a:r>
              <a:rPr lang="en-US" dirty="0" err="1"/>
              <a:t>qué</a:t>
            </a:r>
            <a:r>
              <a:rPr lang="en-US" dirty="0"/>
              <a:t> </a:t>
            </a:r>
            <a:r>
              <a:rPr lang="en-US" dirty="0" err="1"/>
              <a:t>medida</a:t>
            </a:r>
            <a:r>
              <a:rPr lang="en-US" dirty="0"/>
              <a:t>, </a:t>
            </a:r>
            <a:r>
              <a:rPr lang="en-US" dirty="0" err="1"/>
              <a:t>en</a:t>
            </a:r>
            <a:r>
              <a:rPr lang="en-US" dirty="0"/>
              <a:t> </a:t>
            </a:r>
            <a:r>
              <a:rPr lang="en-US" dirty="0" err="1"/>
              <a:t>comparación</a:t>
            </a:r>
            <a:r>
              <a:rPr lang="en-US" dirty="0"/>
              <a:t> con </a:t>
            </a:r>
            <a:r>
              <a:rPr lang="en-US" dirty="0" err="1"/>
              <a:t>otras</a:t>
            </a:r>
            <a:r>
              <a:rPr lang="en-US" dirty="0"/>
              <a:t> </a:t>
            </a:r>
            <a:r>
              <a:rPr lang="en-US" dirty="0" err="1"/>
              <a:t>opciones</a:t>
            </a:r>
            <a:r>
              <a:rPr lang="en-US" dirty="0"/>
              <a:t> de </a:t>
            </a:r>
            <a:r>
              <a:rPr lang="en-US" dirty="0" err="1"/>
              <a:t>tratamiento</a:t>
            </a:r>
            <a:r>
              <a:rPr lang="en-US" dirty="0"/>
              <a:t> y con un </a:t>
            </a:r>
            <a:r>
              <a:rPr lang="en-US" dirty="0" err="1"/>
              <a:t>grupo</a:t>
            </a:r>
            <a:r>
              <a:rPr lang="en-US" dirty="0"/>
              <a:t> control.</a:t>
            </a:r>
            <a:endParaRPr lang="en-US" dirty="0">
              <a:cs typeface="Calibri"/>
            </a:endParaRPr>
          </a:p>
          <a:p>
            <a:endParaRPr lang="en-US" dirty="0">
              <a:cs typeface="Calibri"/>
            </a:endParaRPr>
          </a:p>
          <a:p>
            <a:endParaRPr lang="en-US" dirty="0">
              <a:cs typeface="Calibri"/>
            </a:endParaRPr>
          </a:p>
          <a:p>
            <a:r>
              <a:rPr lang="en-US" dirty="0" err="1"/>
              <a:t>Esta</a:t>
            </a:r>
            <a:r>
              <a:rPr lang="en-US" dirty="0"/>
              <a:t> </a:t>
            </a:r>
            <a:r>
              <a:rPr lang="en-US" dirty="0" err="1"/>
              <a:t>pregunta</a:t>
            </a:r>
            <a:r>
              <a:rPr lang="en-US" dirty="0"/>
              <a:t> de </a:t>
            </a:r>
            <a:r>
              <a:rPr lang="en-US" dirty="0" err="1"/>
              <a:t>investigación</a:t>
            </a:r>
            <a:r>
              <a:rPr lang="en-US" dirty="0"/>
              <a:t> </a:t>
            </a:r>
            <a:r>
              <a:rPr lang="en-US" dirty="0" err="1"/>
              <a:t>presenta</a:t>
            </a:r>
            <a:r>
              <a:rPr lang="en-US" dirty="0"/>
              <a:t> </a:t>
            </a:r>
            <a:r>
              <a:rPr lang="en-US" dirty="0" err="1"/>
              <a:t>algunos</a:t>
            </a:r>
            <a:r>
              <a:rPr lang="en-US" dirty="0"/>
              <a:t> </a:t>
            </a:r>
            <a:r>
              <a:rPr lang="en-US" dirty="0" err="1"/>
              <a:t>problemas</a:t>
            </a:r>
            <a:r>
              <a:rPr lang="en-US" dirty="0"/>
              <a:t>. En primer </a:t>
            </a:r>
            <a:r>
              <a:rPr lang="en-US" dirty="0" err="1"/>
              <a:t>lugar</a:t>
            </a:r>
            <a:r>
              <a:rPr lang="en-US" dirty="0"/>
              <a:t>, es </a:t>
            </a:r>
            <a:r>
              <a:rPr lang="en-US" dirty="0" err="1"/>
              <a:t>demasiado</a:t>
            </a:r>
            <a:r>
              <a:rPr lang="en-US" dirty="0"/>
              <a:t> </a:t>
            </a:r>
            <a:r>
              <a:rPr lang="en-US" dirty="0" err="1"/>
              <a:t>amplia</a:t>
            </a:r>
            <a:r>
              <a:rPr lang="en-US" dirty="0"/>
              <a:t> y general, lo que </a:t>
            </a:r>
            <a:r>
              <a:rPr lang="en-US" dirty="0" err="1"/>
              <a:t>dificulta</a:t>
            </a:r>
            <a:r>
              <a:rPr lang="en-US" dirty="0"/>
              <a:t> </a:t>
            </a:r>
            <a:r>
              <a:rPr lang="en-US" dirty="0" err="1"/>
              <a:t>su</a:t>
            </a:r>
            <a:r>
              <a:rPr lang="en-US" dirty="0"/>
              <a:t> </a:t>
            </a:r>
            <a:r>
              <a:rPr lang="en-US" dirty="0" err="1"/>
              <a:t>análisis</a:t>
            </a:r>
            <a:r>
              <a:rPr lang="en-US" dirty="0"/>
              <a:t> y </a:t>
            </a:r>
            <a:r>
              <a:rPr lang="en-US" dirty="0" err="1"/>
              <a:t>exploración</a:t>
            </a:r>
            <a:r>
              <a:rPr lang="en-US" dirty="0"/>
              <a:t>. </a:t>
            </a:r>
            <a:r>
              <a:rPr lang="en-US" dirty="0" err="1"/>
              <a:t>Además</a:t>
            </a:r>
            <a:r>
              <a:rPr lang="en-US" dirty="0"/>
              <a:t>, no es </a:t>
            </a:r>
            <a:r>
              <a:rPr lang="en-US" dirty="0" err="1"/>
              <a:t>clara</a:t>
            </a:r>
            <a:r>
              <a:rPr lang="en-US" dirty="0"/>
              <a:t> </a:t>
            </a:r>
            <a:r>
              <a:rPr lang="en-US" dirty="0" err="1"/>
              <a:t>en</a:t>
            </a:r>
            <a:r>
              <a:rPr lang="en-US" dirty="0"/>
              <a:t> </a:t>
            </a:r>
            <a:r>
              <a:rPr lang="en-US" dirty="0" err="1"/>
              <a:t>cuanto</a:t>
            </a:r>
            <a:r>
              <a:rPr lang="en-US" dirty="0"/>
              <a:t> a </a:t>
            </a:r>
            <a:r>
              <a:rPr lang="en-US" dirty="0" err="1"/>
              <a:t>qué</a:t>
            </a:r>
            <a:r>
              <a:rPr lang="en-US" dirty="0"/>
              <a:t> </a:t>
            </a:r>
            <a:r>
              <a:rPr lang="en-US" dirty="0" err="1"/>
              <a:t>aspectos</a:t>
            </a:r>
            <a:r>
              <a:rPr lang="en-US" dirty="0"/>
              <a:t> de la </a:t>
            </a:r>
            <a:r>
              <a:rPr lang="en-US" dirty="0" err="1"/>
              <a:t>calidad</a:t>
            </a:r>
            <a:r>
              <a:rPr lang="en-US" dirty="0"/>
              <a:t> de </a:t>
            </a:r>
            <a:r>
              <a:rPr lang="en-US" dirty="0" err="1"/>
              <a:t>vida</a:t>
            </a:r>
            <a:r>
              <a:rPr lang="en-US" dirty="0"/>
              <a:t> se </a:t>
            </a:r>
            <a:r>
              <a:rPr lang="en-US" dirty="0" err="1"/>
              <a:t>enfocará</a:t>
            </a:r>
            <a:r>
              <a:rPr lang="en-US" dirty="0"/>
              <a:t> la </a:t>
            </a:r>
            <a:r>
              <a:rPr lang="en-US" dirty="0" err="1"/>
              <a:t>investigación</a:t>
            </a:r>
            <a:r>
              <a:rPr lang="en-US" dirty="0"/>
              <a:t>, lo que </a:t>
            </a:r>
            <a:r>
              <a:rPr lang="en-US" dirty="0" err="1"/>
              <a:t>puede</a:t>
            </a:r>
            <a:r>
              <a:rPr lang="en-US" dirty="0"/>
              <a:t> </a:t>
            </a:r>
            <a:r>
              <a:rPr lang="en-US" dirty="0" err="1"/>
              <a:t>llevar</a:t>
            </a:r>
            <a:r>
              <a:rPr lang="en-US" dirty="0"/>
              <a:t> a </a:t>
            </a:r>
            <a:r>
              <a:rPr lang="en-US" dirty="0" err="1"/>
              <a:t>una</a:t>
            </a:r>
            <a:r>
              <a:rPr lang="en-US" dirty="0"/>
              <a:t> </a:t>
            </a:r>
            <a:r>
              <a:rPr lang="en-US" dirty="0" err="1"/>
              <a:t>investigación</a:t>
            </a:r>
            <a:r>
              <a:rPr lang="en-US" dirty="0"/>
              <a:t> </a:t>
            </a:r>
            <a:r>
              <a:rPr lang="en-US" dirty="0" err="1"/>
              <a:t>confusa</a:t>
            </a:r>
            <a:r>
              <a:rPr lang="en-US" dirty="0"/>
              <a:t> y poco </a:t>
            </a:r>
            <a:r>
              <a:rPr lang="en-US" dirty="0" err="1"/>
              <a:t>enfocada</a:t>
            </a:r>
            <a:r>
              <a:rPr lang="en-US" dirty="0"/>
              <a:t>.</a:t>
            </a:r>
            <a:endParaRPr lang="en-US" dirty="0">
              <a:cs typeface="Calibri"/>
            </a:endParaRPr>
          </a:p>
          <a:p>
            <a:r>
              <a:rPr lang="en-US" dirty="0"/>
              <a:t>En </a:t>
            </a:r>
            <a:r>
              <a:rPr lang="en-US" dirty="0" err="1"/>
              <a:t>segundo</a:t>
            </a:r>
            <a:r>
              <a:rPr lang="en-US" dirty="0"/>
              <a:t> </a:t>
            </a:r>
            <a:r>
              <a:rPr lang="en-US" dirty="0" err="1"/>
              <a:t>lugar</a:t>
            </a:r>
            <a:r>
              <a:rPr lang="en-US" dirty="0"/>
              <a:t>, la </a:t>
            </a:r>
            <a:r>
              <a:rPr lang="en-US" dirty="0" err="1"/>
              <a:t>pregunta</a:t>
            </a:r>
            <a:r>
              <a:rPr lang="en-US" dirty="0"/>
              <a:t> de </a:t>
            </a:r>
            <a:r>
              <a:rPr lang="en-US" dirty="0" err="1"/>
              <a:t>investigación</a:t>
            </a:r>
            <a:r>
              <a:rPr lang="en-US" dirty="0"/>
              <a:t> no </a:t>
            </a:r>
            <a:r>
              <a:rPr lang="en-US" dirty="0" err="1"/>
              <a:t>presenta</a:t>
            </a:r>
            <a:r>
              <a:rPr lang="en-US" dirty="0"/>
              <a:t> </a:t>
            </a:r>
            <a:r>
              <a:rPr lang="en-US" dirty="0" err="1"/>
              <a:t>una</a:t>
            </a:r>
            <a:r>
              <a:rPr lang="en-US" dirty="0"/>
              <a:t> </a:t>
            </a:r>
            <a:r>
              <a:rPr lang="en-US" dirty="0" err="1"/>
              <a:t>hipótesis</a:t>
            </a:r>
            <a:r>
              <a:rPr lang="en-US" dirty="0"/>
              <a:t> </a:t>
            </a:r>
            <a:r>
              <a:rPr lang="en-US" dirty="0" err="1"/>
              <a:t>clara</a:t>
            </a:r>
            <a:r>
              <a:rPr lang="en-US" dirty="0"/>
              <a:t> o </a:t>
            </a:r>
            <a:r>
              <a:rPr lang="en-US" dirty="0" err="1"/>
              <a:t>una</a:t>
            </a:r>
            <a:r>
              <a:rPr lang="en-US" dirty="0"/>
              <a:t> </a:t>
            </a:r>
            <a:r>
              <a:rPr lang="en-US" dirty="0" err="1"/>
              <a:t>propuesta</a:t>
            </a:r>
            <a:r>
              <a:rPr lang="en-US" dirty="0"/>
              <a:t> </a:t>
            </a:r>
            <a:r>
              <a:rPr lang="en-US" dirty="0" err="1"/>
              <a:t>específica</a:t>
            </a:r>
            <a:r>
              <a:rPr lang="en-US" dirty="0"/>
              <a:t> a </a:t>
            </a:r>
            <a:r>
              <a:rPr lang="en-US" dirty="0" err="1"/>
              <a:t>explorar</a:t>
            </a:r>
            <a:r>
              <a:rPr lang="en-US" dirty="0"/>
              <a:t>. Una </a:t>
            </a:r>
            <a:r>
              <a:rPr lang="en-US" dirty="0" err="1"/>
              <a:t>buena</a:t>
            </a:r>
            <a:r>
              <a:rPr lang="en-US" dirty="0"/>
              <a:t> </a:t>
            </a:r>
            <a:r>
              <a:rPr lang="en-US" dirty="0" err="1"/>
              <a:t>pregunta</a:t>
            </a:r>
            <a:r>
              <a:rPr lang="en-US" dirty="0"/>
              <a:t> de </a:t>
            </a:r>
            <a:r>
              <a:rPr lang="en-US" dirty="0" err="1"/>
              <a:t>investigación</a:t>
            </a:r>
            <a:r>
              <a:rPr lang="en-US" dirty="0"/>
              <a:t> </a:t>
            </a:r>
            <a:r>
              <a:rPr lang="en-US" dirty="0" err="1"/>
              <a:t>debe</a:t>
            </a:r>
            <a:r>
              <a:rPr lang="en-US" dirty="0"/>
              <a:t> </a:t>
            </a:r>
            <a:r>
              <a:rPr lang="en-US" dirty="0" err="1"/>
              <a:t>estar</a:t>
            </a:r>
            <a:r>
              <a:rPr lang="en-US" dirty="0"/>
              <a:t> </a:t>
            </a:r>
            <a:r>
              <a:rPr lang="en-US" dirty="0" err="1"/>
              <a:t>diseñada</a:t>
            </a:r>
            <a:r>
              <a:rPr lang="en-US" dirty="0"/>
              <a:t> para </a:t>
            </a:r>
            <a:r>
              <a:rPr lang="en-US" dirty="0" err="1"/>
              <a:t>explorar</a:t>
            </a:r>
            <a:r>
              <a:rPr lang="en-US" dirty="0"/>
              <a:t> un </a:t>
            </a:r>
            <a:r>
              <a:rPr lang="en-US" dirty="0" err="1"/>
              <a:t>problema</a:t>
            </a:r>
            <a:r>
              <a:rPr lang="en-US" dirty="0"/>
              <a:t> </a:t>
            </a:r>
            <a:r>
              <a:rPr lang="en-US" dirty="0" err="1"/>
              <a:t>específico</a:t>
            </a:r>
            <a:r>
              <a:rPr lang="en-US" dirty="0"/>
              <a:t> o para </a:t>
            </a:r>
            <a:r>
              <a:rPr lang="en-US" dirty="0" err="1"/>
              <a:t>probar</a:t>
            </a:r>
            <a:r>
              <a:rPr lang="en-US" dirty="0"/>
              <a:t> </a:t>
            </a:r>
            <a:r>
              <a:rPr lang="en-US" dirty="0" err="1"/>
              <a:t>una</a:t>
            </a:r>
            <a:r>
              <a:rPr lang="en-US" dirty="0"/>
              <a:t> </a:t>
            </a:r>
            <a:r>
              <a:rPr lang="en-US" dirty="0" err="1"/>
              <a:t>hipótesis</a:t>
            </a:r>
            <a:r>
              <a:rPr lang="en-US" dirty="0"/>
              <a:t>.</a:t>
            </a:r>
            <a:endParaRPr lang="en-US" dirty="0">
              <a:cs typeface="Calibri"/>
            </a:endParaRPr>
          </a:p>
          <a:p>
            <a:r>
              <a:rPr lang="en-US" dirty="0"/>
              <a:t>Por </a:t>
            </a:r>
            <a:r>
              <a:rPr lang="en-US" dirty="0" err="1"/>
              <a:t>último</a:t>
            </a:r>
            <a:r>
              <a:rPr lang="en-US" dirty="0"/>
              <a:t>, la </a:t>
            </a:r>
            <a:r>
              <a:rPr lang="en-US" dirty="0" err="1"/>
              <a:t>pregunta</a:t>
            </a:r>
            <a:r>
              <a:rPr lang="en-US" dirty="0"/>
              <a:t> de </a:t>
            </a:r>
            <a:r>
              <a:rPr lang="en-US" dirty="0" err="1"/>
              <a:t>investigación</a:t>
            </a:r>
            <a:r>
              <a:rPr lang="en-US" dirty="0"/>
              <a:t> no es </a:t>
            </a:r>
            <a:r>
              <a:rPr lang="en-US" dirty="0" err="1"/>
              <a:t>factible</a:t>
            </a:r>
            <a:r>
              <a:rPr lang="en-US" dirty="0"/>
              <a:t> o </a:t>
            </a:r>
            <a:r>
              <a:rPr lang="en-US" dirty="0" err="1"/>
              <a:t>realista</a:t>
            </a:r>
            <a:r>
              <a:rPr lang="en-US" dirty="0"/>
              <a:t>. </a:t>
            </a:r>
            <a:r>
              <a:rPr lang="en-US" dirty="0" err="1"/>
              <a:t>Mejorar</a:t>
            </a:r>
            <a:r>
              <a:rPr lang="en-US" dirty="0"/>
              <a:t> la </a:t>
            </a:r>
            <a:r>
              <a:rPr lang="en-US" dirty="0" err="1"/>
              <a:t>calidad</a:t>
            </a:r>
            <a:r>
              <a:rPr lang="en-US" dirty="0"/>
              <a:t> de </a:t>
            </a:r>
            <a:r>
              <a:rPr lang="en-US" dirty="0" err="1"/>
              <a:t>vida</a:t>
            </a:r>
            <a:r>
              <a:rPr lang="en-US" dirty="0"/>
              <a:t> de las personas es un </a:t>
            </a:r>
            <a:r>
              <a:rPr lang="en-US" dirty="0" err="1"/>
              <a:t>objetivo</a:t>
            </a:r>
            <a:r>
              <a:rPr lang="en-US" dirty="0"/>
              <a:t> </a:t>
            </a:r>
            <a:r>
              <a:rPr lang="en-US" dirty="0" err="1"/>
              <a:t>loable</a:t>
            </a:r>
            <a:r>
              <a:rPr lang="en-US" dirty="0"/>
              <a:t>, </a:t>
            </a:r>
            <a:r>
              <a:rPr lang="en-US" dirty="0" err="1"/>
              <a:t>pero</a:t>
            </a:r>
            <a:r>
              <a:rPr lang="en-US" dirty="0"/>
              <a:t> es </a:t>
            </a:r>
            <a:r>
              <a:rPr lang="en-US" dirty="0" err="1"/>
              <a:t>demasiado</a:t>
            </a:r>
            <a:r>
              <a:rPr lang="en-US" dirty="0"/>
              <a:t> </a:t>
            </a:r>
            <a:r>
              <a:rPr lang="en-US" dirty="0" err="1"/>
              <a:t>amplio</a:t>
            </a:r>
            <a:r>
              <a:rPr lang="en-US" dirty="0"/>
              <a:t> y </a:t>
            </a:r>
            <a:r>
              <a:rPr lang="en-US" dirty="0" err="1"/>
              <a:t>complejo</a:t>
            </a:r>
            <a:r>
              <a:rPr lang="en-US" dirty="0"/>
              <a:t> </a:t>
            </a:r>
            <a:r>
              <a:rPr lang="en-US" dirty="0" err="1"/>
              <a:t>como</a:t>
            </a:r>
            <a:r>
              <a:rPr lang="en-US" dirty="0"/>
              <a:t> para ser </a:t>
            </a:r>
            <a:r>
              <a:rPr lang="en-US" dirty="0" err="1"/>
              <a:t>abordado</a:t>
            </a:r>
            <a:r>
              <a:rPr lang="en-US" dirty="0"/>
              <a:t> </a:t>
            </a:r>
            <a:r>
              <a:rPr lang="en-US" dirty="0" err="1"/>
              <a:t>en</a:t>
            </a:r>
            <a:r>
              <a:rPr lang="en-US" dirty="0"/>
              <a:t> un solo </a:t>
            </a:r>
            <a:r>
              <a:rPr lang="en-US" dirty="0" err="1"/>
              <a:t>proyecto</a:t>
            </a:r>
            <a:r>
              <a:rPr lang="en-US" dirty="0"/>
              <a:t> de </a:t>
            </a:r>
            <a:r>
              <a:rPr lang="en-US" dirty="0" err="1"/>
              <a:t>investigación</a:t>
            </a:r>
            <a:r>
              <a:rPr lang="en-US" dirty="0"/>
              <a:t>. Es </a:t>
            </a:r>
            <a:r>
              <a:rPr lang="en-US" dirty="0" err="1"/>
              <a:t>importante</a:t>
            </a:r>
            <a:r>
              <a:rPr lang="en-US" dirty="0"/>
              <a:t> que la </a:t>
            </a:r>
            <a:r>
              <a:rPr lang="en-US" dirty="0" err="1"/>
              <a:t>pregunta</a:t>
            </a:r>
            <a:r>
              <a:rPr lang="en-US" dirty="0"/>
              <a:t> de </a:t>
            </a:r>
            <a:r>
              <a:rPr lang="en-US" dirty="0" err="1"/>
              <a:t>investigación</a:t>
            </a:r>
            <a:r>
              <a:rPr lang="en-US" dirty="0"/>
              <a:t> sea lo </a:t>
            </a:r>
            <a:r>
              <a:rPr lang="en-US" dirty="0" err="1"/>
              <a:t>suficientemente</a:t>
            </a:r>
            <a:r>
              <a:rPr lang="en-US" dirty="0"/>
              <a:t> </a:t>
            </a:r>
            <a:r>
              <a:rPr lang="en-US" dirty="0" err="1"/>
              <a:t>específica</a:t>
            </a:r>
            <a:r>
              <a:rPr lang="en-US" dirty="0"/>
              <a:t> y </a:t>
            </a:r>
            <a:r>
              <a:rPr lang="en-US" dirty="0" err="1"/>
              <a:t>factible</a:t>
            </a:r>
            <a:r>
              <a:rPr lang="en-US" dirty="0"/>
              <a:t> para </a:t>
            </a:r>
            <a:r>
              <a:rPr lang="en-US" dirty="0" err="1"/>
              <a:t>permitir</a:t>
            </a:r>
            <a:r>
              <a:rPr lang="en-US" dirty="0"/>
              <a:t> </a:t>
            </a:r>
            <a:r>
              <a:rPr lang="en-US" dirty="0" err="1"/>
              <a:t>una</a:t>
            </a:r>
            <a:r>
              <a:rPr lang="en-US" dirty="0"/>
              <a:t> </a:t>
            </a:r>
            <a:r>
              <a:rPr lang="en-US" dirty="0" err="1"/>
              <a:t>investigación</a:t>
            </a:r>
            <a:r>
              <a:rPr lang="en-US" dirty="0"/>
              <a:t> </a:t>
            </a:r>
            <a:r>
              <a:rPr lang="en-US" dirty="0" err="1"/>
              <a:t>enfocada</a:t>
            </a:r>
            <a:r>
              <a:rPr lang="en-US" dirty="0"/>
              <a:t> y </a:t>
            </a:r>
            <a:r>
              <a:rPr lang="en-US" dirty="0" err="1"/>
              <a:t>efectiva</a:t>
            </a:r>
            <a:r>
              <a:rPr lang="en-US" dirty="0"/>
              <a: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13</a:t>
            </a:fld>
            <a:endParaRPr lang="es-CO" altLang="es-CO"/>
          </a:p>
        </p:txBody>
      </p:sp>
    </p:spTree>
    <p:extLst>
      <p:ext uri="{BB962C8B-B14F-4D97-AF65-F5344CB8AC3E}">
        <p14:creationId xmlns:p14="http://schemas.microsoft.com/office/powerpoint/2010/main" val="4179016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14</a:t>
            </a:fld>
            <a:endParaRPr lang="es-CO" altLang="es-CO"/>
          </a:p>
        </p:txBody>
      </p:sp>
    </p:spTree>
    <p:extLst>
      <p:ext uri="{BB962C8B-B14F-4D97-AF65-F5344CB8AC3E}">
        <p14:creationId xmlns:p14="http://schemas.microsoft.com/office/powerpoint/2010/main" val="16368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20F6C-4CB6-1231-6926-9D1C0EFBBA8D}"/>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871532A-F766-06A1-B904-5E7DD21FD9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1762F4B-DC61-F7F5-8966-D2718230EAB6}"/>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5" name="Marcador de pie de página 4">
            <a:extLst>
              <a:ext uri="{FF2B5EF4-FFF2-40B4-BE49-F238E27FC236}">
                <a16:creationId xmlns:a16="http://schemas.microsoft.com/office/drawing/2014/main" id="{013D9FE6-9A5C-9367-1C28-183D385B82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DBBB9F-3052-B3AE-E085-BB27B503363F}"/>
              </a:ext>
            </a:extLst>
          </p:cNvPr>
          <p:cNvSpPr>
            <a:spLocks noGrp="1"/>
          </p:cNvSpPr>
          <p:nvPr>
            <p:ph type="sldNum" sz="quarter" idx="12"/>
          </p:nvPr>
        </p:nvSpPr>
        <p:spPr/>
        <p:txBody>
          <a:bodyPr/>
          <a:lstStyle/>
          <a:p>
            <a:pPr>
              <a:defRPr/>
            </a:pPr>
            <a:fld id="{3532E1E3-6AB7-4D92-A33A-F043E6C5B717}" type="slidenum">
              <a:rPr lang="es-CO" altLang="es-CO" smtClean="0"/>
              <a:pPr>
                <a:defRPr/>
              </a:pPr>
              <a:t>‹Nº›</a:t>
            </a:fld>
            <a:endParaRPr lang="es-CO" altLang="es-CO"/>
          </a:p>
        </p:txBody>
      </p:sp>
      <p:sp>
        <p:nvSpPr>
          <p:cNvPr id="7" name="7 Rectángulo">
            <a:extLst>
              <a:ext uri="{FF2B5EF4-FFF2-40B4-BE49-F238E27FC236}">
                <a16:creationId xmlns:a16="http://schemas.microsoft.com/office/drawing/2014/main" id="{4EDA08D5-F667-8787-0063-21E612015DD7}"/>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167592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04477-2834-99EC-CFA8-180937D0B4E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AAFD096-F1C5-E969-C636-867E3E66E5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912F77-4B86-C6CC-4ED2-812449AE85E1}"/>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5" name="Marcador de pie de página 4">
            <a:extLst>
              <a:ext uri="{FF2B5EF4-FFF2-40B4-BE49-F238E27FC236}">
                <a16:creationId xmlns:a16="http://schemas.microsoft.com/office/drawing/2014/main" id="{25E79BD8-72C6-81E3-EF48-F29328E65C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E1B4782-D0C0-509F-4BDC-03E4A7917264}"/>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7120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545E7B-9A8C-6F62-F333-E612FC1E4BCC}"/>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5C78DD-62C0-ADA7-4AC6-5F7C5B358939}"/>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5F10F1-E647-76F8-2174-E45862B25B9B}"/>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5" name="Marcador de pie de página 4">
            <a:extLst>
              <a:ext uri="{FF2B5EF4-FFF2-40B4-BE49-F238E27FC236}">
                <a16:creationId xmlns:a16="http://schemas.microsoft.com/office/drawing/2014/main" id="{F5416465-EAB8-8324-072F-8B25CA80829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151C83-117D-752A-7DDA-A1F8A8B94F2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406471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4" name="7 Rectángulo">
            <a:extLst>
              <a:ext uri="{FF2B5EF4-FFF2-40B4-BE49-F238E27FC236}">
                <a16:creationId xmlns:a16="http://schemas.microsoft.com/office/drawing/2014/main" id="{EC631D57-6843-47FB-8C0A-4FA9AA9BC663}"/>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s-ES"/>
              <a:t>Haga clic para modificar el estilo de título del patrón</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5 Marcador de número de diapositiva">
            <a:extLst>
              <a:ext uri="{FF2B5EF4-FFF2-40B4-BE49-F238E27FC236}">
                <a16:creationId xmlns:a16="http://schemas.microsoft.com/office/drawing/2014/main" id="{047221BE-117B-43C8-9D2A-CE256401BAB4}"/>
              </a:ext>
            </a:extLst>
          </p:cNvPr>
          <p:cNvSpPr>
            <a:spLocks noGrp="1"/>
          </p:cNvSpPr>
          <p:nvPr>
            <p:ph type="sldNum" sz="quarter" idx="10"/>
          </p:nvPr>
        </p:nvSpPr>
        <p:spPr>
          <a:xfrm>
            <a:off x="71438" y="206375"/>
            <a:ext cx="785812" cy="365125"/>
          </a:xfrm>
        </p:spPr>
        <p:txBody>
          <a:bodyPr/>
          <a:lstStyle>
            <a:lvl1pPr>
              <a:defRPr sz="2200">
                <a:solidFill>
                  <a:schemeClr val="tx1"/>
                </a:solidFill>
              </a:defRPr>
            </a:lvl1pPr>
          </a:lstStyle>
          <a:p>
            <a:pPr>
              <a:defRPr/>
            </a:pPr>
            <a:fld id="{3532E1E3-6AB7-4D92-A33A-F043E6C5B717}" type="slidenum">
              <a:rPr lang="es-CO" altLang="es-CO"/>
              <a:pPr>
                <a:defRPr/>
              </a:pPr>
              <a:t>‹Nº›</a:t>
            </a:fld>
            <a:endParaRPr lang="es-CO" altLang="es-CO"/>
          </a:p>
        </p:txBody>
      </p:sp>
    </p:spTree>
    <p:extLst>
      <p:ext uri="{BB962C8B-B14F-4D97-AF65-F5344CB8AC3E}">
        <p14:creationId xmlns:p14="http://schemas.microsoft.com/office/powerpoint/2010/main" val="827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descr="&lt;No.&gt;">
            <a:extLst>
              <a:ext uri="{FF2B5EF4-FFF2-40B4-BE49-F238E27FC236}">
                <a16:creationId xmlns:a16="http://schemas.microsoft.com/office/drawing/2014/main" id="{61EBF708-C41B-44B1-97EC-CF1BBBC20C82}"/>
              </a:ext>
            </a:extLst>
          </p:cNvPr>
          <p:cNvSpPr>
            <a:spLocks noGrp="1"/>
          </p:cNvSpPr>
          <p:nvPr>
            <p:ph type="sldNum" sz="quarter" idx="10"/>
          </p:nvPr>
        </p:nvSpPr>
        <p:spPr/>
        <p:txBody>
          <a:bodyPr/>
          <a:lstStyle>
            <a:lvl1pPr>
              <a:defRPr/>
            </a:lvl1pPr>
          </a:lstStyle>
          <a:p>
            <a:pPr>
              <a:defRPr/>
            </a:pPr>
            <a:fld id="{7F219D7D-12FE-4B7D-95D8-6A0F2828D8E3}" type="slidenum">
              <a:rPr lang="es-CO" altLang="es-CO"/>
              <a:pPr>
                <a:defRPr/>
              </a:pPr>
              <a:t>‹Nº›</a:t>
            </a:fld>
            <a:endParaRPr lang="es-CO" altLang="es-CO"/>
          </a:p>
        </p:txBody>
      </p:sp>
    </p:spTree>
    <p:extLst>
      <p:ext uri="{BB962C8B-B14F-4D97-AF65-F5344CB8AC3E}">
        <p14:creationId xmlns:p14="http://schemas.microsoft.com/office/powerpoint/2010/main" val="47014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descr="&lt;No.&gt;">
            <a:extLst>
              <a:ext uri="{FF2B5EF4-FFF2-40B4-BE49-F238E27FC236}">
                <a16:creationId xmlns:a16="http://schemas.microsoft.com/office/drawing/2014/main" id="{EE100265-4A3B-4F40-A5F0-770BFD064AE7}"/>
              </a:ext>
            </a:extLst>
          </p:cNvPr>
          <p:cNvSpPr>
            <a:spLocks noGrp="1"/>
          </p:cNvSpPr>
          <p:nvPr>
            <p:ph type="sldNum" sz="quarter" idx="10"/>
          </p:nvPr>
        </p:nvSpPr>
        <p:spPr/>
        <p:txBody>
          <a:bodyPr/>
          <a:lstStyle>
            <a:lvl1pPr>
              <a:defRPr/>
            </a:lvl1pPr>
          </a:lstStyle>
          <a:p>
            <a:pPr>
              <a:defRPr/>
            </a:pPr>
            <a:fld id="{58D14026-6FB7-464F-BD55-9983151CEDB0}" type="slidenum">
              <a:rPr lang="es-CO" altLang="es-CO"/>
              <a:pPr>
                <a:defRPr/>
              </a:pPr>
              <a:t>‹Nº›</a:t>
            </a:fld>
            <a:endParaRPr lang="es-CO" altLang="es-CO"/>
          </a:p>
        </p:txBody>
      </p:sp>
    </p:spTree>
    <p:extLst>
      <p:ext uri="{BB962C8B-B14F-4D97-AF65-F5344CB8AC3E}">
        <p14:creationId xmlns:p14="http://schemas.microsoft.com/office/powerpoint/2010/main" val="135166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857224" y="2214554"/>
            <a:ext cx="3571900" cy="40258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2214554"/>
            <a:ext cx="4038600" cy="4000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descr="&lt;No.&gt;">
            <a:extLst>
              <a:ext uri="{FF2B5EF4-FFF2-40B4-BE49-F238E27FC236}">
                <a16:creationId xmlns:a16="http://schemas.microsoft.com/office/drawing/2014/main" id="{DFF2B988-F19E-4F04-BD27-A48F39A01AB9}"/>
              </a:ext>
            </a:extLst>
          </p:cNvPr>
          <p:cNvSpPr>
            <a:spLocks noGrp="1"/>
          </p:cNvSpPr>
          <p:nvPr>
            <p:ph type="sldNum" sz="quarter" idx="10"/>
          </p:nvPr>
        </p:nvSpPr>
        <p:spPr/>
        <p:txBody>
          <a:bodyPr/>
          <a:lstStyle>
            <a:lvl1pPr>
              <a:defRPr/>
            </a:lvl1pPr>
          </a:lstStyle>
          <a:p>
            <a:pPr>
              <a:defRPr/>
            </a:pPr>
            <a:fld id="{97813DE1-EA20-4BEF-AB12-D2D69A6090C3}" type="slidenum">
              <a:rPr lang="es-CO" altLang="es-CO"/>
              <a:pPr>
                <a:defRPr/>
              </a:pPr>
              <a:t>‹Nº›</a:t>
            </a:fld>
            <a:endParaRPr lang="es-CO" altLang="es-CO"/>
          </a:p>
        </p:txBody>
      </p:sp>
    </p:spTree>
    <p:extLst>
      <p:ext uri="{BB962C8B-B14F-4D97-AF65-F5344CB8AC3E}">
        <p14:creationId xmlns:p14="http://schemas.microsoft.com/office/powerpoint/2010/main" val="25491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FF35CE3E-FD30-4207-9576-68F58A4C8E60}"/>
              </a:ext>
            </a:extLst>
          </p:cNvPr>
          <p:cNvSpPr>
            <a:spLocks noGrp="1"/>
          </p:cNvSpPr>
          <p:nvPr>
            <p:ph type="sldNum" sz="quarter" idx="10"/>
          </p:nvPr>
        </p:nvSpPr>
        <p:spPr/>
        <p:txBody>
          <a:bodyPr/>
          <a:lstStyle>
            <a:lvl1pPr>
              <a:defRPr/>
            </a:lvl1pPr>
          </a:lstStyle>
          <a:p>
            <a:pPr>
              <a:defRPr/>
            </a:pPr>
            <a:fld id="{92321CA9-07FE-4363-8077-5E54FDAF3616}" type="slidenum">
              <a:rPr lang="es-CO" altLang="es-CO"/>
              <a:pPr>
                <a:defRPr/>
              </a:pPr>
              <a:t>‹Nº›</a:t>
            </a:fld>
            <a:endParaRPr lang="es-CO" altLang="es-CO"/>
          </a:p>
        </p:txBody>
      </p:sp>
    </p:spTree>
    <p:extLst>
      <p:ext uri="{BB962C8B-B14F-4D97-AF65-F5344CB8AC3E}">
        <p14:creationId xmlns:p14="http://schemas.microsoft.com/office/powerpoint/2010/main" val="291260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D69FD3F0-0EF5-4AC6-A81B-0CFD0FF773BF}"/>
              </a:ext>
            </a:extLst>
          </p:cNvPr>
          <p:cNvSpPr>
            <a:spLocks noGrp="1"/>
          </p:cNvSpPr>
          <p:nvPr>
            <p:ph type="sldNum" sz="quarter" idx="10"/>
          </p:nvPr>
        </p:nvSpPr>
        <p:spPr/>
        <p:txBody>
          <a:bodyPr/>
          <a:lstStyle>
            <a:lvl1pPr>
              <a:defRPr/>
            </a:lvl1pPr>
          </a:lstStyle>
          <a:p>
            <a:pPr>
              <a:defRPr/>
            </a:pPr>
            <a:fld id="{99BDF024-4D44-479D-901F-E26036C4C7D1}" type="slidenum">
              <a:rPr lang="es-CO" altLang="es-CO"/>
              <a:pPr>
                <a:defRPr/>
              </a:pPr>
              <a:t>‹Nº›</a:t>
            </a:fld>
            <a:endParaRPr lang="es-CO" altLang="es-CO"/>
          </a:p>
        </p:txBody>
      </p:sp>
    </p:spTree>
    <p:extLst>
      <p:ext uri="{BB962C8B-B14F-4D97-AF65-F5344CB8AC3E}">
        <p14:creationId xmlns:p14="http://schemas.microsoft.com/office/powerpoint/2010/main" val="344237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2" name="5 Marcador de número de diapositiva" descr="&lt;No.&gt;">
            <a:extLst>
              <a:ext uri="{FF2B5EF4-FFF2-40B4-BE49-F238E27FC236}">
                <a16:creationId xmlns:a16="http://schemas.microsoft.com/office/drawing/2014/main" id="{0FCC1E91-35AF-4149-AC6B-42626F30B614}"/>
              </a:ext>
            </a:extLst>
          </p:cNvPr>
          <p:cNvSpPr>
            <a:spLocks noGrp="1"/>
          </p:cNvSpPr>
          <p:nvPr>
            <p:ph type="sldNum" sz="quarter" idx="10"/>
          </p:nvPr>
        </p:nvSpPr>
        <p:spPr/>
        <p:txBody>
          <a:bodyPr/>
          <a:lstStyle>
            <a:lvl1pPr>
              <a:defRPr/>
            </a:lvl1pPr>
          </a:lstStyle>
          <a:p>
            <a:pPr>
              <a:defRPr/>
            </a:pPr>
            <a:fld id="{A38C22F4-EE15-4184-8A4F-C4124F2BE447}" type="slidenum">
              <a:rPr lang="es-CO" altLang="es-CO"/>
              <a:pPr>
                <a:defRPr/>
              </a:pPr>
              <a:t>‹Nº›</a:t>
            </a:fld>
            <a:endParaRPr lang="es-CO" altLang="es-CO"/>
          </a:p>
        </p:txBody>
      </p:sp>
    </p:spTree>
    <p:extLst>
      <p:ext uri="{BB962C8B-B14F-4D97-AF65-F5344CB8AC3E}">
        <p14:creationId xmlns:p14="http://schemas.microsoft.com/office/powerpoint/2010/main" val="369470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5 Marcador de número de diapositiva" descr="&lt;No.&gt;">
            <a:extLst>
              <a:ext uri="{FF2B5EF4-FFF2-40B4-BE49-F238E27FC236}">
                <a16:creationId xmlns:a16="http://schemas.microsoft.com/office/drawing/2014/main" id="{B1F7549D-979F-45AB-AD58-5BF7CB6DB37D}"/>
              </a:ext>
            </a:extLst>
          </p:cNvPr>
          <p:cNvSpPr>
            <a:spLocks noGrp="1"/>
          </p:cNvSpPr>
          <p:nvPr>
            <p:ph type="sldNum" sz="quarter" idx="10"/>
          </p:nvPr>
        </p:nvSpPr>
        <p:spPr/>
        <p:txBody>
          <a:bodyPr/>
          <a:lstStyle>
            <a:lvl1pPr>
              <a:defRPr/>
            </a:lvl1pPr>
          </a:lstStyle>
          <a:p>
            <a:pPr>
              <a:defRPr/>
            </a:pPr>
            <a:fld id="{BCCB0E3D-5246-46A6-A0B3-053B7FB2AE0D}" type="slidenum">
              <a:rPr lang="es-CO" altLang="es-CO"/>
              <a:pPr>
                <a:defRPr/>
              </a:pPr>
              <a:t>‹Nº›</a:t>
            </a:fld>
            <a:endParaRPr lang="es-CO" altLang="es-CO"/>
          </a:p>
        </p:txBody>
      </p:sp>
    </p:spTree>
    <p:extLst>
      <p:ext uri="{BB962C8B-B14F-4D97-AF65-F5344CB8AC3E}">
        <p14:creationId xmlns:p14="http://schemas.microsoft.com/office/powerpoint/2010/main" val="396242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D68A1-6D68-CD6D-C3FD-91DA62A294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6398EC3-5D4E-468C-F30B-CE65607984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9830B3-74C5-1ACB-B556-F55E98F593DF}"/>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5" name="Marcador de pie de página 4">
            <a:extLst>
              <a:ext uri="{FF2B5EF4-FFF2-40B4-BE49-F238E27FC236}">
                <a16:creationId xmlns:a16="http://schemas.microsoft.com/office/drawing/2014/main" id="{E327DCF0-C431-0852-42CE-95C44852C4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46AD75-DF05-40EA-B4F3-3CF83558E098}"/>
              </a:ext>
            </a:extLst>
          </p:cNvPr>
          <p:cNvSpPr>
            <a:spLocks noGrp="1"/>
          </p:cNvSpPr>
          <p:nvPr>
            <p:ph type="sldNum" sz="quarter" idx="12"/>
          </p:nvPr>
        </p:nvSpPr>
        <p:spPr/>
        <p:txBody>
          <a:bodyPr/>
          <a:lstStyle/>
          <a:p>
            <a:pPr>
              <a:defRPr/>
            </a:pPr>
            <a:fld id="{7F219D7D-12FE-4B7D-95D8-6A0F2828D8E3}" type="slidenum">
              <a:rPr lang="es-CO" altLang="es-CO" smtClean="0"/>
              <a:pPr>
                <a:defRPr/>
              </a:pPr>
              <a:t>‹Nº›</a:t>
            </a:fld>
            <a:endParaRPr lang="es-CO" altLang="es-CO"/>
          </a:p>
        </p:txBody>
      </p:sp>
    </p:spTree>
    <p:extLst>
      <p:ext uri="{BB962C8B-B14F-4D97-AF65-F5344CB8AC3E}">
        <p14:creationId xmlns:p14="http://schemas.microsoft.com/office/powerpoint/2010/main" val="37549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5 Marcador de número de diapositiva" descr="&lt;No.&gt;">
            <a:extLst>
              <a:ext uri="{FF2B5EF4-FFF2-40B4-BE49-F238E27FC236}">
                <a16:creationId xmlns:a16="http://schemas.microsoft.com/office/drawing/2014/main" id="{3328A9B1-3ED4-438D-8E87-64D0CD3849DF}"/>
              </a:ext>
            </a:extLst>
          </p:cNvPr>
          <p:cNvSpPr>
            <a:spLocks noGrp="1"/>
          </p:cNvSpPr>
          <p:nvPr>
            <p:ph type="sldNum" sz="quarter" idx="10"/>
          </p:nvPr>
        </p:nvSpPr>
        <p:spPr/>
        <p:txBody>
          <a:bodyPr/>
          <a:lstStyle>
            <a:lvl1pPr>
              <a:defRPr/>
            </a:lvl1pPr>
          </a:lstStyle>
          <a:p>
            <a:pPr>
              <a:defRPr/>
            </a:pPr>
            <a:fld id="{1F9056AB-9AE7-49AD-9364-B4271C824DC3}" type="slidenum">
              <a:rPr lang="es-CO" altLang="es-CO"/>
              <a:pPr>
                <a:defRPr/>
              </a:pPr>
              <a:t>‹Nº›</a:t>
            </a:fld>
            <a:endParaRPr lang="es-CO" altLang="es-CO"/>
          </a:p>
        </p:txBody>
      </p:sp>
    </p:spTree>
    <p:extLst>
      <p:ext uri="{BB962C8B-B14F-4D97-AF65-F5344CB8AC3E}">
        <p14:creationId xmlns:p14="http://schemas.microsoft.com/office/powerpoint/2010/main" val="400089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31533-0C84-ADE9-99EA-26241D9B4FD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1E6E27-3202-D0B8-F283-8CFBD093E9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68D6381-9943-A208-5F45-856FCB429756}"/>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5" name="Marcador de pie de página 4">
            <a:extLst>
              <a:ext uri="{FF2B5EF4-FFF2-40B4-BE49-F238E27FC236}">
                <a16:creationId xmlns:a16="http://schemas.microsoft.com/office/drawing/2014/main" id="{469BCE5B-A275-1968-3267-A868EB60BB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B90775-642D-4759-324A-AE1E3185805C}"/>
              </a:ext>
            </a:extLst>
          </p:cNvPr>
          <p:cNvSpPr>
            <a:spLocks noGrp="1"/>
          </p:cNvSpPr>
          <p:nvPr>
            <p:ph type="sldNum" sz="quarter" idx="12"/>
          </p:nvPr>
        </p:nvSpPr>
        <p:spPr/>
        <p:txBody>
          <a:bodyPr/>
          <a:lstStyle/>
          <a:p>
            <a:pPr>
              <a:defRPr/>
            </a:pPr>
            <a:fld id="{58D14026-6FB7-464F-BD55-9983151CEDB0}" type="slidenum">
              <a:rPr lang="es-CO" altLang="es-CO" smtClean="0"/>
              <a:pPr>
                <a:defRPr/>
              </a:pPr>
              <a:t>‹Nº›</a:t>
            </a:fld>
            <a:endParaRPr lang="es-CO" altLang="es-CO"/>
          </a:p>
        </p:txBody>
      </p:sp>
    </p:spTree>
    <p:extLst>
      <p:ext uri="{BB962C8B-B14F-4D97-AF65-F5344CB8AC3E}">
        <p14:creationId xmlns:p14="http://schemas.microsoft.com/office/powerpoint/2010/main" val="285136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947BA-2671-5DCE-289C-858407397C9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86C8C46-4DD7-DB89-3971-B7D6B1F475AC}"/>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EBB1AC8-CC6D-7CD8-18BA-F0920AEC1E45}"/>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938D8F2-068C-1F31-5CF2-766814AC3145}"/>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6" name="Marcador de pie de página 5">
            <a:extLst>
              <a:ext uri="{FF2B5EF4-FFF2-40B4-BE49-F238E27FC236}">
                <a16:creationId xmlns:a16="http://schemas.microsoft.com/office/drawing/2014/main" id="{532360FD-9E47-D090-4AB3-714887C3A3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AD37D2D-9508-DFEF-774C-C8A5B6A21DC6}"/>
              </a:ext>
            </a:extLst>
          </p:cNvPr>
          <p:cNvSpPr>
            <a:spLocks noGrp="1"/>
          </p:cNvSpPr>
          <p:nvPr>
            <p:ph type="sldNum" sz="quarter" idx="12"/>
          </p:nvPr>
        </p:nvSpPr>
        <p:spPr/>
        <p:txBody>
          <a:bodyPr/>
          <a:lstStyle/>
          <a:p>
            <a:pPr>
              <a:defRPr/>
            </a:pPr>
            <a:fld id="{97813DE1-EA20-4BEF-AB12-D2D69A6090C3}" type="slidenum">
              <a:rPr lang="es-CO" altLang="es-CO" smtClean="0"/>
              <a:pPr>
                <a:defRPr/>
              </a:pPr>
              <a:t>‹Nº›</a:t>
            </a:fld>
            <a:endParaRPr lang="es-CO" altLang="es-CO"/>
          </a:p>
        </p:txBody>
      </p:sp>
    </p:spTree>
    <p:extLst>
      <p:ext uri="{BB962C8B-B14F-4D97-AF65-F5344CB8AC3E}">
        <p14:creationId xmlns:p14="http://schemas.microsoft.com/office/powerpoint/2010/main" val="10192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7BAD9-4D34-20A2-A9AE-82964CF4193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559AA51-6010-C8FF-084C-C110BCCDA8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6FAE22-1B9C-8F57-87A7-2E14CE3049BA}"/>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7830DD-6A40-8E27-70CB-D8FE41AD3C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77C88D-8DD0-FC51-A16D-49E686FFA92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4FB2C8A-08F4-1A41-5036-C328209FC043}"/>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8" name="Marcador de pie de página 7">
            <a:extLst>
              <a:ext uri="{FF2B5EF4-FFF2-40B4-BE49-F238E27FC236}">
                <a16:creationId xmlns:a16="http://schemas.microsoft.com/office/drawing/2014/main" id="{6B5A1F5B-743C-D501-930D-F90EBA8A655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73F5F7C-9BF7-A3DE-8669-2EC9E00E02A1}"/>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15020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EE9A1-E144-373F-F5D9-12C31B7C66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8BE38C-0964-C281-4826-2C3C11C496BE}"/>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4" name="Marcador de pie de página 3">
            <a:extLst>
              <a:ext uri="{FF2B5EF4-FFF2-40B4-BE49-F238E27FC236}">
                <a16:creationId xmlns:a16="http://schemas.microsoft.com/office/drawing/2014/main" id="{B43AB1AB-1E52-7FD3-3BB7-A73F570B991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167E51-3FDD-695C-0CE2-96F608F7E6F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27395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9E5E9C-8C29-201A-9031-69BC92AF4ABE}"/>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3" name="Marcador de pie de página 2">
            <a:extLst>
              <a:ext uri="{FF2B5EF4-FFF2-40B4-BE49-F238E27FC236}">
                <a16:creationId xmlns:a16="http://schemas.microsoft.com/office/drawing/2014/main" id="{1F115059-38DA-DC3D-A1B7-0C4BF868387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BC62E63-C8FB-04D9-3735-C7919A9DE6C5}"/>
              </a:ext>
            </a:extLst>
          </p:cNvPr>
          <p:cNvSpPr>
            <a:spLocks noGrp="1"/>
          </p:cNvSpPr>
          <p:nvPr>
            <p:ph type="sldNum" sz="quarter" idx="12"/>
          </p:nvPr>
        </p:nvSpPr>
        <p:spPr/>
        <p:txBody>
          <a:bodyPr/>
          <a:lstStyle/>
          <a:p>
            <a:pPr>
              <a:defRPr/>
            </a:pPr>
            <a:fld id="{A38C22F4-EE15-4184-8A4F-C4124F2BE447}" type="slidenum">
              <a:rPr lang="es-CO" altLang="es-CO" smtClean="0"/>
              <a:pPr>
                <a:defRPr/>
              </a:pPr>
              <a:t>‹Nº›</a:t>
            </a:fld>
            <a:endParaRPr lang="es-CO" altLang="es-CO"/>
          </a:p>
        </p:txBody>
      </p:sp>
    </p:spTree>
    <p:extLst>
      <p:ext uri="{BB962C8B-B14F-4D97-AF65-F5344CB8AC3E}">
        <p14:creationId xmlns:p14="http://schemas.microsoft.com/office/powerpoint/2010/main" val="40214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3FE12-3262-8961-6F36-E338D8C87D75}"/>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2AB934-4DB1-C46B-4EB1-4D1AAC7D07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8C1947E-F2E3-1002-A600-DED1B9DA8C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0B25A-FC1B-767C-8C69-FE2AD6FE5724}"/>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6" name="Marcador de pie de página 5">
            <a:extLst>
              <a:ext uri="{FF2B5EF4-FFF2-40B4-BE49-F238E27FC236}">
                <a16:creationId xmlns:a16="http://schemas.microsoft.com/office/drawing/2014/main" id="{BA85C023-3180-C2A8-6BD0-63D18C453A1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F4F0A9-714D-5058-F92E-179ECE0AAA25}"/>
              </a:ext>
            </a:extLst>
          </p:cNvPr>
          <p:cNvSpPr>
            <a:spLocks noGrp="1"/>
          </p:cNvSpPr>
          <p:nvPr>
            <p:ph type="sldNum" sz="quarter" idx="12"/>
          </p:nvPr>
        </p:nvSpPr>
        <p:spPr/>
        <p:txBody>
          <a:bodyPr/>
          <a:lstStyle/>
          <a:p>
            <a:pPr>
              <a:defRPr/>
            </a:pPr>
            <a:fld id="{BCCB0E3D-5246-46A6-A0B3-053B7FB2AE0D}" type="slidenum">
              <a:rPr lang="es-CO" altLang="es-CO" smtClean="0"/>
              <a:pPr>
                <a:defRPr/>
              </a:pPr>
              <a:t>‹Nº›</a:t>
            </a:fld>
            <a:endParaRPr lang="es-CO" altLang="es-CO"/>
          </a:p>
        </p:txBody>
      </p:sp>
    </p:spTree>
    <p:extLst>
      <p:ext uri="{BB962C8B-B14F-4D97-AF65-F5344CB8AC3E}">
        <p14:creationId xmlns:p14="http://schemas.microsoft.com/office/powerpoint/2010/main" val="32390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D8E29-2B5D-9CF4-A199-E673E0D5BDB9}"/>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D75A990-0E1F-4E60-D107-9756D6BFD3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576BD761-3CC8-1CF5-9984-F066094F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1540D8-AA84-05D7-E9B4-4E08651A543D}"/>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6" name="Marcador de pie de página 5">
            <a:extLst>
              <a:ext uri="{FF2B5EF4-FFF2-40B4-BE49-F238E27FC236}">
                <a16:creationId xmlns:a16="http://schemas.microsoft.com/office/drawing/2014/main" id="{19086AA3-AF31-8C9A-7F2F-B87848C66EE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71105B9-8899-D51A-88C0-376DC7823F2F}"/>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95374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1179B3-E3F7-8DF3-ABF5-4D23297F00F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E192CF-B8E8-68F7-E0A0-A63F6554F9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113D34-63A4-3585-73E1-7A6563CC9FF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7635E-2D71-42E7-9E6C-FBB85A15A85F}" type="datetimeFigureOut">
              <a:rPr lang="es-CO" smtClean="0"/>
              <a:t>22/01/2025</a:t>
            </a:fld>
            <a:endParaRPr lang="es-CO"/>
          </a:p>
        </p:txBody>
      </p:sp>
      <p:sp>
        <p:nvSpPr>
          <p:cNvPr id="5" name="Marcador de pie de página 4">
            <a:extLst>
              <a:ext uri="{FF2B5EF4-FFF2-40B4-BE49-F238E27FC236}">
                <a16:creationId xmlns:a16="http://schemas.microsoft.com/office/drawing/2014/main" id="{7A79372D-5D91-7624-4D7B-06BE31EEB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7491E14-EF87-176A-B3C5-BCD96C5D38A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153FCAA-A8F6-46C0-A16D-21FE2511045A}" type="slidenum">
              <a:rPr lang="es-CO" altLang="es-CO" smtClean="0"/>
              <a:pPr>
                <a:defRPr/>
              </a:pPr>
              <a:t>‹Nº›</a:t>
            </a:fld>
            <a:endParaRPr lang="es-CO" altLang="es-CO"/>
          </a:p>
        </p:txBody>
      </p:sp>
      <p:sp>
        <p:nvSpPr>
          <p:cNvPr id="7" name="6 Rectángulo">
            <a:extLst>
              <a:ext uri="{FF2B5EF4-FFF2-40B4-BE49-F238E27FC236}">
                <a16:creationId xmlns:a16="http://schemas.microsoft.com/office/drawing/2014/main" id="{7B0CA632-E545-9F27-F48F-19EBC6FED7F0}"/>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8775095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77"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2 Subtítulo">
            <a:extLst>
              <a:ext uri="{FF2B5EF4-FFF2-40B4-BE49-F238E27FC236}">
                <a16:creationId xmlns:a16="http://schemas.microsoft.com/office/drawing/2014/main" id="{75207037-66AB-408E-B44C-6489E27F4A1E}"/>
              </a:ext>
            </a:extLst>
          </p:cNvPr>
          <p:cNvSpPr txBox="1">
            <a:spLocks/>
          </p:cNvSpPr>
          <p:nvPr/>
        </p:nvSpPr>
        <p:spPr bwMode="auto">
          <a:xfrm>
            <a:off x="779463" y="5733256"/>
            <a:ext cx="64008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s-CO" altLang="es-CO" sz="2800" dirty="0">
                <a:solidFill>
                  <a:srgbClr val="898989"/>
                </a:solidFill>
              </a:rPr>
              <a:t>Jheyson F. Villavisan B</a:t>
            </a:r>
            <a:endParaRPr lang="es-CO" altLang="es-CO" sz="1800" dirty="0">
              <a:solidFill>
                <a:srgbClr val="898989"/>
              </a:solidFill>
            </a:endParaRPr>
          </a:p>
          <a:p>
            <a:pPr eaLnBrk="1" hangingPunct="1">
              <a:buFont typeface="Arial" panose="020B0604020202020204" pitchFamily="34" charset="0"/>
              <a:buNone/>
            </a:pPr>
            <a:endParaRPr lang="es-CO" altLang="es-CO" sz="2400" dirty="0">
              <a:solidFill>
                <a:srgbClr val="898989"/>
              </a:solidFill>
            </a:endParaRP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1764830" y="2920235"/>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dirty="0">
                <a:solidFill>
                  <a:schemeClr val="tx1">
                    <a:lumMod val="75000"/>
                    <a:lumOff val="25000"/>
                  </a:schemeClr>
                </a:solidFill>
                <a:latin typeface="Arial"/>
                <a:cs typeface="Arial"/>
              </a:rPr>
              <a:t>PROYECTO DE INVESTIGACIÓN I</a:t>
            </a:r>
            <a:endParaRPr lang="es-CO" sz="2000" b="1" dirty="0">
              <a:solidFill>
                <a:schemeClr val="tx1">
                  <a:lumMod val="75000"/>
                  <a:lumOff val="25000"/>
                </a:schemeClr>
              </a:solidFill>
            </a:endParaRP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10</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1800" b="1" dirty="0">
                <a:solidFill>
                  <a:schemeClr val="tx1">
                    <a:lumMod val="75000"/>
                    <a:lumOff val="25000"/>
                  </a:schemeClr>
                </a:solidFill>
                <a:latin typeface="Arial"/>
                <a:cs typeface="Arial"/>
              </a:rPr>
              <a:t>Nombre</a:t>
            </a:r>
            <a:endParaRPr lang="es-CO" sz="1400" b="1" dirty="0">
              <a:solidFill>
                <a:schemeClr val="tx1">
                  <a:lumMod val="75000"/>
                  <a:lumOff val="25000"/>
                </a:schemeClr>
              </a:solidFill>
            </a:endParaRPr>
          </a:p>
          <a:p>
            <a:pPr>
              <a:buNone/>
              <a:defRPr/>
            </a:pPr>
            <a:r>
              <a:rPr lang="es-CO" sz="1800" dirty="0">
                <a:latin typeface="Arial"/>
                <a:cs typeface="Arial"/>
              </a:rPr>
              <a:t>El nombre de un proyecto es una forma breve y concisa de identificar y describir el proyecto en cuestión. Es importante que el nombre del proyecto sea claro, informativo y memorable, ya que se utilizará para identificar el proyecto en la documentación, las presentaciones y las comunicaciones relacionadas con el mismo.</a:t>
            </a:r>
            <a:endParaRPr lang="es-CO" sz="2800" dirty="0"/>
          </a:p>
          <a:p>
            <a:pPr marL="0" indent="0">
              <a:spcAft>
                <a:spcPts val="0"/>
              </a:spcAft>
              <a:buNone/>
              <a:defRPr/>
            </a:pPr>
            <a:r>
              <a:rPr lang="es-CO" sz="1800" dirty="0">
                <a:latin typeface="Arial"/>
                <a:cs typeface="Arial"/>
              </a:rPr>
              <a:t>El nombre del proyecto puede ser descriptivo y enfocado en el objetivo principal del proyecto, o puede ser más creativo y enfocado en la idea general del proyecto. </a:t>
            </a:r>
            <a:endParaRPr lang="es-CO" sz="1800" dirty="0">
              <a:solidFill>
                <a:srgbClr val="000000"/>
              </a:solidFill>
              <a:latin typeface="Arial"/>
              <a:cs typeface="Arial"/>
            </a:endParaRPr>
          </a:p>
          <a:p>
            <a:pPr marL="0" indent="0">
              <a:spcAft>
                <a:spcPts val="0"/>
              </a:spcAft>
              <a:buNone/>
              <a:defRPr/>
            </a:pPr>
            <a:endParaRPr lang="es-CO" sz="1800" b="1" dirty="0">
              <a:solidFill>
                <a:schemeClr val="tx1">
                  <a:lumMod val="75000"/>
                  <a:lumOff val="25000"/>
                </a:schemeClr>
              </a:solidFill>
              <a:latin typeface="Arial"/>
              <a:cs typeface="Arial"/>
            </a:endParaRPr>
          </a:p>
          <a:p>
            <a:pPr marL="0" indent="0">
              <a:spcAft>
                <a:spcPts val="0"/>
              </a:spcAft>
              <a:buNone/>
              <a:defRPr/>
            </a:pPr>
            <a:endParaRPr lang="es-CO" sz="1600" dirty="0">
              <a:solidFill>
                <a:srgbClr val="000000"/>
              </a:solidFill>
              <a:latin typeface="Arial"/>
              <a:cs typeface="Arial"/>
            </a:endParaRPr>
          </a:p>
        </p:txBody>
      </p:sp>
    </p:spTree>
    <p:extLst>
      <p:ext uri="{BB962C8B-B14F-4D97-AF65-F5344CB8AC3E}">
        <p14:creationId xmlns:p14="http://schemas.microsoft.com/office/powerpoint/2010/main" val="33516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11</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1800" b="1" dirty="0">
                <a:solidFill>
                  <a:schemeClr val="tx1">
                    <a:lumMod val="75000"/>
                    <a:lumOff val="25000"/>
                  </a:schemeClr>
                </a:solidFill>
                <a:latin typeface="Arial"/>
                <a:cs typeface="Arial"/>
              </a:rPr>
              <a:t>Nombre</a:t>
            </a:r>
            <a:endParaRPr lang="es-CO" sz="1400" b="1" dirty="0">
              <a:solidFill>
                <a:schemeClr val="tx1">
                  <a:lumMod val="75000"/>
                  <a:lumOff val="25000"/>
                </a:schemeClr>
              </a:solidFill>
            </a:endParaRPr>
          </a:p>
          <a:p>
            <a:pPr marL="0" indent="0">
              <a:spcAft>
                <a:spcPts val="0"/>
              </a:spcAft>
              <a:buNone/>
              <a:defRPr/>
            </a:pPr>
            <a:endParaRPr lang="es-CO" sz="1800" b="1" dirty="0">
              <a:solidFill>
                <a:schemeClr val="tx1">
                  <a:lumMod val="75000"/>
                  <a:lumOff val="25000"/>
                </a:schemeClr>
              </a:solidFill>
              <a:latin typeface="Arial"/>
              <a:cs typeface="Arial"/>
            </a:endParaRPr>
          </a:p>
          <a:p>
            <a:pPr marL="0" indent="0">
              <a:spcAft>
                <a:spcPts val="0"/>
              </a:spcAft>
              <a:buNone/>
              <a:defRPr/>
            </a:pPr>
            <a:r>
              <a:rPr lang="es-CO" sz="1800" dirty="0">
                <a:latin typeface="Arial"/>
                <a:cs typeface="Arial"/>
              </a:rPr>
              <a:t>Por ejemplo, si el proyecto se enfoca en desarrollar una nueva aplicación móvil para la gestión de tareas, el nombre del proyecto podría ser "</a:t>
            </a:r>
            <a:r>
              <a:rPr lang="es-CO" sz="1800" dirty="0" err="1">
                <a:latin typeface="Arial"/>
                <a:cs typeface="Arial"/>
              </a:rPr>
              <a:t>Apptask</a:t>
            </a:r>
            <a:r>
              <a:rPr lang="es-CO" sz="1800" dirty="0">
                <a:latin typeface="Arial"/>
                <a:cs typeface="Arial"/>
              </a:rPr>
              <a:t>" o "</a:t>
            </a:r>
            <a:r>
              <a:rPr lang="es-CO" sz="1800" dirty="0" err="1">
                <a:latin typeface="Arial"/>
                <a:cs typeface="Arial"/>
              </a:rPr>
              <a:t>TaskMaster</a:t>
            </a:r>
            <a:r>
              <a:rPr lang="es-CO" sz="1800" dirty="0">
                <a:latin typeface="Arial"/>
                <a:cs typeface="Arial"/>
              </a:rPr>
              <a:t>".</a:t>
            </a:r>
          </a:p>
          <a:p>
            <a:pPr marL="0" indent="0">
              <a:spcAft>
                <a:spcPts val="0"/>
              </a:spcAft>
              <a:buNone/>
              <a:defRPr/>
            </a:pPr>
            <a:endParaRPr lang="es-CO" sz="1800" b="1" dirty="0">
              <a:solidFill>
                <a:schemeClr val="tx1">
                  <a:lumMod val="75000"/>
                  <a:lumOff val="25000"/>
                </a:schemeClr>
              </a:solidFill>
              <a:latin typeface="Arial"/>
              <a:cs typeface="Arial"/>
            </a:endParaRPr>
          </a:p>
          <a:p>
            <a:pPr marL="0" indent="0">
              <a:spcAft>
                <a:spcPts val="0"/>
              </a:spcAft>
              <a:buNone/>
              <a:defRPr/>
            </a:pPr>
            <a:r>
              <a:rPr lang="es-CO" sz="1800" dirty="0">
                <a:latin typeface="Arial"/>
                <a:cs typeface="Arial"/>
              </a:rPr>
              <a:t>"Proyecto ABC123"</a:t>
            </a:r>
            <a:endParaRPr lang="es-CO" dirty="0"/>
          </a:p>
          <a:p>
            <a:pPr marL="0" indent="0">
              <a:spcAft>
                <a:spcPts val="0"/>
              </a:spcAft>
              <a:buNone/>
              <a:defRPr/>
            </a:pPr>
            <a:endParaRPr lang="es-CO" sz="1800" dirty="0">
              <a:solidFill>
                <a:srgbClr val="000000"/>
              </a:solidFill>
              <a:latin typeface="Arial"/>
              <a:cs typeface="Arial"/>
            </a:endParaRPr>
          </a:p>
          <a:p>
            <a:pPr marL="0" indent="0">
              <a:spcAft>
                <a:spcPts val="0"/>
              </a:spcAft>
              <a:buNone/>
              <a:defRPr/>
            </a:pPr>
            <a:r>
              <a:rPr lang="es-CO" sz="1800" dirty="0">
                <a:latin typeface="Arial"/>
                <a:cs typeface="Arial"/>
              </a:rPr>
              <a:t>"</a:t>
            </a:r>
            <a:r>
              <a:rPr lang="es-CO" sz="1800" dirty="0" err="1">
                <a:highlight>
                  <a:srgbClr val="FFFF00"/>
                </a:highlight>
                <a:latin typeface="Arial"/>
                <a:cs typeface="Arial"/>
              </a:rPr>
              <a:t>Task</a:t>
            </a:r>
            <a:r>
              <a:rPr lang="es-CO" sz="1800" dirty="0" err="1">
                <a:latin typeface="Arial"/>
                <a:cs typeface="Arial"/>
              </a:rPr>
              <a:t>Master</a:t>
            </a:r>
            <a:r>
              <a:rPr lang="es-CO" sz="1800" dirty="0">
                <a:latin typeface="Arial"/>
                <a:cs typeface="Arial"/>
              </a:rPr>
              <a:t>“</a:t>
            </a:r>
          </a:p>
          <a:p>
            <a:pPr marL="0" indent="0">
              <a:spcAft>
                <a:spcPts val="0"/>
              </a:spcAft>
              <a:buNone/>
              <a:defRPr/>
            </a:pPr>
            <a:endParaRPr lang="es-CO" sz="1800" dirty="0">
              <a:latin typeface="Arial"/>
              <a:cs typeface="Arial"/>
            </a:endParaRPr>
          </a:p>
          <a:p>
            <a:pPr marL="0" indent="0">
              <a:spcAft>
                <a:spcPts val="0"/>
              </a:spcAft>
              <a:buNone/>
              <a:defRPr/>
            </a:pPr>
            <a:r>
              <a:rPr lang="es-CO" sz="1800" dirty="0">
                <a:latin typeface="Arial"/>
                <a:cs typeface="Arial"/>
              </a:rPr>
              <a:t>“</a:t>
            </a:r>
            <a:r>
              <a:rPr lang="es-CO" sz="1800" dirty="0" err="1">
                <a:latin typeface="Arial"/>
                <a:cs typeface="Arial"/>
              </a:rPr>
              <a:t>Cntrl</a:t>
            </a:r>
            <a:r>
              <a:rPr lang="es-CO" sz="1800" dirty="0">
                <a:latin typeface="Arial"/>
                <a:cs typeface="Arial"/>
              </a:rPr>
              <a:t> + Green”</a:t>
            </a:r>
            <a:endParaRPr lang="es-CO" dirty="0"/>
          </a:p>
        </p:txBody>
      </p:sp>
    </p:spTree>
    <p:extLst>
      <p:ext uri="{BB962C8B-B14F-4D97-AF65-F5344CB8AC3E}">
        <p14:creationId xmlns:p14="http://schemas.microsoft.com/office/powerpoint/2010/main" val="2833636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12</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1800" b="1" dirty="0">
                <a:solidFill>
                  <a:schemeClr val="tx1">
                    <a:lumMod val="75000"/>
                    <a:lumOff val="25000"/>
                  </a:schemeClr>
                </a:solidFill>
                <a:latin typeface="Arial"/>
                <a:cs typeface="Arial"/>
              </a:rPr>
              <a:t>¿Qué es una pregunta de investigación?</a:t>
            </a:r>
            <a:endParaRPr lang="es-CO" sz="1800" b="1" dirty="0">
              <a:solidFill>
                <a:schemeClr val="tx1">
                  <a:lumMod val="75000"/>
                  <a:lumOff val="25000"/>
                </a:schemeClr>
              </a:solidFill>
            </a:endParaRPr>
          </a:p>
          <a:p>
            <a:pPr marL="0" indent="0">
              <a:spcAft>
                <a:spcPts val="0"/>
              </a:spcAft>
              <a:buNone/>
              <a:defRPr/>
            </a:pPr>
            <a:endParaRPr lang="es-CO" sz="1800" b="1" dirty="0">
              <a:solidFill>
                <a:schemeClr val="tx1">
                  <a:lumMod val="75000"/>
                  <a:lumOff val="25000"/>
                </a:schemeClr>
              </a:solidFill>
              <a:latin typeface="Arial"/>
              <a:cs typeface="Arial"/>
            </a:endParaRPr>
          </a:p>
          <a:p>
            <a:pPr marL="0" indent="0">
              <a:spcAft>
                <a:spcPts val="0"/>
              </a:spcAft>
              <a:buNone/>
              <a:defRPr/>
            </a:pPr>
            <a:r>
              <a:rPr lang="es-CO" sz="1800" dirty="0">
                <a:latin typeface="Arial"/>
                <a:cs typeface="Arial"/>
              </a:rPr>
              <a:t>La pregunta de investigación se enfoca en el problema, la hipótesis, el objetivo y los aspectos importantes del tema que se va a investigar.</a:t>
            </a:r>
          </a:p>
          <a:p>
            <a:pPr marL="0" indent="0">
              <a:spcAft>
                <a:spcPts val="0"/>
              </a:spcAft>
              <a:buNone/>
              <a:defRPr/>
            </a:pPr>
            <a:r>
              <a:rPr lang="es-CO" sz="1800" dirty="0">
                <a:latin typeface="Arial"/>
                <a:cs typeface="Arial"/>
              </a:rPr>
              <a:t>La pregunta de investigación debe ser específica, relevante, factible y coherente con los objetivos del proyecto. Debe ser lo suficientemente abierta para permitir una exploración amplia del tema, pero lo suficientemente acotada para no perder el foco en el objetivo principal de la investigación.</a:t>
            </a:r>
          </a:p>
        </p:txBody>
      </p:sp>
    </p:spTree>
    <p:extLst>
      <p:ext uri="{BB962C8B-B14F-4D97-AF65-F5344CB8AC3E}">
        <p14:creationId xmlns:p14="http://schemas.microsoft.com/office/powerpoint/2010/main" val="197239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13</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defRPr/>
            </a:pPr>
            <a:r>
              <a:rPr lang="es-CO" sz="1800" dirty="0">
                <a:latin typeface="Arial"/>
                <a:cs typeface="Arial"/>
              </a:rPr>
              <a:t>Por ejemplo, en un proyecto de investigación sobre la efectividad de un tratamiento médico para una enfermedad en particular, la pregunta de investigación podría ser:</a:t>
            </a:r>
            <a:endParaRPr lang="en-US" dirty="0"/>
          </a:p>
          <a:p>
            <a:pPr>
              <a:buNone/>
              <a:defRPr/>
            </a:pPr>
            <a:endParaRPr lang="es-CO" sz="1800" dirty="0">
              <a:latin typeface="Arial"/>
              <a:cs typeface="Arial"/>
            </a:endParaRPr>
          </a:p>
          <a:p>
            <a:pPr>
              <a:buNone/>
              <a:defRPr/>
            </a:pPr>
            <a:r>
              <a:rPr lang="es-CO" sz="1800" dirty="0">
                <a:latin typeface="Arial"/>
                <a:cs typeface="Arial"/>
              </a:rPr>
              <a:t>"¿Cuál es la efectividad del tratamiento X en pacientes con la enfermedad Y en un período de seis meses, comparado con el tratamiento Z y un grupo control que recibe placebo?"</a:t>
            </a:r>
            <a:endParaRPr lang="es-CO" dirty="0"/>
          </a:p>
          <a:p>
            <a:pPr>
              <a:buNone/>
              <a:defRPr/>
            </a:pPr>
            <a:endParaRPr lang="es-CO" sz="1800" dirty="0">
              <a:solidFill>
                <a:srgbClr val="000000"/>
              </a:solidFill>
              <a:latin typeface="Arial"/>
              <a:cs typeface="Arial"/>
            </a:endParaRPr>
          </a:p>
          <a:p>
            <a:pPr>
              <a:buNone/>
              <a:defRPr/>
            </a:pPr>
            <a:r>
              <a:rPr lang="es-CO" sz="1800" dirty="0">
                <a:latin typeface="Arial"/>
                <a:cs typeface="Arial"/>
              </a:rPr>
              <a:t>"¿Cómo se puede mejorar la calidad de vida de las personas?"</a:t>
            </a:r>
            <a:endParaRPr lang="es-CO" dirty="0"/>
          </a:p>
          <a:p>
            <a:pPr marL="0" indent="0">
              <a:spcAft>
                <a:spcPts val="0"/>
              </a:spcAft>
              <a:buNone/>
              <a:defRPr/>
            </a:pPr>
            <a:endParaRPr lang="es-CO" sz="1800" b="1" dirty="0">
              <a:solidFill>
                <a:schemeClr val="tx1">
                  <a:lumMod val="75000"/>
                  <a:lumOff val="25000"/>
                </a:schemeClr>
              </a:solidFill>
              <a:latin typeface="Arial"/>
              <a:cs typeface="Arial"/>
            </a:endParaRPr>
          </a:p>
        </p:txBody>
      </p:sp>
    </p:spTree>
    <p:extLst>
      <p:ext uri="{BB962C8B-B14F-4D97-AF65-F5344CB8AC3E}">
        <p14:creationId xmlns:p14="http://schemas.microsoft.com/office/powerpoint/2010/main" val="7112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14</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475656" y="692150"/>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defRPr/>
            </a:pPr>
            <a:r>
              <a:rPr lang="es-CO" sz="1800" dirty="0">
                <a:latin typeface="Arial"/>
                <a:cs typeface="Arial"/>
              </a:rPr>
              <a:t>"¿Cuál es el efecto/impacto de [variable independiente] en [variable dependiente] en [población] en [contexto]?"</a:t>
            </a:r>
            <a:endParaRPr lang="en-US" dirty="0"/>
          </a:p>
          <a:p>
            <a:pPr>
              <a:buFont typeface="Arial"/>
              <a:buChar char="•"/>
              <a:defRPr/>
            </a:pPr>
            <a:r>
              <a:rPr lang="es-CO" sz="1800" dirty="0">
                <a:latin typeface="Arial"/>
                <a:cs typeface="Arial"/>
              </a:rPr>
              <a:t>Variable independiente: es la variable que se manipula o se analiza para determinar su efecto o impacto en la variable dependiente.</a:t>
            </a:r>
          </a:p>
          <a:p>
            <a:pPr marL="0" indent="0">
              <a:buNone/>
              <a:defRPr/>
            </a:pPr>
            <a:r>
              <a:rPr lang="es-CO" sz="1800" dirty="0" err="1">
                <a:latin typeface="Arial"/>
                <a:cs typeface="Arial"/>
              </a:rPr>
              <a:t>Tecnologia</a:t>
            </a:r>
            <a:endParaRPr lang="es-CO" dirty="0"/>
          </a:p>
          <a:p>
            <a:pPr>
              <a:buFont typeface="Arial"/>
              <a:buChar char="•"/>
              <a:defRPr/>
            </a:pPr>
            <a:r>
              <a:rPr lang="es-CO" sz="1800" dirty="0">
                <a:latin typeface="Arial"/>
                <a:cs typeface="Arial"/>
              </a:rPr>
              <a:t>Variable dependiente: es la variable que se mide o se observa para determinar su relación con la variable independiente.</a:t>
            </a:r>
          </a:p>
          <a:p>
            <a:pPr marL="0" indent="0">
              <a:buNone/>
              <a:defRPr/>
            </a:pPr>
            <a:r>
              <a:rPr lang="es-CO" sz="1800" dirty="0">
                <a:latin typeface="Arial"/>
                <a:cs typeface="Arial"/>
              </a:rPr>
              <a:t>aprendizaje</a:t>
            </a:r>
            <a:endParaRPr lang="es-CO" dirty="0"/>
          </a:p>
          <a:p>
            <a:pPr>
              <a:buFont typeface="Arial"/>
              <a:buChar char="•"/>
              <a:defRPr/>
            </a:pPr>
            <a:r>
              <a:rPr lang="es-CO" sz="1800" dirty="0">
                <a:latin typeface="Arial"/>
                <a:cs typeface="Arial"/>
              </a:rPr>
              <a:t>Población: es el grupo de personas, animales, objetos o fenómenos a los que se enfoca la investigación.</a:t>
            </a:r>
          </a:p>
          <a:p>
            <a:pPr marL="0" indent="0">
              <a:buNone/>
              <a:defRPr/>
            </a:pPr>
            <a:r>
              <a:rPr lang="es-CO" sz="1800" dirty="0">
                <a:latin typeface="Arial"/>
                <a:cs typeface="Arial"/>
              </a:rPr>
              <a:t>Estudiantes de máquinas eléctricas</a:t>
            </a:r>
            <a:endParaRPr lang="es-CO" dirty="0"/>
          </a:p>
          <a:p>
            <a:pPr>
              <a:buFont typeface="Arial"/>
              <a:buChar char="•"/>
              <a:defRPr/>
            </a:pPr>
            <a:r>
              <a:rPr lang="es-CO" sz="1800" dirty="0">
                <a:latin typeface="Arial"/>
                <a:cs typeface="Arial"/>
              </a:rPr>
              <a:t>Contexto: es el entorno o la situación en la que se desarrolla la investigación.</a:t>
            </a:r>
          </a:p>
          <a:p>
            <a:pPr marL="0" indent="0">
              <a:buNone/>
              <a:defRPr/>
            </a:pPr>
            <a:r>
              <a:rPr lang="es-CO" sz="1800" dirty="0">
                <a:latin typeface="Arial"/>
                <a:cs typeface="Arial"/>
              </a:rPr>
              <a:t>Dificultad para desarrollar prácticas de diseño y fabricación de transformadores.</a:t>
            </a:r>
            <a:endParaRPr lang="es-CO" dirty="0"/>
          </a:p>
          <a:p>
            <a:pPr>
              <a:buNone/>
              <a:defRPr/>
            </a:pPr>
            <a:endParaRPr lang="es-CO" sz="1800" dirty="0">
              <a:solidFill>
                <a:srgbClr val="000000"/>
              </a:solidFill>
              <a:latin typeface="Arial"/>
              <a:cs typeface="Arial"/>
            </a:endParaRPr>
          </a:p>
        </p:txBody>
      </p:sp>
    </p:spTree>
    <p:extLst>
      <p:ext uri="{BB962C8B-B14F-4D97-AF65-F5344CB8AC3E}">
        <p14:creationId xmlns:p14="http://schemas.microsoft.com/office/powerpoint/2010/main" val="59704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74AD047A-E86C-4E92-874D-BAA043AB0B46}"/>
              </a:ext>
            </a:extLst>
          </p:cNvPr>
          <p:cNvSpPr>
            <a:spLocks noGrp="1"/>
          </p:cNvSpPr>
          <p:nvPr>
            <p:ph type="ctrTitle"/>
          </p:nvPr>
        </p:nvSpPr>
        <p:spPr>
          <a:xfrm>
            <a:off x="0" y="-28575"/>
            <a:ext cx="779463" cy="720725"/>
          </a:xfrm>
        </p:spPr>
        <p:txBody>
          <a:bodyPr/>
          <a:lstStyle/>
          <a:p>
            <a:pPr algn="ctr" eaLnBrk="1" hangingPunct="1"/>
            <a:r>
              <a:rPr lang="es-CO" altLang="es-CO" sz="3600" dirty="0"/>
              <a:t>2</a:t>
            </a:r>
          </a:p>
        </p:txBody>
      </p:sp>
      <p:graphicFrame>
        <p:nvGraphicFramePr>
          <p:cNvPr id="2" name="Tabla 3">
            <a:extLst>
              <a:ext uri="{FF2B5EF4-FFF2-40B4-BE49-F238E27FC236}">
                <a16:creationId xmlns:a16="http://schemas.microsoft.com/office/drawing/2014/main" id="{BFAD80C6-663E-42AD-A6EE-0E699E7C415E}"/>
              </a:ext>
            </a:extLst>
          </p:cNvPr>
          <p:cNvGraphicFramePr>
            <a:graphicFrameLocks noGrp="1"/>
          </p:cNvGraphicFramePr>
          <p:nvPr/>
        </p:nvGraphicFramePr>
        <p:xfrm>
          <a:off x="863588" y="523716"/>
          <a:ext cx="7416824" cy="5270577"/>
        </p:xfrm>
        <a:graphic>
          <a:graphicData uri="http://schemas.openxmlformats.org/drawingml/2006/table">
            <a:tbl>
              <a:tblPr firstRow="1" bandRow="1">
                <a:tableStyleId>{69012ECD-51FC-41F1-AA8D-1B2483CD663E}</a:tableStyleId>
              </a:tblPr>
              <a:tblGrid>
                <a:gridCol w="792088">
                  <a:extLst>
                    <a:ext uri="{9D8B030D-6E8A-4147-A177-3AD203B41FA5}">
                      <a16:colId xmlns:a16="http://schemas.microsoft.com/office/drawing/2014/main" val="571927606"/>
                    </a:ext>
                  </a:extLst>
                </a:gridCol>
                <a:gridCol w="3384376">
                  <a:extLst>
                    <a:ext uri="{9D8B030D-6E8A-4147-A177-3AD203B41FA5}">
                      <a16:colId xmlns:a16="http://schemas.microsoft.com/office/drawing/2014/main" val="2710960597"/>
                    </a:ext>
                  </a:extLst>
                </a:gridCol>
                <a:gridCol w="3240360">
                  <a:extLst>
                    <a:ext uri="{9D8B030D-6E8A-4147-A177-3AD203B41FA5}">
                      <a16:colId xmlns:a16="http://schemas.microsoft.com/office/drawing/2014/main" val="76565624"/>
                    </a:ext>
                  </a:extLst>
                </a:gridCol>
              </a:tblGrid>
              <a:tr h="269131">
                <a:tc>
                  <a:txBody>
                    <a:bodyPr/>
                    <a:lstStyle/>
                    <a:p>
                      <a:pPr algn="ctr"/>
                      <a:r>
                        <a:rPr lang="es-CO" sz="900" dirty="0"/>
                        <a:t>Semana</a:t>
                      </a:r>
                    </a:p>
                  </a:txBody>
                  <a:tcPr>
                    <a:lnB w="12700" cap="flat" cmpd="sng" algn="ctr">
                      <a:solidFill>
                        <a:schemeClr val="tx1"/>
                      </a:solidFill>
                      <a:prstDash val="solid"/>
                      <a:round/>
                      <a:headEnd type="none" w="med" len="med"/>
                      <a:tailEnd type="none" w="med" len="med"/>
                    </a:lnB>
                  </a:tcPr>
                </a:tc>
                <a:tc>
                  <a:txBody>
                    <a:bodyPr/>
                    <a:lstStyle/>
                    <a:p>
                      <a:pPr algn="ctr"/>
                      <a:r>
                        <a:rPr lang="es-CO" sz="900" dirty="0"/>
                        <a:t>Fechas</a:t>
                      </a:r>
                    </a:p>
                  </a:txBody>
                  <a:tcPr>
                    <a:lnB w="12700" cap="flat" cmpd="sng" algn="ctr">
                      <a:solidFill>
                        <a:schemeClr val="tx1"/>
                      </a:solidFill>
                      <a:prstDash val="solid"/>
                      <a:round/>
                      <a:headEnd type="none" w="med" len="med"/>
                      <a:tailEnd type="none" w="med" len="med"/>
                    </a:lnB>
                  </a:tcPr>
                </a:tc>
                <a:tc>
                  <a:txBody>
                    <a:bodyPr/>
                    <a:lstStyle/>
                    <a:p>
                      <a:pPr algn="ctr"/>
                      <a:r>
                        <a:rPr lang="es-CO" sz="900" dirty="0"/>
                        <a:t>Nombre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602277"/>
                  </a:ext>
                </a:extLst>
              </a:tr>
              <a:tr h="269131">
                <a:tc>
                  <a:txBody>
                    <a:bodyPr/>
                    <a:lstStyle/>
                    <a:p>
                      <a:pPr algn="ctr"/>
                      <a:r>
                        <a:rPr lang="es-CO"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febrero – 7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highlight>
                            <a:srgbClr val="00FF00"/>
                          </a:highlight>
                        </a:rPr>
                        <a:t>Introducción – Generalidades presentación informe</a:t>
                      </a:r>
                      <a:r>
                        <a:rPr lang="es-CO" sz="900" dirty="0"/>
                        <a:t>.</a:t>
                      </a:r>
                    </a:p>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Reglamento de trabajos de grado y modalidades.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633600"/>
                  </a:ext>
                </a:extLst>
              </a:tr>
              <a:tr h="269131">
                <a:tc>
                  <a:txBody>
                    <a:bodyPr/>
                    <a:lstStyle/>
                    <a:p>
                      <a:pPr algn="ctr"/>
                      <a:r>
                        <a:rPr lang="es-CO" sz="9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febrero – 14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900" u="none" dirty="0">
                          <a:solidFill>
                            <a:schemeClr val="tx1"/>
                          </a:solidFill>
                        </a:rPr>
                        <a:t>Título, Objetivos y alcance de un proyecto de investigación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441063"/>
                  </a:ext>
                </a:extLst>
              </a:tr>
              <a:tr h="269131">
                <a:tc>
                  <a:txBody>
                    <a:bodyPr/>
                    <a:lstStyle/>
                    <a:p>
                      <a:pPr algn="ctr"/>
                      <a:r>
                        <a:rPr lang="es-CO" sz="9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17 febrero – 21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813301"/>
                  </a:ext>
                </a:extLst>
              </a:tr>
              <a:tr h="269131">
                <a:tc>
                  <a:txBody>
                    <a:bodyPr/>
                    <a:lstStyle/>
                    <a:p>
                      <a:pPr algn="ctr"/>
                      <a:r>
                        <a:rPr lang="es-CO"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24 febrero – 28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900" u="none" dirty="0">
                          <a:solidFill>
                            <a:schemeClr val="tx1"/>
                          </a:solidFill>
                        </a:rPr>
                        <a:t>Revisión del estado del Arte – Revisión del estado de la técnica – Vigilancia tecnológica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148968"/>
                  </a:ext>
                </a:extLst>
              </a:tr>
              <a:tr h="269131">
                <a:tc>
                  <a:txBody>
                    <a:bodyPr/>
                    <a:lstStyle/>
                    <a:p>
                      <a:pPr algn="ctr"/>
                      <a:r>
                        <a:rPr lang="es-CO" sz="9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marzo – 7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866089"/>
                  </a:ext>
                </a:extLst>
              </a:tr>
              <a:tr h="269131">
                <a:tc>
                  <a:txBody>
                    <a:bodyPr/>
                    <a:lstStyle/>
                    <a:p>
                      <a:pPr algn="ctr"/>
                      <a:r>
                        <a:rPr lang="es-CO" sz="9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marzo – 14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900" b="1" u="none" dirty="0">
                          <a:solidFill>
                            <a:srgbClr val="FF0000"/>
                          </a:solidFill>
                        </a:rPr>
                        <a:t>Definición de Anteproyecto (Borrador Informe IEEE)</a:t>
                      </a:r>
                      <a:endParaRPr lang="es-CO" sz="9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290604"/>
                  </a:ext>
                </a:extLst>
              </a:tr>
              <a:tr h="269131">
                <a:tc>
                  <a:txBody>
                    <a:bodyPr/>
                    <a:lstStyle/>
                    <a:p>
                      <a:pPr algn="ctr"/>
                      <a:r>
                        <a:rPr lang="es-CO" sz="9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 17 marzo – 21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900" u="none" dirty="0">
                          <a:solidFill>
                            <a:schemeClr val="tx1"/>
                          </a:solidFill>
                        </a:rPr>
                        <a:t>Metodología</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690420"/>
                  </a:ext>
                </a:extLst>
              </a:tr>
              <a:tr h="178935">
                <a:tc>
                  <a:txBody>
                    <a:bodyPr/>
                    <a:lstStyle/>
                    <a:p>
                      <a:pPr algn="ctr"/>
                      <a:r>
                        <a:rPr lang="es-CO" sz="9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24 marzo – 28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450833"/>
                  </a:ext>
                </a:extLst>
              </a:tr>
              <a:tr h="269131">
                <a:tc>
                  <a:txBody>
                    <a:bodyPr/>
                    <a:lstStyle/>
                    <a:p>
                      <a:pPr algn="ctr"/>
                      <a:r>
                        <a:rPr lang="es-CO" sz="9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31 marzo – 4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Socialización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391392"/>
                  </a:ext>
                </a:extLst>
              </a:tr>
              <a:tr h="283543">
                <a:tc>
                  <a:txBody>
                    <a:bodyPr/>
                    <a:lstStyle/>
                    <a:p>
                      <a:pPr algn="ctr"/>
                      <a:r>
                        <a:rPr lang="es-ES" sz="900" dirty="0"/>
                        <a:t>10</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7 abril – 11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u="none" dirty="0">
                          <a:solidFill>
                            <a:schemeClr val="tx1"/>
                          </a:solidFill>
                        </a:rPr>
                        <a:t>Cronograma – Presupuesto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965982"/>
                  </a:ext>
                </a:extLst>
              </a:tr>
              <a:tr h="269131">
                <a:tc>
                  <a:txBody>
                    <a:bodyPr/>
                    <a:lstStyle/>
                    <a:p>
                      <a:pPr algn="ctr"/>
                      <a:r>
                        <a:rPr lang="es-CO" sz="9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14 abril – 18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833152"/>
                  </a:ext>
                </a:extLst>
              </a:tr>
              <a:tr h="269131">
                <a:tc>
                  <a:txBody>
                    <a:bodyPr/>
                    <a:lstStyle/>
                    <a:p>
                      <a:pPr algn="ctr"/>
                      <a:r>
                        <a:rPr lang="es-CO" sz="9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21 abril – 25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397848"/>
                  </a:ext>
                </a:extLst>
              </a:tr>
              <a:tr h="269131">
                <a:tc>
                  <a:txBody>
                    <a:bodyPr/>
                    <a:lstStyle/>
                    <a:p>
                      <a:pPr algn="ctr"/>
                      <a:r>
                        <a:rPr lang="es-CO" sz="9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t>28 abril – 2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b="1" u="none" dirty="0">
                          <a:solidFill>
                            <a:srgbClr val="FF0000"/>
                          </a:solidFill>
                        </a:rPr>
                        <a:t>Entrega 1er Borrador Anteproyecto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11249"/>
                  </a:ext>
                </a:extLst>
              </a:tr>
              <a:tr h="212463">
                <a:tc>
                  <a:txBody>
                    <a:bodyPr/>
                    <a:lstStyle/>
                    <a:p>
                      <a:pPr algn="ctr"/>
                      <a:r>
                        <a:rPr lang="es-ES" sz="9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5 mayo – 9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900" u="none" dirty="0">
                          <a:solidFill>
                            <a:schemeClr val="tx1"/>
                          </a:solidFill>
                        </a:rPr>
                        <a:t>Resultados Esperados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658262"/>
                  </a:ext>
                </a:extLst>
              </a:tr>
              <a:tr h="269131">
                <a:tc>
                  <a:txBody>
                    <a:bodyPr/>
                    <a:lstStyle/>
                    <a:p>
                      <a:pPr algn="ctr"/>
                      <a:r>
                        <a:rPr lang="es-ES" sz="900" dirty="0"/>
                        <a:t>15</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12 mayo – 16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46271"/>
                  </a:ext>
                </a:extLst>
              </a:tr>
              <a:tr h="269131">
                <a:tc>
                  <a:txBody>
                    <a:bodyPr/>
                    <a:lstStyle/>
                    <a:p>
                      <a:pPr algn="ctr"/>
                      <a:r>
                        <a:rPr lang="es-ES" sz="900" dirty="0"/>
                        <a:t>16</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19 mayo – 23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7030376"/>
                  </a:ext>
                </a:extLst>
              </a:tr>
              <a:tr h="269131">
                <a:tc>
                  <a:txBody>
                    <a:bodyPr/>
                    <a:lstStyle/>
                    <a:p>
                      <a:pPr algn="ctr"/>
                      <a:r>
                        <a:rPr lang="es-ES" sz="900" dirty="0"/>
                        <a:t>17</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26 mayo – 30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288061"/>
                  </a:ext>
                </a:extLst>
              </a:tr>
              <a:tr h="269131">
                <a:tc>
                  <a:txBody>
                    <a:bodyPr/>
                    <a:lstStyle/>
                    <a:p>
                      <a:pPr algn="ctr"/>
                      <a:r>
                        <a:rPr lang="es-CO" sz="9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 junio – 6 junio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b="1" u="none" dirty="0">
                          <a:solidFill>
                            <a:srgbClr val="FF0000"/>
                          </a:solidFill>
                        </a:rPr>
                        <a:t>Entrega de Anteproyecto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7768826"/>
                  </a:ext>
                </a:extLst>
              </a:tr>
            </a:tbl>
          </a:graphicData>
        </a:graphic>
      </p:graphicFrame>
      <p:pic>
        <p:nvPicPr>
          <p:cNvPr id="5" name="Gráfico 4" descr="Calendario mensual con relleno sólido">
            <a:extLst>
              <a:ext uri="{FF2B5EF4-FFF2-40B4-BE49-F238E27FC236}">
                <a16:creationId xmlns:a16="http://schemas.microsoft.com/office/drawing/2014/main" id="{1899E821-BA25-479E-8251-85A0B7E25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3108" y="5727019"/>
            <a:ext cx="1173584" cy="1173584"/>
          </a:xfrm>
          <a:prstGeom prst="rect">
            <a:avLst/>
          </a:prstGeom>
        </p:spPr>
      </p:pic>
      <p:sp>
        <p:nvSpPr>
          <p:cNvPr id="7" name="Rectángulo 9">
            <a:extLst>
              <a:ext uri="{FF2B5EF4-FFF2-40B4-BE49-F238E27FC236}">
                <a16:creationId xmlns:a16="http://schemas.microsoft.com/office/drawing/2014/main" id="{EBDE2FDF-A2BB-4F17-99CB-0B213EF4BAA4}"/>
              </a:ext>
            </a:extLst>
          </p:cNvPr>
          <p:cNvSpPr>
            <a:spLocks noChangeArrowheads="1"/>
          </p:cNvSpPr>
          <p:nvPr/>
        </p:nvSpPr>
        <p:spPr bwMode="auto">
          <a:xfrm>
            <a:off x="4710955" y="6291967"/>
            <a:ext cx="4010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CO" altLang="es-CO" sz="1800" dirty="0"/>
              <a:t>Lunes:       20:10 – 21:30</a:t>
            </a:r>
          </a:p>
        </p:txBody>
      </p:sp>
      <p:pic>
        <p:nvPicPr>
          <p:cNvPr id="4" name="Picture 4" descr="Programas - Intranet ETITC">
            <a:extLst>
              <a:ext uri="{FF2B5EF4-FFF2-40B4-BE49-F238E27FC236}">
                <a16:creationId xmlns:a16="http://schemas.microsoft.com/office/drawing/2014/main" id="{F6C827CA-8E86-44AB-5043-B6D399FFB8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6" name="2 Subtítulo">
            <a:extLst>
              <a:ext uri="{FF2B5EF4-FFF2-40B4-BE49-F238E27FC236}">
                <a16:creationId xmlns:a16="http://schemas.microsoft.com/office/drawing/2014/main" id="{6A35285C-4584-C88E-3DB1-2B353E8F42CF}"/>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ES" sz="2000" b="1" dirty="0">
                <a:solidFill>
                  <a:schemeClr val="tx1">
                    <a:lumMod val="75000"/>
                    <a:lumOff val="25000"/>
                  </a:schemeClr>
                </a:solidFill>
              </a:rPr>
              <a:t>6041 PROYECTO DE INVESTIGACION I</a:t>
            </a:r>
            <a:endParaRPr lang="es-CO" sz="2000" b="1" dirty="0">
              <a:solidFill>
                <a:schemeClr val="tx1">
                  <a:lumMod val="75000"/>
                  <a:lumOff val="25000"/>
                </a:schemeClr>
              </a:solidFill>
            </a:endParaRPr>
          </a:p>
        </p:txBody>
      </p:sp>
      <p:sp>
        <p:nvSpPr>
          <p:cNvPr id="3" name="Rectángulo 2">
            <a:extLst>
              <a:ext uri="{FF2B5EF4-FFF2-40B4-BE49-F238E27FC236}">
                <a16:creationId xmlns:a16="http://schemas.microsoft.com/office/drawing/2014/main" id="{76C523D5-75E5-AE0C-9446-5D0A819EC2B6}"/>
              </a:ext>
            </a:extLst>
          </p:cNvPr>
          <p:cNvSpPr>
            <a:spLocks noChangeArrowheads="1"/>
          </p:cNvSpPr>
          <p:nvPr/>
        </p:nvSpPr>
        <p:spPr bwMode="auto">
          <a:xfrm>
            <a:off x="243974" y="6276578"/>
            <a:ext cx="49984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CO" sz="1000" dirty="0"/>
              <a:t>*Definición de Anteproyecto</a:t>
            </a:r>
            <a:r>
              <a:rPr lang="es-CO" altLang="es-CO" sz="1000" b="1" dirty="0"/>
              <a:t>: Documento con selección de tema, presentación de problemática a atender o necesidad, objetivos y alcance del proyecto.</a:t>
            </a:r>
          </a:p>
        </p:txBody>
      </p:sp>
    </p:spTree>
    <p:extLst>
      <p:ext uri="{BB962C8B-B14F-4D97-AF65-F5344CB8AC3E}">
        <p14:creationId xmlns:p14="http://schemas.microsoft.com/office/powerpoint/2010/main" val="250537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3</a:t>
            </a:r>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764830" y="2920235"/>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¿Qué es un anteproyecto?</a:t>
            </a:r>
            <a:endParaRPr lang="es-CO" sz="2000" b="1" dirty="0">
              <a:solidFill>
                <a:schemeClr val="tx1">
                  <a:lumMod val="75000"/>
                  <a:lumOff val="25000"/>
                </a:schemeClr>
              </a:solidFill>
            </a:endParaRPr>
          </a:p>
        </p:txBody>
      </p:sp>
    </p:spTree>
    <p:extLst>
      <p:ext uri="{BB962C8B-B14F-4D97-AF65-F5344CB8AC3E}">
        <p14:creationId xmlns:p14="http://schemas.microsoft.com/office/powerpoint/2010/main" val="370917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4</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746015" y="2120605"/>
            <a:ext cx="6400800" cy="289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2000" b="1" dirty="0">
                <a:solidFill>
                  <a:schemeClr val="tx1">
                    <a:lumMod val="75000"/>
                    <a:lumOff val="25000"/>
                  </a:schemeClr>
                </a:solidFill>
                <a:latin typeface="Arial"/>
                <a:cs typeface="Arial"/>
              </a:rPr>
              <a:t>Un documento que permite </a:t>
            </a:r>
            <a:r>
              <a:rPr lang="es-CO" sz="2000" b="1" u="sng" dirty="0">
                <a:solidFill>
                  <a:schemeClr val="tx1">
                    <a:lumMod val="75000"/>
                    <a:lumOff val="25000"/>
                  </a:schemeClr>
                </a:solidFill>
                <a:latin typeface="Arial"/>
                <a:cs typeface="Arial"/>
              </a:rPr>
              <a:t>establecer la viabilidad</a:t>
            </a:r>
            <a:r>
              <a:rPr lang="es-CO" sz="2000" b="1" dirty="0">
                <a:solidFill>
                  <a:schemeClr val="tx1">
                    <a:lumMod val="75000"/>
                    <a:lumOff val="25000"/>
                  </a:schemeClr>
                </a:solidFill>
                <a:latin typeface="Arial"/>
                <a:cs typeface="Arial"/>
              </a:rPr>
              <a:t>, los </a:t>
            </a:r>
            <a:r>
              <a:rPr lang="es-CO" sz="2000" b="1" u="sng" dirty="0">
                <a:solidFill>
                  <a:schemeClr val="tx1">
                    <a:lumMod val="75000"/>
                    <a:lumOff val="25000"/>
                  </a:schemeClr>
                </a:solidFill>
                <a:latin typeface="Arial"/>
                <a:cs typeface="Arial"/>
              </a:rPr>
              <a:t>límites y los retos </a:t>
            </a:r>
            <a:r>
              <a:rPr lang="es-CO" sz="2000" b="1" dirty="0">
                <a:solidFill>
                  <a:schemeClr val="tx1">
                    <a:lumMod val="75000"/>
                    <a:lumOff val="25000"/>
                  </a:schemeClr>
                </a:solidFill>
                <a:latin typeface="Arial"/>
                <a:cs typeface="Arial"/>
              </a:rPr>
              <a:t>de un proceso investigativo. </a:t>
            </a:r>
          </a:p>
          <a:p>
            <a:pPr marL="0" indent="0">
              <a:spcAft>
                <a:spcPts val="0"/>
              </a:spcAft>
              <a:buNone/>
              <a:defRPr/>
            </a:pPr>
            <a:endParaRPr lang="es-CO" sz="2000" b="1" dirty="0">
              <a:solidFill>
                <a:schemeClr val="tx1">
                  <a:lumMod val="75000"/>
                  <a:lumOff val="25000"/>
                </a:schemeClr>
              </a:solidFill>
              <a:latin typeface="Arial"/>
              <a:cs typeface="Arial"/>
            </a:endParaRPr>
          </a:p>
          <a:p>
            <a:pPr marL="0" indent="0">
              <a:spcAft>
                <a:spcPts val="0"/>
              </a:spcAft>
              <a:buNone/>
              <a:defRPr/>
            </a:pPr>
            <a:r>
              <a:rPr lang="es-CO" sz="2000" b="1" dirty="0">
                <a:solidFill>
                  <a:schemeClr val="tx1">
                    <a:lumMod val="75000"/>
                    <a:lumOff val="25000"/>
                  </a:schemeClr>
                </a:solidFill>
                <a:latin typeface="Arial"/>
                <a:cs typeface="Arial"/>
              </a:rPr>
              <a:t>Su propósito es </a:t>
            </a:r>
            <a:r>
              <a:rPr lang="es-CO" sz="2000" b="1" u="sng" dirty="0">
                <a:solidFill>
                  <a:schemeClr val="tx1">
                    <a:lumMod val="75000"/>
                    <a:lumOff val="25000"/>
                  </a:schemeClr>
                </a:solidFill>
                <a:latin typeface="Arial"/>
                <a:cs typeface="Arial"/>
              </a:rPr>
              <a:t>demostrar</a:t>
            </a:r>
            <a:r>
              <a:rPr lang="es-CO" sz="2000" b="1" dirty="0">
                <a:solidFill>
                  <a:schemeClr val="tx1">
                    <a:lumMod val="75000"/>
                    <a:lumOff val="25000"/>
                  </a:schemeClr>
                </a:solidFill>
                <a:latin typeface="Arial"/>
                <a:cs typeface="Arial"/>
              </a:rPr>
              <a:t> que el proyecto se está planteando es pertinente, viable y </a:t>
            </a:r>
            <a:r>
              <a:rPr lang="es-CO" sz="2000" b="1" u="sng" dirty="0">
                <a:solidFill>
                  <a:schemeClr val="tx1">
                    <a:lumMod val="75000"/>
                    <a:lumOff val="25000"/>
                  </a:schemeClr>
                </a:solidFill>
                <a:latin typeface="Arial"/>
                <a:cs typeface="Arial"/>
              </a:rPr>
              <a:t>que se puede realizar</a:t>
            </a:r>
            <a:r>
              <a:rPr lang="es-CO" sz="2000" b="1" dirty="0">
                <a:solidFill>
                  <a:schemeClr val="tx1">
                    <a:lumMod val="75000"/>
                    <a:lumOff val="25000"/>
                  </a:schemeClr>
                </a:solidFill>
                <a:latin typeface="Arial"/>
                <a:cs typeface="Arial"/>
              </a:rPr>
              <a:t> </a:t>
            </a:r>
            <a:r>
              <a:rPr lang="es-CO" sz="2000" b="1" u="sng" dirty="0">
                <a:solidFill>
                  <a:schemeClr val="tx1">
                    <a:lumMod val="75000"/>
                    <a:lumOff val="25000"/>
                  </a:schemeClr>
                </a:solidFill>
                <a:latin typeface="Arial"/>
                <a:cs typeface="Arial"/>
              </a:rPr>
              <a:t>con los recursos disponibles </a:t>
            </a:r>
            <a:r>
              <a:rPr lang="es-CO" sz="2000" b="1" dirty="0">
                <a:solidFill>
                  <a:schemeClr val="tx1">
                    <a:lumMod val="75000"/>
                    <a:lumOff val="25000"/>
                  </a:schemeClr>
                </a:solidFill>
                <a:latin typeface="Arial"/>
                <a:cs typeface="Arial"/>
              </a:rPr>
              <a:t>(tiempo, datos, fuentes, etc.).</a:t>
            </a:r>
            <a:endParaRPr lang="en-US" dirty="0">
              <a:solidFill>
                <a:schemeClr val="tx1">
                  <a:lumMod val="75000"/>
                  <a:lumOff val="25000"/>
                </a:schemeClr>
              </a:solidFill>
            </a:endParaRPr>
          </a:p>
        </p:txBody>
      </p:sp>
    </p:spTree>
    <p:extLst>
      <p:ext uri="{BB962C8B-B14F-4D97-AF65-F5344CB8AC3E}">
        <p14:creationId xmlns:p14="http://schemas.microsoft.com/office/powerpoint/2010/main" val="257442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5</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2000" b="1" dirty="0">
                <a:solidFill>
                  <a:schemeClr val="tx1">
                    <a:lumMod val="75000"/>
                    <a:lumOff val="25000"/>
                  </a:schemeClr>
                </a:solidFill>
                <a:latin typeface="Arial"/>
                <a:cs typeface="Arial"/>
              </a:rPr>
              <a:t>Recomendaciones</a:t>
            </a:r>
          </a:p>
          <a:p>
            <a:pPr marL="0" indent="0">
              <a:spcAft>
                <a:spcPts val="0"/>
              </a:spcAft>
              <a:buNone/>
              <a:defRPr/>
            </a:pPr>
            <a:endParaRPr lang="es-CO" sz="1600" b="1" dirty="0">
              <a:solidFill>
                <a:schemeClr val="tx1">
                  <a:lumMod val="75000"/>
                  <a:lumOff val="25000"/>
                </a:schemeClr>
              </a:solidFill>
            </a:endParaRPr>
          </a:p>
          <a:p>
            <a:pPr marL="0" indent="0">
              <a:spcAft>
                <a:spcPts val="0"/>
              </a:spcAft>
              <a:buNone/>
              <a:defRPr/>
            </a:pPr>
            <a:r>
              <a:rPr lang="es-CO" sz="1400" b="1" dirty="0">
                <a:solidFill>
                  <a:schemeClr val="tx1">
                    <a:lumMod val="75000"/>
                    <a:lumOff val="25000"/>
                  </a:schemeClr>
                </a:solidFill>
                <a:latin typeface="Arial"/>
                <a:cs typeface="Arial"/>
              </a:rPr>
              <a:t>Sea claro y directo en sus afirmaciones para que el texto no sea demasiado extenso.</a:t>
            </a:r>
            <a:endParaRPr lang="es-CO" sz="1400" b="1" dirty="0">
              <a:solidFill>
                <a:schemeClr val="tx1">
                  <a:lumMod val="75000"/>
                  <a:lumOff val="25000"/>
                </a:schemeClr>
              </a:solidFill>
            </a:endParaRPr>
          </a:p>
          <a:p>
            <a:pPr marL="0" indent="0">
              <a:spcAft>
                <a:spcPts val="0"/>
              </a:spcAft>
              <a:buNone/>
              <a:defRPr/>
            </a:pPr>
            <a:r>
              <a:rPr lang="es-CO" sz="1400" b="1" dirty="0">
                <a:solidFill>
                  <a:schemeClr val="tx1">
                    <a:lumMod val="75000"/>
                    <a:lumOff val="25000"/>
                  </a:schemeClr>
                </a:solidFill>
                <a:latin typeface="Arial"/>
                <a:cs typeface="Arial"/>
              </a:rPr>
              <a:t>Identifique quienes serán los lectores y adapte su lenguaje a ellos. Recuerde que estos no siempre son expertos en el tema de investigación.</a:t>
            </a:r>
            <a:endParaRPr lang="es-CO" sz="1400" dirty="0" err="1">
              <a:solidFill>
                <a:schemeClr val="tx1">
                  <a:lumMod val="75000"/>
                  <a:lumOff val="25000"/>
                </a:schemeClr>
              </a:solidFill>
            </a:endParaRPr>
          </a:p>
          <a:p>
            <a:pPr marL="0" indent="0">
              <a:spcAft>
                <a:spcPts val="0"/>
              </a:spcAft>
              <a:buNone/>
              <a:defRPr/>
            </a:pPr>
            <a:r>
              <a:rPr lang="es-CO" sz="1400" b="1" dirty="0">
                <a:solidFill>
                  <a:schemeClr val="tx1">
                    <a:lumMod val="75000"/>
                    <a:lumOff val="25000"/>
                  </a:schemeClr>
                </a:solidFill>
                <a:latin typeface="Arial"/>
                <a:cs typeface="Arial"/>
              </a:rPr>
              <a:t>Un anteproyecto es un texto que requiere una gran cantidad de trabajo previo. Por esto, antes de enfrentarse al proceso de escritura, el investigador debe haber construido y articulado los siguientes elementos: </a:t>
            </a:r>
          </a:p>
          <a:p>
            <a:pPr marL="0" indent="0">
              <a:spcAft>
                <a:spcPts val="0"/>
              </a:spcAft>
              <a:buNone/>
              <a:defRPr/>
            </a:pPr>
            <a:r>
              <a:rPr lang="es-CO" sz="1400" b="1" dirty="0">
                <a:solidFill>
                  <a:schemeClr val="tx1">
                    <a:lumMod val="75000"/>
                    <a:lumOff val="25000"/>
                  </a:schemeClr>
                </a:solidFill>
                <a:latin typeface="Arial"/>
                <a:cs typeface="Arial"/>
              </a:rPr>
              <a:t>pregunta de investigación, objetivos, justificación, revisión de literatura, diseño metodológico, resultados esperados, cronograma y bibliografía y referencias.</a:t>
            </a:r>
          </a:p>
          <a:p>
            <a:pPr marL="0" indent="0">
              <a:spcAft>
                <a:spcPts val="0"/>
              </a:spcAft>
              <a:buNone/>
              <a:defRPr/>
            </a:pPr>
            <a:endParaRPr lang="es-CO" sz="1400" b="1" dirty="0">
              <a:solidFill>
                <a:schemeClr val="tx1">
                  <a:lumMod val="75000"/>
                  <a:lumOff val="25000"/>
                </a:schemeClr>
              </a:solidFill>
            </a:endParaRPr>
          </a:p>
          <a:p>
            <a:pPr marL="0" indent="0">
              <a:spcAft>
                <a:spcPts val="0"/>
              </a:spcAft>
              <a:buNone/>
              <a:defRPr/>
            </a:pPr>
            <a:endParaRPr lang="es-CO" sz="1400" b="1" dirty="0">
              <a:solidFill>
                <a:schemeClr val="tx1">
                  <a:lumMod val="75000"/>
                  <a:lumOff val="25000"/>
                </a:schemeClr>
              </a:solidFill>
            </a:endParaRPr>
          </a:p>
        </p:txBody>
      </p:sp>
    </p:spTree>
    <p:extLst>
      <p:ext uri="{BB962C8B-B14F-4D97-AF65-F5344CB8AC3E}">
        <p14:creationId xmlns:p14="http://schemas.microsoft.com/office/powerpoint/2010/main" val="347740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6</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2037021" y="2399397"/>
            <a:ext cx="6400800" cy="178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endParaRPr lang="es-CO" sz="2000" b="1" dirty="0">
              <a:solidFill>
                <a:schemeClr val="tx1">
                  <a:lumMod val="75000"/>
                  <a:lumOff val="25000"/>
                </a:schemeClr>
              </a:solidFill>
              <a:latin typeface="Arial"/>
              <a:cs typeface="Arial"/>
            </a:endParaRPr>
          </a:p>
          <a:p>
            <a:pPr marL="0" indent="0">
              <a:spcAft>
                <a:spcPts val="0"/>
              </a:spcAft>
              <a:buNone/>
              <a:defRPr/>
            </a:pPr>
            <a:r>
              <a:rPr lang="es-CO" sz="2000" b="1" dirty="0">
                <a:solidFill>
                  <a:schemeClr val="tx1">
                    <a:lumMod val="75000"/>
                    <a:lumOff val="25000"/>
                  </a:schemeClr>
                </a:solidFill>
                <a:latin typeface="Arial"/>
                <a:cs typeface="Arial"/>
              </a:rPr>
              <a:t>¿Qué es el título de un anteproyecto?</a:t>
            </a:r>
            <a:endParaRPr lang="es-CO" sz="1600" b="1" dirty="0">
              <a:solidFill>
                <a:schemeClr val="tx1">
                  <a:lumMod val="75000"/>
                  <a:lumOff val="25000"/>
                </a:schemeClr>
              </a:solidFill>
            </a:endParaRPr>
          </a:p>
          <a:p>
            <a:pPr marL="0" indent="0">
              <a:spcAft>
                <a:spcPts val="0"/>
              </a:spcAft>
              <a:buNone/>
              <a:defRPr/>
            </a:pPr>
            <a:endParaRPr lang="es-CO" sz="1400" b="1" dirty="0">
              <a:solidFill>
                <a:schemeClr val="tx1">
                  <a:lumMod val="75000"/>
                  <a:lumOff val="25000"/>
                </a:schemeClr>
              </a:solidFill>
            </a:endParaRPr>
          </a:p>
          <a:p>
            <a:pPr marL="0" indent="0">
              <a:spcAft>
                <a:spcPts val="0"/>
              </a:spcAft>
              <a:buNone/>
              <a:defRPr/>
            </a:pPr>
            <a:endParaRPr lang="es-CO" sz="1400" b="1" dirty="0">
              <a:solidFill>
                <a:schemeClr val="tx1">
                  <a:lumMod val="75000"/>
                  <a:lumOff val="25000"/>
                </a:schemeClr>
              </a:solidFill>
            </a:endParaRPr>
          </a:p>
        </p:txBody>
      </p:sp>
    </p:spTree>
    <p:extLst>
      <p:ext uri="{BB962C8B-B14F-4D97-AF65-F5344CB8AC3E}">
        <p14:creationId xmlns:p14="http://schemas.microsoft.com/office/powerpoint/2010/main" val="360249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sz="3600" b="0" dirty="0">
                <a:latin typeface="Arial"/>
                <a:cs typeface="Arial"/>
              </a:rPr>
              <a:t>7</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2000" b="1" dirty="0">
                <a:solidFill>
                  <a:schemeClr val="tx1">
                    <a:lumMod val="75000"/>
                    <a:lumOff val="25000"/>
                  </a:schemeClr>
                </a:solidFill>
                <a:latin typeface="Arial"/>
                <a:cs typeface="Arial"/>
              </a:rPr>
              <a:t>Título</a:t>
            </a:r>
            <a:endParaRPr lang="es-CO" sz="1600" b="1" dirty="0">
              <a:solidFill>
                <a:schemeClr val="tx1">
                  <a:lumMod val="75000"/>
                  <a:lumOff val="25000"/>
                </a:schemeClr>
              </a:solidFill>
            </a:endParaRPr>
          </a:p>
          <a:p>
            <a:pPr>
              <a:buNone/>
              <a:defRPr/>
            </a:pPr>
            <a:r>
              <a:rPr lang="es-CO" sz="1800" u="sng" dirty="0">
                <a:latin typeface="Arial"/>
                <a:cs typeface="Arial"/>
              </a:rPr>
              <a:t>El título </a:t>
            </a:r>
            <a:r>
              <a:rPr lang="es-CO" sz="1800" dirty="0">
                <a:latin typeface="Arial"/>
                <a:cs typeface="Arial"/>
              </a:rPr>
              <a:t>de un anteproyecto </a:t>
            </a:r>
            <a:r>
              <a:rPr lang="es-CO" sz="1800" u="sng" dirty="0">
                <a:latin typeface="Arial"/>
                <a:cs typeface="Arial"/>
              </a:rPr>
              <a:t>es una breve descripción </a:t>
            </a:r>
            <a:r>
              <a:rPr lang="es-CO" sz="1800" dirty="0">
                <a:latin typeface="Arial"/>
                <a:cs typeface="Arial"/>
              </a:rPr>
              <a:t>del tema o problema que se abordará en el proyecto. Es una frase corta y concisa que resume el objetivo principal del proyecto. El título debe ser </a:t>
            </a:r>
            <a:r>
              <a:rPr lang="es-CO" sz="1800" u="sng" dirty="0">
                <a:latin typeface="Arial"/>
                <a:cs typeface="Arial"/>
              </a:rPr>
              <a:t>claro y preciso para que cualquier persona pueda entender</a:t>
            </a:r>
            <a:r>
              <a:rPr lang="es-CO" sz="1800" dirty="0">
                <a:latin typeface="Arial"/>
                <a:cs typeface="Arial"/>
              </a:rPr>
              <a:t> de qué se trata el proyecto sin necesidad de leer el anteproyecto completo.</a:t>
            </a:r>
          </a:p>
          <a:p>
            <a:pPr>
              <a:buNone/>
              <a:defRPr/>
            </a:pPr>
            <a:r>
              <a:rPr lang="es-CO" sz="1800" dirty="0">
                <a:latin typeface="Arial"/>
                <a:cs typeface="Arial"/>
              </a:rPr>
              <a:t>En general, el título debe capturar la esencia del proyecto y destacar su relevancia e importancia. Es importante tomarse el tiempo necesario para elegir un título adecuado, ya que este puede ser determinante para generar interés en el proyecto y atraer la atención de los lectores o evaluadores.</a:t>
            </a:r>
          </a:p>
          <a:p>
            <a:pPr marL="0" indent="0">
              <a:spcAft>
                <a:spcPts val="0"/>
              </a:spcAft>
              <a:buNone/>
              <a:defRPr/>
            </a:pPr>
            <a:endParaRPr lang="es-CO" sz="1400" b="1" dirty="0">
              <a:solidFill>
                <a:schemeClr val="tx1">
                  <a:lumMod val="75000"/>
                  <a:lumOff val="25000"/>
                </a:schemeClr>
              </a:solidFill>
            </a:endParaRPr>
          </a:p>
          <a:p>
            <a:pPr marL="0" indent="0">
              <a:spcAft>
                <a:spcPts val="0"/>
              </a:spcAft>
              <a:buNone/>
              <a:defRPr/>
            </a:pPr>
            <a:endParaRPr lang="es-CO" sz="1400" b="1" dirty="0">
              <a:solidFill>
                <a:schemeClr val="tx1">
                  <a:lumMod val="75000"/>
                  <a:lumOff val="25000"/>
                </a:schemeClr>
              </a:solidFill>
            </a:endParaRPr>
          </a:p>
        </p:txBody>
      </p:sp>
    </p:spTree>
    <p:extLst>
      <p:ext uri="{BB962C8B-B14F-4D97-AF65-F5344CB8AC3E}">
        <p14:creationId xmlns:p14="http://schemas.microsoft.com/office/powerpoint/2010/main" val="373090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8</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547664" y="83947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2000" b="1" dirty="0">
                <a:solidFill>
                  <a:schemeClr val="tx1">
                    <a:lumMod val="75000"/>
                    <a:lumOff val="25000"/>
                  </a:schemeClr>
                </a:solidFill>
                <a:latin typeface="Arial"/>
                <a:cs typeface="Arial"/>
              </a:rPr>
              <a:t>Título – Ejercicio Identifique en cada título si existen o no </a:t>
            </a:r>
            <a:endParaRPr lang="es-CO" sz="1600" b="1" dirty="0">
              <a:solidFill>
                <a:schemeClr val="tx1">
                  <a:lumMod val="75000"/>
                  <a:lumOff val="25000"/>
                </a:schemeClr>
              </a:solidFill>
            </a:endParaRPr>
          </a:p>
          <a:p>
            <a:pPr marL="0" indent="0">
              <a:spcAft>
                <a:spcPts val="0"/>
              </a:spcAft>
              <a:buNone/>
              <a:defRPr/>
            </a:pPr>
            <a:endParaRPr lang="es-CO" sz="2000" b="1" dirty="0">
              <a:solidFill>
                <a:schemeClr val="tx1">
                  <a:lumMod val="75000"/>
                  <a:lumOff val="25000"/>
                </a:schemeClr>
              </a:solidFill>
              <a:latin typeface="Arial"/>
              <a:cs typeface="Arial"/>
            </a:endParaRPr>
          </a:p>
          <a:p>
            <a:pPr marL="0" indent="0">
              <a:spcAft>
                <a:spcPts val="0"/>
              </a:spcAft>
              <a:buNone/>
              <a:defRPr/>
            </a:pPr>
            <a:r>
              <a:rPr lang="es-CO" sz="1800" dirty="0">
                <a:latin typeface="Arial"/>
                <a:cs typeface="Arial"/>
              </a:rPr>
              <a:t>"Tecnología </a:t>
            </a:r>
            <a:r>
              <a:rPr lang="es-CO" sz="1800" strike="sngStrike" dirty="0" err="1">
                <a:latin typeface="Arial"/>
                <a:cs typeface="Arial"/>
              </a:rPr>
              <a:t>blockchain</a:t>
            </a:r>
            <a:r>
              <a:rPr lang="es-CO" sz="1800" dirty="0">
                <a:latin typeface="Arial"/>
                <a:cs typeface="Arial"/>
              </a:rPr>
              <a:t> como herramienta para mejorar la trazabilidad y transparencia en la cadena de suministro de alimentos“</a:t>
            </a:r>
          </a:p>
          <a:p>
            <a:pPr marL="0" indent="0">
              <a:spcAft>
                <a:spcPts val="0"/>
              </a:spcAft>
              <a:buNone/>
              <a:defRPr/>
            </a:pPr>
            <a:endParaRPr lang="es-CO" sz="1800" dirty="0"/>
          </a:p>
          <a:p>
            <a:pPr marL="0" indent="0">
              <a:spcAft>
                <a:spcPts val="0"/>
              </a:spcAft>
              <a:buNone/>
              <a:defRPr/>
            </a:pPr>
            <a:r>
              <a:rPr lang="es-CO" sz="1800" dirty="0">
                <a:latin typeface="Arial"/>
                <a:cs typeface="Arial"/>
              </a:rPr>
              <a:t>“</a:t>
            </a:r>
            <a:r>
              <a:rPr lang="es-ES" sz="1800" dirty="0">
                <a:latin typeface="Arial"/>
                <a:cs typeface="Arial"/>
              </a:rPr>
              <a:t>Desarrollo de un Sistema que Funcione Bien para Diversas Aplicaciones</a:t>
            </a:r>
            <a:r>
              <a:rPr lang="es-CO" sz="1800" dirty="0">
                <a:latin typeface="Arial"/>
                <a:cs typeface="Arial"/>
              </a:rPr>
              <a:t>”</a:t>
            </a:r>
          </a:p>
          <a:p>
            <a:pPr marL="0" indent="0">
              <a:spcAft>
                <a:spcPts val="0"/>
              </a:spcAft>
              <a:buNone/>
              <a:defRPr/>
            </a:pPr>
            <a:endParaRPr lang="es-CO" sz="1800" dirty="0">
              <a:latin typeface="Arial"/>
              <a:cs typeface="Arial"/>
            </a:endParaRPr>
          </a:p>
          <a:p>
            <a:pPr marL="0" indent="0">
              <a:spcAft>
                <a:spcPts val="0"/>
              </a:spcAft>
              <a:buNone/>
              <a:defRPr/>
            </a:pPr>
            <a:r>
              <a:rPr lang="es-ES" sz="1800" dirty="0">
                <a:latin typeface="Arial"/>
                <a:cs typeface="Arial"/>
              </a:rPr>
              <a:t>“Implementación de un Brazo Robótico Autónomo para Aplicaciones Industriales de Precisión”</a:t>
            </a:r>
            <a:endParaRPr lang="es-CO" sz="1800" dirty="0">
              <a:latin typeface="Arial"/>
              <a:cs typeface="Arial"/>
            </a:endParaRPr>
          </a:p>
          <a:p>
            <a:pPr marL="0" indent="0">
              <a:spcAft>
                <a:spcPts val="0"/>
              </a:spcAft>
              <a:buNone/>
              <a:defRPr/>
            </a:pPr>
            <a:endParaRPr lang="es-CO" sz="1800" dirty="0">
              <a:latin typeface="Arial"/>
              <a:cs typeface="Arial"/>
            </a:endParaRPr>
          </a:p>
          <a:p>
            <a:pPr marL="0" indent="0">
              <a:spcAft>
                <a:spcPts val="0"/>
              </a:spcAft>
              <a:buNone/>
              <a:defRPr/>
            </a:pPr>
            <a:r>
              <a:rPr lang="es-CO" sz="1800" dirty="0">
                <a:latin typeface="Arial"/>
                <a:cs typeface="Arial"/>
              </a:rPr>
              <a:t>“</a:t>
            </a:r>
            <a:r>
              <a:rPr lang="es-ES" sz="1800" dirty="0">
                <a:latin typeface="Arial"/>
                <a:cs typeface="Arial"/>
              </a:rPr>
              <a:t>Implementación de un Sistema de Control Inteligente para la Optimización Energética en Edificios Automatizados</a:t>
            </a:r>
            <a:r>
              <a:rPr lang="es-CO" sz="1800" dirty="0">
                <a:latin typeface="Arial"/>
                <a:cs typeface="Arial"/>
              </a:rPr>
              <a:t>”</a:t>
            </a:r>
          </a:p>
          <a:p>
            <a:pPr marL="0" indent="0">
              <a:spcAft>
                <a:spcPts val="0"/>
              </a:spcAft>
              <a:buNone/>
              <a:defRPr/>
            </a:pPr>
            <a:endParaRPr lang="es-CO" sz="1800" dirty="0">
              <a:latin typeface="Arial"/>
              <a:cs typeface="Arial"/>
            </a:endParaRPr>
          </a:p>
          <a:p>
            <a:pPr marL="0" indent="0">
              <a:spcAft>
                <a:spcPts val="0"/>
              </a:spcAft>
              <a:buNone/>
              <a:defRPr/>
            </a:pPr>
            <a:r>
              <a:rPr lang="es-CO" sz="1800" dirty="0">
                <a:latin typeface="Arial"/>
                <a:cs typeface="Arial"/>
              </a:rPr>
              <a:t>"Un estudio sobre la educación en México y cómo mejorarla"</a:t>
            </a:r>
          </a:p>
          <a:p>
            <a:pPr marL="0" indent="0">
              <a:spcAft>
                <a:spcPts val="0"/>
              </a:spcAft>
              <a:buNone/>
              <a:defRPr/>
            </a:pPr>
            <a:endParaRPr lang="es-CO" sz="1400" dirty="0"/>
          </a:p>
        </p:txBody>
      </p:sp>
    </p:spTree>
    <p:extLst>
      <p:ext uri="{BB962C8B-B14F-4D97-AF65-F5344CB8AC3E}">
        <p14:creationId xmlns:p14="http://schemas.microsoft.com/office/powerpoint/2010/main" val="276704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9</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2000" b="1" dirty="0">
                <a:solidFill>
                  <a:schemeClr val="tx1">
                    <a:lumMod val="75000"/>
                    <a:lumOff val="25000"/>
                  </a:schemeClr>
                </a:solidFill>
                <a:latin typeface="Arial"/>
                <a:cs typeface="Arial"/>
              </a:rPr>
              <a:t>Nombre</a:t>
            </a:r>
            <a:endParaRPr lang="es-CO" sz="1600" b="1" dirty="0">
              <a:solidFill>
                <a:schemeClr val="tx1">
                  <a:lumMod val="75000"/>
                  <a:lumOff val="25000"/>
                </a:schemeClr>
              </a:solidFill>
            </a:endParaRPr>
          </a:p>
          <a:p>
            <a:pPr marL="0" indent="0">
              <a:spcAft>
                <a:spcPts val="0"/>
              </a:spcAft>
              <a:buNone/>
              <a:defRPr/>
            </a:pPr>
            <a:endParaRPr lang="es-CO" sz="2000" b="1" dirty="0">
              <a:solidFill>
                <a:schemeClr val="tx1">
                  <a:lumMod val="75000"/>
                  <a:lumOff val="25000"/>
                </a:schemeClr>
              </a:solidFill>
              <a:latin typeface="Arial"/>
              <a:cs typeface="Arial"/>
            </a:endParaRPr>
          </a:p>
          <a:p>
            <a:pPr marL="0" indent="0">
              <a:spcAft>
                <a:spcPts val="0"/>
              </a:spcAft>
              <a:buNone/>
              <a:defRPr/>
            </a:pPr>
            <a:endParaRPr lang="es-CO" sz="2000" b="1" dirty="0">
              <a:solidFill>
                <a:schemeClr val="tx1">
                  <a:lumMod val="75000"/>
                  <a:lumOff val="25000"/>
                </a:schemeClr>
              </a:solidFill>
              <a:latin typeface="Arial"/>
              <a:cs typeface="Arial"/>
            </a:endParaRPr>
          </a:p>
          <a:p>
            <a:pPr marL="0" indent="0">
              <a:spcAft>
                <a:spcPts val="0"/>
              </a:spcAft>
              <a:buNone/>
              <a:defRPr/>
            </a:pPr>
            <a:endParaRPr lang="es-CO" sz="2000" b="1" dirty="0">
              <a:solidFill>
                <a:schemeClr val="tx1">
                  <a:lumMod val="75000"/>
                  <a:lumOff val="25000"/>
                </a:schemeClr>
              </a:solidFill>
              <a:latin typeface="Arial"/>
              <a:cs typeface="Arial"/>
            </a:endParaRPr>
          </a:p>
          <a:p>
            <a:pPr marL="0" indent="0">
              <a:spcAft>
                <a:spcPts val="0"/>
              </a:spcAft>
              <a:buNone/>
              <a:defRPr/>
            </a:pPr>
            <a:r>
              <a:rPr lang="es-CO" sz="2000" b="1" dirty="0">
                <a:solidFill>
                  <a:schemeClr val="tx1">
                    <a:lumMod val="75000"/>
                    <a:lumOff val="25000"/>
                  </a:schemeClr>
                </a:solidFill>
                <a:latin typeface="Arial"/>
                <a:cs typeface="Arial"/>
              </a:rPr>
              <a:t>¿Es lo mismo el nombre de un proyecto al título?</a:t>
            </a:r>
          </a:p>
          <a:p>
            <a:pPr marL="0" indent="0">
              <a:spcAft>
                <a:spcPts val="0"/>
              </a:spcAft>
              <a:buNone/>
              <a:defRPr/>
            </a:pPr>
            <a:endParaRPr lang="es-CO" sz="1800" dirty="0">
              <a:solidFill>
                <a:srgbClr val="000000"/>
              </a:solidFill>
              <a:latin typeface="Arial"/>
              <a:cs typeface="Arial"/>
            </a:endParaRPr>
          </a:p>
        </p:txBody>
      </p:sp>
    </p:spTree>
    <p:extLst>
      <p:ext uri="{BB962C8B-B14F-4D97-AF65-F5344CB8AC3E}">
        <p14:creationId xmlns:p14="http://schemas.microsoft.com/office/powerpoint/2010/main" val="31465102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A62137D465CE64A8C883A4664514BF8" ma:contentTypeVersion="15" ma:contentTypeDescription="Crear nuevo documento." ma:contentTypeScope="" ma:versionID="a1bd1d59f691eb9bca6952b111268275">
  <xsd:schema xmlns:xsd="http://www.w3.org/2001/XMLSchema" xmlns:xs="http://www.w3.org/2001/XMLSchema" xmlns:p="http://schemas.microsoft.com/office/2006/metadata/properties" xmlns:ns3="669280c1-d17e-4d1d-bd7f-b4f14cc6bf1d" xmlns:ns4="bdc56f61-abc0-4f7e-bfec-a93ccd1ae886" targetNamespace="http://schemas.microsoft.com/office/2006/metadata/properties" ma:root="true" ma:fieldsID="d02990a02f19f0f9fc7b999b1809cae4" ns3:_="" ns4:_="">
    <xsd:import namespace="669280c1-d17e-4d1d-bd7f-b4f14cc6bf1d"/>
    <xsd:import namespace="bdc56f61-abc0-4f7e-bfec-a93ccd1ae8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280c1-d17e-4d1d-bd7f-b4f14cc6bf1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c56f61-abc0-4f7e-bfec-a93ccd1ae8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dc56f61-abc0-4f7e-bfec-a93ccd1ae886" xsi:nil="true"/>
  </documentManagement>
</p:properties>
</file>

<file path=customXml/itemProps1.xml><?xml version="1.0" encoding="utf-8"?>
<ds:datastoreItem xmlns:ds="http://schemas.openxmlformats.org/officeDocument/2006/customXml" ds:itemID="{4E8623C8-32E1-48B0-9F0A-13F2E9582B7E}">
  <ds:schemaRefs>
    <ds:schemaRef ds:uri="http://schemas.microsoft.com/sharepoint/v3/contenttype/forms"/>
  </ds:schemaRefs>
</ds:datastoreItem>
</file>

<file path=customXml/itemProps2.xml><?xml version="1.0" encoding="utf-8"?>
<ds:datastoreItem xmlns:ds="http://schemas.openxmlformats.org/officeDocument/2006/customXml" ds:itemID="{025820C3-FD82-4EFC-BF14-EAF1F9613F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9280c1-d17e-4d1d-bd7f-b4f14cc6bf1d"/>
    <ds:schemaRef ds:uri="bdc56f61-abc0-4f7e-bfec-a93ccd1ae8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25853C-1B27-4995-A583-4D39F900BB7F}">
  <ds:schemaRefs>
    <ds:schemaRef ds:uri="http://schemas.microsoft.com/office/2006/documentManagement/types"/>
    <ds:schemaRef ds:uri="http://purl.org/dc/dcmitype/"/>
    <ds:schemaRef ds:uri="http://schemas.openxmlformats.org/package/2006/metadata/core-properties"/>
    <ds:schemaRef ds:uri="669280c1-d17e-4d1d-bd7f-b4f14cc6bf1d"/>
    <ds:schemaRef ds:uri="http://purl.org/dc/elements/1.1/"/>
    <ds:schemaRef ds:uri="http://purl.org/dc/terms/"/>
    <ds:schemaRef ds:uri="http://schemas.microsoft.com/office/infopath/2007/PartnerControls"/>
    <ds:schemaRef ds:uri="bdc56f61-abc0-4f7e-bfec-a93ccd1ae886"/>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2214</TotalTime>
  <Words>1530</Words>
  <Application>Microsoft Office PowerPoint</Application>
  <PresentationFormat>Carta (216 x 279 mm)</PresentationFormat>
  <Paragraphs>171</Paragraphs>
  <Slides>14</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Presentación de PowerPoint</vt:lpstr>
      <vt:lpstr>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Hugo</dc:creator>
  <cp:lastModifiedBy>JHEYSON FABIAN VILLAVISAN BUITRAGO</cp:lastModifiedBy>
  <cp:revision>303</cp:revision>
  <dcterms:created xsi:type="dcterms:W3CDTF">2008-03-11T21:51:34Z</dcterms:created>
  <dcterms:modified xsi:type="dcterms:W3CDTF">2025-01-23T02:21:49Z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0x0101007A62137D465CE64A8C883A4664514BF8</vt:lpwstr>
  </property>
</Properties>
</file>