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22"/>
  </p:notesMasterIdLst>
  <p:handoutMasterIdLst>
    <p:handoutMasterId r:id="rId23"/>
  </p:handoutMasterIdLst>
  <p:sldIdLst>
    <p:sldId id="256" r:id="rId5"/>
    <p:sldId id="270" r:id="rId6"/>
    <p:sldId id="298" r:id="rId7"/>
    <p:sldId id="299" r:id="rId8"/>
    <p:sldId id="275" r:id="rId9"/>
    <p:sldId id="286" r:id="rId10"/>
    <p:sldId id="291" r:id="rId11"/>
    <p:sldId id="290" r:id="rId12"/>
    <p:sldId id="292" r:id="rId13"/>
    <p:sldId id="293" r:id="rId14"/>
    <p:sldId id="294" r:id="rId15"/>
    <p:sldId id="300" r:id="rId16"/>
    <p:sldId id="295" r:id="rId17"/>
    <p:sldId id="302" r:id="rId18"/>
    <p:sldId id="301" r:id="rId19"/>
    <p:sldId id="296" r:id="rId20"/>
    <p:sldId id="297" r:id="rId21"/>
  </p:sldIdLst>
  <p:sldSz cx="9144000" cy="6858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3080F47-54FE-4674-8A61-9F6C6D97AC09}">
          <p14:sldIdLst>
            <p14:sldId id="256"/>
            <p14:sldId id="270"/>
            <p14:sldId id="298"/>
            <p14:sldId id="299"/>
            <p14:sldId id="275"/>
            <p14:sldId id="286"/>
            <p14:sldId id="291"/>
            <p14:sldId id="290"/>
            <p14:sldId id="292"/>
            <p14:sldId id="293"/>
            <p14:sldId id="294"/>
            <p14:sldId id="300"/>
            <p14:sldId id="295"/>
            <p14:sldId id="302"/>
            <p14:sldId id="301"/>
            <p14:sldId id="296"/>
            <p14:sldId id="2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D5D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5033EA-8F14-48EA-845C-A9224D0B825D}" v="1" dt="2025-01-23T02:36:36.93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89" d="100"/>
          <a:sy n="89" d="100"/>
        </p:scale>
        <p:origin x="90" y="426"/>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19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HERNANDO RUEDA GUINEME" userId="S::lhruedag@itc.edu.co::b56691bd-cc2f-4875-80b1-76bc22dcc303" providerId="AD" clId="Web-{73F56294-222C-4A21-30AE-EA762235FF8E}"/>
    <pc:docChg chg="sldOrd">
      <pc:chgData name="LUIS HERNANDO RUEDA GUINEME" userId="S::lhruedag@itc.edu.co::b56691bd-cc2f-4875-80b1-76bc22dcc303" providerId="AD" clId="Web-{73F56294-222C-4A21-30AE-EA762235FF8E}" dt="2024-10-17T16:30:49.451" v="0"/>
      <pc:docMkLst>
        <pc:docMk/>
      </pc:docMkLst>
      <pc:sldChg chg="ord">
        <pc:chgData name="LUIS HERNANDO RUEDA GUINEME" userId="S::lhruedag@itc.edu.co::b56691bd-cc2f-4875-80b1-76bc22dcc303" providerId="AD" clId="Web-{73F56294-222C-4A21-30AE-EA762235FF8E}" dt="2024-10-17T16:30:49.451" v="0"/>
        <pc:sldMkLst>
          <pc:docMk/>
          <pc:sldMk cId="3333076160" sldId="300"/>
        </pc:sldMkLst>
      </pc:sldChg>
    </pc:docChg>
  </pc:docChgLst>
  <pc:docChgLst>
    <pc:chgData name="JHEYSON FABIAN VILLAVISAN BUITRAGO" userId="e5ced5c2-d787-455d-b115-4f08a699b8c8" providerId="ADAL" clId="{8D5033EA-8F14-48EA-845C-A9224D0B825D}"/>
    <pc:docChg chg="addSld delSld modSld modSection">
      <pc:chgData name="JHEYSON FABIAN VILLAVISAN BUITRAGO" userId="e5ced5c2-d787-455d-b115-4f08a699b8c8" providerId="ADAL" clId="{8D5033EA-8F14-48EA-845C-A9224D0B825D}" dt="2025-01-23T02:36:40.699" v="2" actId="20577"/>
      <pc:docMkLst>
        <pc:docMk/>
      </pc:docMkLst>
      <pc:sldChg chg="modSp add mod">
        <pc:chgData name="JHEYSON FABIAN VILLAVISAN BUITRAGO" userId="e5ced5c2-d787-455d-b115-4f08a699b8c8" providerId="ADAL" clId="{8D5033EA-8F14-48EA-845C-A9224D0B825D}" dt="2025-01-23T02:36:40.699" v="2" actId="20577"/>
        <pc:sldMkLst>
          <pc:docMk/>
          <pc:sldMk cId="2505371292" sldId="270"/>
        </pc:sldMkLst>
        <pc:spChg chg="mod">
          <ac:chgData name="JHEYSON FABIAN VILLAVISAN BUITRAGO" userId="e5ced5c2-d787-455d-b115-4f08a699b8c8" providerId="ADAL" clId="{8D5033EA-8F14-48EA-845C-A9224D0B825D}" dt="2025-01-23T02:36:40.699" v="2" actId="20577"/>
          <ac:spMkLst>
            <pc:docMk/>
            <pc:sldMk cId="2505371292" sldId="270"/>
            <ac:spMk id="11266" creationId="{74AD047A-E86C-4E92-874D-BAA043AB0B46}"/>
          </ac:spMkLst>
        </pc:spChg>
      </pc:sldChg>
      <pc:sldChg chg="del">
        <pc:chgData name="JHEYSON FABIAN VILLAVISAN BUITRAGO" userId="e5ced5c2-d787-455d-b115-4f08a699b8c8" providerId="ADAL" clId="{8D5033EA-8F14-48EA-845C-A9224D0B825D}" dt="2025-01-23T02:36:38.314" v="1" actId="47"/>
        <pc:sldMkLst>
          <pc:docMk/>
          <pc:sldMk cId="3709177429" sldId="274"/>
        </pc:sldMkLst>
      </pc:sldChg>
    </pc:docChg>
  </pc:docChgLst>
  <pc:docChgLst>
    <pc:chgData name="JHEYSON FABIAN VILLAVISAN BUITRAGO" userId="e5ced5c2-d787-455d-b115-4f08a699b8c8" providerId="ADAL" clId="{B2A1242A-B540-469C-9972-368016D77FE5}"/>
    <pc:docChg chg="undo custSel addSld modSld modSection">
      <pc:chgData name="JHEYSON FABIAN VILLAVISAN BUITRAGO" userId="e5ced5c2-d787-455d-b115-4f08a699b8c8" providerId="ADAL" clId="{B2A1242A-B540-469C-9972-368016D77FE5}" dt="2024-09-16T13:41:19.634" v="652" actId="20577"/>
      <pc:docMkLst>
        <pc:docMk/>
      </pc:docMkLst>
      <pc:sldChg chg="addSp delSp modSp mod">
        <pc:chgData name="JHEYSON FABIAN VILLAVISAN BUITRAGO" userId="e5ced5c2-d787-455d-b115-4f08a699b8c8" providerId="ADAL" clId="{B2A1242A-B540-469C-9972-368016D77FE5}" dt="2024-09-16T13:41:19.634" v="652" actId="20577"/>
        <pc:sldMkLst>
          <pc:docMk/>
          <pc:sldMk cId="3709177429" sldId="274"/>
        </pc:sldMkLst>
      </pc:sldChg>
      <pc:sldChg chg="modSp mod">
        <pc:chgData name="JHEYSON FABIAN VILLAVISAN BUITRAGO" userId="e5ced5c2-d787-455d-b115-4f08a699b8c8" providerId="ADAL" clId="{B2A1242A-B540-469C-9972-368016D77FE5}" dt="2024-09-16T13:38:45.564" v="569" actId="20577"/>
        <pc:sldMkLst>
          <pc:docMk/>
          <pc:sldMk cId="2574427139" sldId="275"/>
        </pc:sldMkLst>
      </pc:sldChg>
      <pc:sldChg chg="modSp mod">
        <pc:chgData name="JHEYSON FABIAN VILLAVISAN BUITRAGO" userId="e5ced5c2-d787-455d-b115-4f08a699b8c8" providerId="ADAL" clId="{B2A1242A-B540-469C-9972-368016D77FE5}" dt="2024-09-16T13:38:48.925" v="570" actId="20577"/>
        <pc:sldMkLst>
          <pc:docMk/>
          <pc:sldMk cId="243517563" sldId="286"/>
        </pc:sldMkLst>
      </pc:sldChg>
      <pc:sldChg chg="modSp mod">
        <pc:chgData name="JHEYSON FABIAN VILLAVISAN BUITRAGO" userId="e5ced5c2-d787-455d-b115-4f08a699b8c8" providerId="ADAL" clId="{B2A1242A-B540-469C-9972-368016D77FE5}" dt="2024-09-16T13:39:13.548" v="572" actId="20577"/>
        <pc:sldMkLst>
          <pc:docMk/>
          <pc:sldMk cId="1919121852" sldId="290"/>
        </pc:sldMkLst>
      </pc:sldChg>
      <pc:sldChg chg="modSp mod">
        <pc:chgData name="JHEYSON FABIAN VILLAVISAN BUITRAGO" userId="e5ced5c2-d787-455d-b115-4f08a699b8c8" providerId="ADAL" clId="{B2A1242A-B540-469C-9972-368016D77FE5}" dt="2024-09-16T13:38:54.782" v="571" actId="20577"/>
        <pc:sldMkLst>
          <pc:docMk/>
          <pc:sldMk cId="2138267526" sldId="291"/>
        </pc:sldMkLst>
      </pc:sldChg>
      <pc:sldChg chg="modSp mod">
        <pc:chgData name="JHEYSON FABIAN VILLAVISAN BUITRAGO" userId="e5ced5c2-d787-455d-b115-4f08a699b8c8" providerId="ADAL" clId="{B2A1242A-B540-469C-9972-368016D77FE5}" dt="2024-09-16T13:39:17.223" v="573" actId="20577"/>
        <pc:sldMkLst>
          <pc:docMk/>
          <pc:sldMk cId="2289649157" sldId="292"/>
        </pc:sldMkLst>
      </pc:sldChg>
      <pc:sldChg chg="modSp mod">
        <pc:chgData name="JHEYSON FABIAN VILLAVISAN BUITRAGO" userId="e5ced5c2-d787-455d-b115-4f08a699b8c8" providerId="ADAL" clId="{B2A1242A-B540-469C-9972-368016D77FE5}" dt="2024-09-16T13:40:25.811" v="590" actId="33524"/>
        <pc:sldMkLst>
          <pc:docMk/>
          <pc:sldMk cId="1542771469" sldId="293"/>
        </pc:sldMkLst>
      </pc:sldChg>
      <pc:sldChg chg="modSp mod">
        <pc:chgData name="JHEYSON FABIAN VILLAVISAN BUITRAGO" userId="e5ced5c2-d787-455d-b115-4f08a699b8c8" providerId="ADAL" clId="{B2A1242A-B540-469C-9972-368016D77FE5}" dt="2024-09-16T13:39:23.047" v="577" actId="20577"/>
        <pc:sldMkLst>
          <pc:docMk/>
          <pc:sldMk cId="345700880" sldId="294"/>
        </pc:sldMkLst>
      </pc:sldChg>
      <pc:sldChg chg="modSp mod">
        <pc:chgData name="JHEYSON FABIAN VILLAVISAN BUITRAGO" userId="e5ced5c2-d787-455d-b115-4f08a699b8c8" providerId="ADAL" clId="{B2A1242A-B540-469C-9972-368016D77FE5}" dt="2024-09-16T13:39:54.768" v="585" actId="20577"/>
        <pc:sldMkLst>
          <pc:docMk/>
          <pc:sldMk cId="2221403456" sldId="295"/>
        </pc:sldMkLst>
      </pc:sldChg>
      <pc:sldChg chg="modSp mod">
        <pc:chgData name="JHEYSON FABIAN VILLAVISAN BUITRAGO" userId="e5ced5c2-d787-455d-b115-4f08a699b8c8" providerId="ADAL" clId="{B2A1242A-B540-469C-9972-368016D77FE5}" dt="2024-09-16T13:40:02.173" v="587" actId="20577"/>
        <pc:sldMkLst>
          <pc:docMk/>
          <pc:sldMk cId="362648324" sldId="296"/>
        </pc:sldMkLst>
      </pc:sldChg>
      <pc:sldChg chg="modSp mod">
        <pc:chgData name="JHEYSON FABIAN VILLAVISAN BUITRAGO" userId="e5ced5c2-d787-455d-b115-4f08a699b8c8" providerId="ADAL" clId="{B2A1242A-B540-469C-9972-368016D77FE5}" dt="2024-09-16T13:40:05.831" v="589" actId="20577"/>
        <pc:sldMkLst>
          <pc:docMk/>
          <pc:sldMk cId="1461303305" sldId="297"/>
        </pc:sldMkLst>
      </pc:sldChg>
      <pc:sldChg chg="addSp modSp add mod">
        <pc:chgData name="JHEYSON FABIAN VILLAVISAN BUITRAGO" userId="e5ced5c2-d787-455d-b115-4f08a699b8c8" providerId="ADAL" clId="{B2A1242A-B540-469C-9972-368016D77FE5}" dt="2024-09-16T13:38:33.114" v="567" actId="20577"/>
        <pc:sldMkLst>
          <pc:docMk/>
          <pc:sldMk cId="3055849067" sldId="298"/>
        </pc:sldMkLst>
      </pc:sldChg>
      <pc:sldChg chg="modSp add mod">
        <pc:chgData name="JHEYSON FABIAN VILLAVISAN BUITRAGO" userId="e5ced5c2-d787-455d-b115-4f08a699b8c8" providerId="ADAL" clId="{B2A1242A-B540-469C-9972-368016D77FE5}" dt="2024-09-16T13:38:35.446" v="568" actId="20577"/>
        <pc:sldMkLst>
          <pc:docMk/>
          <pc:sldMk cId="3250344570" sldId="299"/>
        </pc:sldMkLst>
      </pc:sldChg>
      <pc:sldChg chg="modSp add mod">
        <pc:chgData name="JHEYSON FABIAN VILLAVISAN BUITRAGO" userId="e5ced5c2-d787-455d-b115-4f08a699b8c8" providerId="ADAL" clId="{B2A1242A-B540-469C-9972-368016D77FE5}" dt="2024-09-16T13:40:45.557" v="595" actId="1076"/>
        <pc:sldMkLst>
          <pc:docMk/>
          <pc:sldMk cId="3333076160" sldId="300"/>
        </pc:sldMkLst>
      </pc:sldChg>
    </pc:docChg>
  </pc:docChgLst>
  <pc:docChgLst>
    <pc:chgData name="JHEYSON FABIAN VILLAVISAN BUITRAGO" userId="S::jfvillavisanb@itc.edu.co::e5ced5c2-d787-455d-b115-4f08a699b8c8" providerId="AD" clId="Web-{BE6F40B4-116B-9524-5DA0-C0D60C0178F1}"/>
    <pc:docChg chg="modSld">
      <pc:chgData name="JHEYSON FABIAN VILLAVISAN BUITRAGO" userId="S::jfvillavisanb@itc.edu.co::e5ced5c2-d787-455d-b115-4f08a699b8c8" providerId="AD" clId="Web-{BE6F40B4-116B-9524-5DA0-C0D60C0178F1}" dt="2024-03-19T00:40:56.466" v="0" actId="20577"/>
      <pc:docMkLst>
        <pc:docMk/>
      </pc:docMkLst>
      <pc:sldChg chg="modSp">
        <pc:chgData name="JHEYSON FABIAN VILLAVISAN BUITRAGO" userId="S::jfvillavisanb@itc.edu.co::e5ced5c2-d787-455d-b115-4f08a699b8c8" providerId="AD" clId="Web-{BE6F40B4-116B-9524-5DA0-C0D60C0178F1}" dt="2024-03-19T00:40:56.466" v="0" actId="20577"/>
        <pc:sldMkLst>
          <pc:docMk/>
          <pc:sldMk cId="0" sldId="256"/>
        </pc:sldMkLst>
      </pc:sldChg>
    </pc:docChg>
  </pc:docChgLst>
  <pc:docChgLst>
    <pc:chgData name="JHEYSON FABIAN VILLAVISAN BUITRAGO" userId="e5ced5c2-d787-455d-b115-4f08a699b8c8" providerId="ADAL" clId="{0E5DA8A5-5E5B-473F-8DEB-01D7836437C7}"/>
    <pc:docChg chg="custSel addSld delSld modSld modSection">
      <pc:chgData name="JHEYSON FABIAN VILLAVISAN BUITRAGO" userId="e5ced5c2-d787-455d-b115-4f08a699b8c8" providerId="ADAL" clId="{0E5DA8A5-5E5B-473F-8DEB-01D7836437C7}" dt="2023-04-27T16:16:21.620" v="2379" actId="478"/>
      <pc:docMkLst>
        <pc:docMk/>
      </pc:docMkLst>
      <pc:sldChg chg="modSp mod">
        <pc:chgData name="JHEYSON FABIAN VILLAVISAN BUITRAGO" userId="e5ced5c2-d787-455d-b115-4f08a699b8c8" providerId="ADAL" clId="{0E5DA8A5-5E5B-473F-8DEB-01D7836437C7}" dt="2023-04-27T01:49:55.001" v="34" actId="20577"/>
        <pc:sldMkLst>
          <pc:docMk/>
          <pc:sldMk cId="3709177429" sldId="274"/>
        </pc:sldMkLst>
      </pc:sldChg>
      <pc:sldChg chg="addSp modSp mod">
        <pc:chgData name="JHEYSON FABIAN VILLAVISAN BUITRAGO" userId="e5ced5c2-d787-455d-b115-4f08a699b8c8" providerId="ADAL" clId="{0E5DA8A5-5E5B-473F-8DEB-01D7836437C7}" dt="2023-04-27T01:54:36.513" v="469" actId="404"/>
        <pc:sldMkLst>
          <pc:docMk/>
          <pc:sldMk cId="2574427139" sldId="275"/>
        </pc:sldMkLst>
      </pc:sldChg>
      <pc:sldChg chg="del">
        <pc:chgData name="JHEYSON FABIAN VILLAVISAN BUITRAGO" userId="e5ced5c2-d787-455d-b115-4f08a699b8c8" providerId="ADAL" clId="{0E5DA8A5-5E5B-473F-8DEB-01D7836437C7}" dt="2023-04-27T01:57:56.273" v="490" actId="47"/>
        <pc:sldMkLst>
          <pc:docMk/>
          <pc:sldMk cId="3477400737" sldId="276"/>
        </pc:sldMkLst>
      </pc:sldChg>
      <pc:sldChg chg="del">
        <pc:chgData name="JHEYSON FABIAN VILLAVISAN BUITRAGO" userId="e5ced5c2-d787-455d-b115-4f08a699b8c8" providerId="ADAL" clId="{0E5DA8A5-5E5B-473F-8DEB-01D7836437C7}" dt="2023-04-27T01:57:51.660" v="486" actId="47"/>
        <pc:sldMkLst>
          <pc:docMk/>
          <pc:sldMk cId="1294577020" sldId="277"/>
        </pc:sldMkLst>
      </pc:sldChg>
      <pc:sldChg chg="delSp modSp mod">
        <pc:chgData name="JHEYSON FABIAN VILLAVISAN BUITRAGO" userId="e5ced5c2-d787-455d-b115-4f08a699b8c8" providerId="ADAL" clId="{0E5DA8A5-5E5B-473F-8DEB-01D7836437C7}" dt="2023-04-27T01:59:04.732" v="515" actId="20577"/>
        <pc:sldMkLst>
          <pc:docMk/>
          <pc:sldMk cId="243517563" sldId="286"/>
        </pc:sldMkLst>
      </pc:sldChg>
      <pc:sldChg chg="del">
        <pc:chgData name="JHEYSON FABIAN VILLAVISAN BUITRAGO" userId="e5ced5c2-d787-455d-b115-4f08a699b8c8" providerId="ADAL" clId="{0E5DA8A5-5E5B-473F-8DEB-01D7836437C7}" dt="2023-04-27T01:57:55.796" v="489" actId="47"/>
        <pc:sldMkLst>
          <pc:docMk/>
          <pc:sldMk cId="1908244381" sldId="287"/>
        </pc:sldMkLst>
      </pc:sldChg>
      <pc:sldChg chg="del">
        <pc:chgData name="JHEYSON FABIAN VILLAVISAN BUITRAGO" userId="e5ced5c2-d787-455d-b115-4f08a699b8c8" providerId="ADAL" clId="{0E5DA8A5-5E5B-473F-8DEB-01D7836437C7}" dt="2023-04-27T01:57:55.254" v="488" actId="47"/>
        <pc:sldMkLst>
          <pc:docMk/>
          <pc:sldMk cId="121694325" sldId="288"/>
        </pc:sldMkLst>
      </pc:sldChg>
      <pc:sldChg chg="del">
        <pc:chgData name="JHEYSON FABIAN VILLAVISAN BUITRAGO" userId="e5ced5c2-d787-455d-b115-4f08a699b8c8" providerId="ADAL" clId="{0E5DA8A5-5E5B-473F-8DEB-01D7836437C7}" dt="2023-04-27T01:57:54.653" v="487" actId="47"/>
        <pc:sldMkLst>
          <pc:docMk/>
          <pc:sldMk cId="3961252039" sldId="289"/>
        </pc:sldMkLst>
      </pc:sldChg>
      <pc:sldChg chg="delSp modSp add mod">
        <pc:chgData name="JHEYSON FABIAN VILLAVISAN BUITRAGO" userId="e5ced5c2-d787-455d-b115-4f08a699b8c8" providerId="ADAL" clId="{0E5DA8A5-5E5B-473F-8DEB-01D7836437C7}" dt="2023-04-27T01:59:11.613" v="517" actId="20577"/>
        <pc:sldMkLst>
          <pc:docMk/>
          <pc:sldMk cId="1919121852" sldId="290"/>
        </pc:sldMkLst>
      </pc:sldChg>
      <pc:sldChg chg="modSp add del mod">
        <pc:chgData name="JHEYSON FABIAN VILLAVISAN BUITRAGO" userId="e5ced5c2-d787-455d-b115-4f08a699b8c8" providerId="ADAL" clId="{0E5DA8A5-5E5B-473F-8DEB-01D7836437C7}" dt="2023-04-27T01:52:30.365" v="452" actId="47"/>
        <pc:sldMkLst>
          <pc:docMk/>
          <pc:sldMk cId="2470978532" sldId="290"/>
        </pc:sldMkLst>
      </pc:sldChg>
      <pc:sldChg chg="modSp add mod">
        <pc:chgData name="JHEYSON FABIAN VILLAVISAN BUITRAGO" userId="e5ced5c2-d787-455d-b115-4f08a699b8c8" providerId="ADAL" clId="{0E5DA8A5-5E5B-473F-8DEB-01D7836437C7}" dt="2023-04-27T01:59:08.258" v="516" actId="20577"/>
        <pc:sldMkLst>
          <pc:docMk/>
          <pc:sldMk cId="2138267526" sldId="291"/>
        </pc:sldMkLst>
      </pc:sldChg>
      <pc:sldChg chg="delSp modSp add mod">
        <pc:chgData name="JHEYSON FABIAN VILLAVISAN BUITRAGO" userId="e5ced5c2-d787-455d-b115-4f08a699b8c8" providerId="ADAL" clId="{0E5DA8A5-5E5B-473F-8DEB-01D7836437C7}" dt="2023-04-27T01:59:14.936" v="518" actId="20577"/>
        <pc:sldMkLst>
          <pc:docMk/>
          <pc:sldMk cId="2289649157" sldId="292"/>
        </pc:sldMkLst>
      </pc:sldChg>
      <pc:sldChg chg="modSp add mod">
        <pc:chgData name="JHEYSON FABIAN VILLAVISAN BUITRAGO" userId="e5ced5c2-d787-455d-b115-4f08a699b8c8" providerId="ADAL" clId="{0E5DA8A5-5E5B-473F-8DEB-01D7836437C7}" dt="2023-04-27T02:07:13.023" v="1309" actId="1076"/>
        <pc:sldMkLst>
          <pc:docMk/>
          <pc:sldMk cId="1542771469" sldId="293"/>
        </pc:sldMkLst>
      </pc:sldChg>
      <pc:sldChg chg="modSp add mod">
        <pc:chgData name="JHEYSON FABIAN VILLAVISAN BUITRAGO" userId="e5ced5c2-d787-455d-b115-4f08a699b8c8" providerId="ADAL" clId="{0E5DA8A5-5E5B-473F-8DEB-01D7836437C7}" dt="2023-04-27T02:05:17.941" v="1306" actId="20577"/>
        <pc:sldMkLst>
          <pc:docMk/>
          <pc:sldMk cId="345700880" sldId="294"/>
        </pc:sldMkLst>
      </pc:sldChg>
      <pc:sldChg chg="addSp modSp add mod">
        <pc:chgData name="JHEYSON FABIAN VILLAVISAN BUITRAGO" userId="e5ced5c2-d787-455d-b115-4f08a699b8c8" providerId="ADAL" clId="{0E5DA8A5-5E5B-473F-8DEB-01D7836437C7}" dt="2023-04-27T16:09:25.454" v="1895" actId="20577"/>
        <pc:sldMkLst>
          <pc:docMk/>
          <pc:sldMk cId="2221403456" sldId="295"/>
        </pc:sldMkLst>
      </pc:sldChg>
      <pc:sldChg chg="modSp add mod">
        <pc:chgData name="JHEYSON FABIAN VILLAVISAN BUITRAGO" userId="e5ced5c2-d787-455d-b115-4f08a699b8c8" providerId="ADAL" clId="{0E5DA8A5-5E5B-473F-8DEB-01D7836437C7}" dt="2023-04-27T16:12:58.529" v="2334" actId="20577"/>
        <pc:sldMkLst>
          <pc:docMk/>
          <pc:sldMk cId="362648324" sldId="296"/>
        </pc:sldMkLst>
      </pc:sldChg>
      <pc:sldChg chg="delSp modSp add mod">
        <pc:chgData name="JHEYSON FABIAN VILLAVISAN BUITRAGO" userId="e5ced5c2-d787-455d-b115-4f08a699b8c8" providerId="ADAL" clId="{0E5DA8A5-5E5B-473F-8DEB-01D7836437C7}" dt="2023-04-27T16:16:21.620" v="2379" actId="478"/>
        <pc:sldMkLst>
          <pc:docMk/>
          <pc:sldMk cId="1461303305" sldId="297"/>
        </pc:sldMkLst>
      </pc:sldChg>
    </pc:docChg>
  </pc:docChgLst>
  <pc:docChgLst>
    <pc:chgData name="JHEYSON FABIAN VILLAVISAN BUITRAGO" userId="S::jfvillavisanb@itc.edu.co::e5ced5c2-d787-455d-b115-4f08a699b8c8" providerId="AD" clId="Web-{48E46AB0-417B-80D3-AB8F-FA5B0ABBF09B}"/>
    <pc:docChg chg="delSld modSld modSection">
      <pc:chgData name="JHEYSON FABIAN VILLAVISAN BUITRAGO" userId="S::jfvillavisanb@itc.edu.co::e5ced5c2-d787-455d-b115-4f08a699b8c8" providerId="AD" clId="Web-{48E46AB0-417B-80D3-AB8F-FA5B0ABBF09B}" dt="2023-02-23T11:37:06.089" v="30"/>
      <pc:docMkLst>
        <pc:docMk/>
      </pc:docMkLst>
      <pc:sldChg chg="del">
        <pc:chgData name="JHEYSON FABIAN VILLAVISAN BUITRAGO" userId="S::jfvillavisanb@itc.edu.co::e5ced5c2-d787-455d-b115-4f08a699b8c8" providerId="AD" clId="Web-{48E46AB0-417B-80D3-AB8F-FA5B0ABBF09B}" dt="2023-02-23T11:36:24.869" v="2"/>
        <pc:sldMkLst>
          <pc:docMk/>
          <pc:sldMk cId="0" sldId="261"/>
        </pc:sldMkLst>
      </pc:sldChg>
      <pc:sldChg chg="del">
        <pc:chgData name="JHEYSON FABIAN VILLAVISAN BUITRAGO" userId="S::jfvillavisanb@itc.edu.co::e5ced5c2-d787-455d-b115-4f08a699b8c8" providerId="AD" clId="Web-{48E46AB0-417B-80D3-AB8F-FA5B0ABBF09B}" dt="2023-02-23T11:36:26.026" v="4"/>
        <pc:sldMkLst>
          <pc:docMk/>
          <pc:sldMk cId="0" sldId="264"/>
        </pc:sldMkLst>
      </pc:sldChg>
      <pc:sldChg chg="del">
        <pc:chgData name="JHEYSON FABIAN VILLAVISAN BUITRAGO" userId="S::jfvillavisanb@itc.edu.co::e5ced5c2-d787-455d-b115-4f08a699b8c8" providerId="AD" clId="Web-{48E46AB0-417B-80D3-AB8F-FA5B0ABBF09B}" dt="2023-02-23T11:36:25.291" v="3"/>
        <pc:sldMkLst>
          <pc:docMk/>
          <pc:sldMk cId="0" sldId="265"/>
        </pc:sldMkLst>
      </pc:sldChg>
      <pc:sldChg chg="del">
        <pc:chgData name="JHEYSON FABIAN VILLAVISAN BUITRAGO" userId="S::jfvillavisanb@itc.edu.co::e5ced5c2-d787-455d-b115-4f08a699b8c8" providerId="AD" clId="Web-{48E46AB0-417B-80D3-AB8F-FA5B0ABBF09B}" dt="2023-02-23T11:36:26.510" v="5"/>
        <pc:sldMkLst>
          <pc:docMk/>
          <pc:sldMk cId="0" sldId="266"/>
        </pc:sldMkLst>
      </pc:sldChg>
      <pc:sldChg chg="del">
        <pc:chgData name="JHEYSON FABIAN VILLAVISAN BUITRAGO" userId="S::jfvillavisanb@itc.edu.co::e5ced5c2-d787-455d-b115-4f08a699b8c8" providerId="AD" clId="Web-{48E46AB0-417B-80D3-AB8F-FA5B0ABBF09B}" dt="2023-02-23T11:36:28.729" v="8"/>
        <pc:sldMkLst>
          <pc:docMk/>
          <pc:sldMk cId="0" sldId="268"/>
        </pc:sldMkLst>
      </pc:sldChg>
      <pc:sldChg chg="del">
        <pc:chgData name="JHEYSON FABIAN VILLAVISAN BUITRAGO" userId="S::jfvillavisanb@itc.edu.co::e5ced5c2-d787-455d-b115-4f08a699b8c8" providerId="AD" clId="Web-{48E46AB0-417B-80D3-AB8F-FA5B0ABBF09B}" dt="2023-02-23T11:36:22.744" v="1"/>
        <pc:sldMkLst>
          <pc:docMk/>
          <pc:sldMk cId="2505371292" sldId="270"/>
        </pc:sldMkLst>
      </pc:sldChg>
      <pc:sldChg chg="addSp delSp modSp">
        <pc:chgData name="JHEYSON FABIAN VILLAVISAN BUITRAGO" userId="S::jfvillavisanb@itc.edu.co::e5ced5c2-d787-455d-b115-4f08a699b8c8" providerId="AD" clId="Web-{48E46AB0-417B-80D3-AB8F-FA5B0ABBF09B}" dt="2023-02-23T11:37:06.089" v="30"/>
        <pc:sldMkLst>
          <pc:docMk/>
          <pc:sldMk cId="3709177429" sldId="274"/>
        </pc:sldMkLst>
      </pc:sldChg>
      <pc:sldChg chg="del">
        <pc:chgData name="JHEYSON FABIAN VILLAVISAN BUITRAGO" userId="S::jfvillavisanb@itc.edu.co::e5ced5c2-d787-455d-b115-4f08a699b8c8" providerId="AD" clId="Web-{48E46AB0-417B-80D3-AB8F-FA5B0ABBF09B}" dt="2023-02-23T11:36:27.276" v="6"/>
        <pc:sldMkLst>
          <pc:docMk/>
          <pc:sldMk cId="2680639377" sldId="275"/>
        </pc:sldMkLst>
      </pc:sldChg>
      <pc:sldChg chg="del">
        <pc:chgData name="JHEYSON FABIAN VILLAVISAN BUITRAGO" userId="S::jfvillavisanb@itc.edu.co::e5ced5c2-d787-455d-b115-4f08a699b8c8" providerId="AD" clId="Web-{48E46AB0-417B-80D3-AB8F-FA5B0ABBF09B}" dt="2023-02-23T11:36:27.885" v="7"/>
        <pc:sldMkLst>
          <pc:docMk/>
          <pc:sldMk cId="1955606898" sldId="277"/>
        </pc:sldMkLst>
      </pc:sldChg>
      <pc:sldChg chg="del">
        <pc:chgData name="JHEYSON FABIAN VILLAVISAN BUITRAGO" userId="S::jfvillavisanb@itc.edu.co::e5ced5c2-d787-455d-b115-4f08a699b8c8" providerId="AD" clId="Web-{48E46AB0-417B-80D3-AB8F-FA5B0ABBF09B}" dt="2023-02-23T11:36:22.025" v="0"/>
        <pc:sldMkLst>
          <pc:docMk/>
          <pc:sldMk cId="214171354" sldId="278"/>
        </pc:sldMkLst>
      </pc:sldChg>
    </pc:docChg>
  </pc:docChgLst>
  <pc:docChgLst>
    <pc:chgData name="JHEYSON FABIAN VILLAVISAN BUITRAGO" userId="S::jfvillavisanb@itc.edu.co::e5ced5c2-d787-455d-b115-4f08a699b8c8" providerId="AD" clId="Web-{EF77C647-1E11-C7AB-496F-4ABF09148900}"/>
    <pc:docChg chg="addSld delSld modSld sldOrd modSection">
      <pc:chgData name="JHEYSON FABIAN VILLAVISAN BUITRAGO" userId="S::jfvillavisanb@itc.edu.co::e5ced5c2-d787-455d-b115-4f08a699b8c8" providerId="AD" clId="Web-{EF77C647-1E11-C7AB-496F-4ABF09148900}" dt="2023-03-09T12:10:51.087" v="534" actId="20577"/>
      <pc:docMkLst>
        <pc:docMk/>
      </pc:docMkLst>
      <pc:sldChg chg="modSp">
        <pc:chgData name="JHEYSON FABIAN VILLAVISAN BUITRAGO" userId="S::jfvillavisanb@itc.edu.co::e5ced5c2-d787-455d-b115-4f08a699b8c8" providerId="AD" clId="Web-{EF77C647-1E11-C7AB-496F-4ABF09148900}" dt="2023-03-09T11:45:50.689" v="0" actId="20577"/>
        <pc:sldMkLst>
          <pc:docMk/>
          <pc:sldMk cId="3709177429" sldId="274"/>
        </pc:sldMkLst>
      </pc:sldChg>
      <pc:sldChg chg="modSp">
        <pc:chgData name="JHEYSON FABIAN VILLAVISAN BUITRAGO" userId="S::jfvillavisanb@itc.edu.co::e5ced5c2-d787-455d-b115-4f08a699b8c8" providerId="AD" clId="Web-{EF77C647-1E11-C7AB-496F-4ABF09148900}" dt="2023-03-09T11:49:20.840" v="113" actId="20577"/>
        <pc:sldMkLst>
          <pc:docMk/>
          <pc:sldMk cId="2574427139" sldId="275"/>
        </pc:sldMkLst>
      </pc:sldChg>
      <pc:sldChg chg="modSp">
        <pc:chgData name="JHEYSON FABIAN VILLAVISAN BUITRAGO" userId="S::jfvillavisanb@itc.edu.co::e5ced5c2-d787-455d-b115-4f08a699b8c8" providerId="AD" clId="Web-{EF77C647-1E11-C7AB-496F-4ABF09148900}" dt="2023-03-09T11:51:54.048" v="138" actId="20577"/>
        <pc:sldMkLst>
          <pc:docMk/>
          <pc:sldMk cId="3477400737" sldId="276"/>
        </pc:sldMkLst>
      </pc:sldChg>
      <pc:sldChg chg="addSp modSp add replId">
        <pc:chgData name="JHEYSON FABIAN VILLAVISAN BUITRAGO" userId="S::jfvillavisanb@itc.edu.co::e5ced5c2-d787-455d-b115-4f08a699b8c8" providerId="AD" clId="Web-{EF77C647-1E11-C7AB-496F-4ABF09148900}" dt="2023-03-09T11:59:45.814" v="311" actId="20577"/>
        <pc:sldMkLst>
          <pc:docMk/>
          <pc:sldMk cId="1294577020" sldId="277"/>
        </pc:sldMkLst>
      </pc:sldChg>
      <pc:sldChg chg="del">
        <pc:chgData name="JHEYSON FABIAN VILLAVISAN BUITRAGO" userId="S::jfvillavisanb@itc.edu.co::e5ced5c2-d787-455d-b115-4f08a699b8c8" providerId="AD" clId="Web-{EF77C647-1E11-C7AB-496F-4ABF09148900}" dt="2023-03-09T11:51:55.533" v="139"/>
        <pc:sldMkLst>
          <pc:docMk/>
          <pc:sldMk cId="3602490117" sldId="277"/>
        </pc:sldMkLst>
      </pc:sldChg>
      <pc:sldChg chg="del">
        <pc:chgData name="JHEYSON FABIAN VILLAVISAN BUITRAGO" userId="S::jfvillavisanb@itc.edu.co::e5ced5c2-d787-455d-b115-4f08a699b8c8" providerId="AD" clId="Web-{EF77C647-1E11-C7AB-496F-4ABF09148900}" dt="2023-03-09T11:51:57.876" v="141"/>
        <pc:sldMkLst>
          <pc:docMk/>
          <pc:sldMk cId="2767045354" sldId="278"/>
        </pc:sldMkLst>
      </pc:sldChg>
      <pc:sldChg chg="add del replId">
        <pc:chgData name="JHEYSON FABIAN VILLAVISAN BUITRAGO" userId="S::jfvillavisanb@itc.edu.co::e5ced5c2-d787-455d-b115-4f08a699b8c8" providerId="AD" clId="Web-{EF77C647-1E11-C7AB-496F-4ABF09148900}" dt="2023-03-09T11:59:32.392" v="306"/>
        <pc:sldMkLst>
          <pc:docMk/>
          <pc:sldMk cId="3862357702" sldId="278"/>
        </pc:sldMkLst>
      </pc:sldChg>
      <pc:sldChg chg="addSp modSp add replId">
        <pc:chgData name="JHEYSON FABIAN VILLAVISAN BUITRAGO" userId="S::jfvillavisanb@itc.edu.co::e5ced5c2-d787-455d-b115-4f08a699b8c8" providerId="AD" clId="Web-{EF77C647-1E11-C7AB-496F-4ABF09148900}" dt="2023-03-09T11:59:48.361" v="312" actId="20577"/>
        <pc:sldMkLst>
          <pc:docMk/>
          <pc:sldMk cId="970790250" sldId="279"/>
        </pc:sldMkLst>
      </pc:sldChg>
      <pc:sldChg chg="del">
        <pc:chgData name="JHEYSON FABIAN VILLAVISAN BUITRAGO" userId="S::jfvillavisanb@itc.edu.co::e5ced5c2-d787-455d-b115-4f08a699b8c8" providerId="AD" clId="Web-{EF77C647-1E11-C7AB-496F-4ABF09148900}" dt="2023-03-09T11:52:02.142" v="145"/>
        <pc:sldMkLst>
          <pc:docMk/>
          <pc:sldMk cId="1972393218" sldId="279"/>
        </pc:sldMkLst>
      </pc:sldChg>
      <pc:sldChg chg="del">
        <pc:chgData name="JHEYSON FABIAN VILLAVISAN BUITRAGO" userId="S::jfvillavisanb@itc.edu.co::e5ced5c2-d787-455d-b115-4f08a699b8c8" providerId="AD" clId="Web-{EF77C647-1E11-C7AB-496F-4ABF09148900}" dt="2023-03-09T11:52:03.267" v="146"/>
        <pc:sldMkLst>
          <pc:docMk/>
          <pc:sldMk cId="71122801" sldId="280"/>
        </pc:sldMkLst>
      </pc:sldChg>
      <pc:sldChg chg="addSp modSp add replId">
        <pc:chgData name="JHEYSON FABIAN VILLAVISAN BUITRAGO" userId="S::jfvillavisanb@itc.edu.co::e5ced5c2-d787-455d-b115-4f08a699b8c8" providerId="AD" clId="Web-{EF77C647-1E11-C7AB-496F-4ABF09148900}" dt="2023-03-09T11:59:51.252" v="313" actId="20577"/>
        <pc:sldMkLst>
          <pc:docMk/>
          <pc:sldMk cId="1934745384" sldId="280"/>
        </pc:sldMkLst>
      </pc:sldChg>
      <pc:sldChg chg="modSp add replId">
        <pc:chgData name="JHEYSON FABIAN VILLAVISAN BUITRAGO" userId="S::jfvillavisanb@itc.edu.co::e5ced5c2-d787-455d-b115-4f08a699b8c8" providerId="AD" clId="Web-{EF77C647-1E11-C7AB-496F-4ABF09148900}" dt="2023-03-09T12:03:38.291" v="339" actId="20577"/>
        <pc:sldMkLst>
          <pc:docMk/>
          <pc:sldMk cId="2241521694" sldId="281"/>
        </pc:sldMkLst>
      </pc:sldChg>
      <pc:sldChg chg="del">
        <pc:chgData name="JHEYSON FABIAN VILLAVISAN BUITRAGO" userId="S::jfvillavisanb@itc.edu.co::e5ced5c2-d787-455d-b115-4f08a699b8c8" providerId="AD" clId="Web-{EF77C647-1E11-C7AB-496F-4ABF09148900}" dt="2023-03-09T11:51:56.673" v="140"/>
        <pc:sldMkLst>
          <pc:docMk/>
          <pc:sldMk cId="3730904877" sldId="281"/>
        </pc:sldMkLst>
      </pc:sldChg>
      <pc:sldChg chg="del">
        <pc:chgData name="JHEYSON FABIAN VILLAVISAN BUITRAGO" userId="S::jfvillavisanb@itc.edu.co::e5ced5c2-d787-455d-b115-4f08a699b8c8" providerId="AD" clId="Web-{EF77C647-1E11-C7AB-496F-4ABF09148900}" dt="2023-03-09T11:51:58.642" v="142"/>
        <pc:sldMkLst>
          <pc:docMk/>
          <pc:sldMk cId="3146510233" sldId="282"/>
        </pc:sldMkLst>
      </pc:sldChg>
      <pc:sldChg chg="modSp add replId">
        <pc:chgData name="JHEYSON FABIAN VILLAVISAN BUITRAGO" userId="S::jfvillavisanb@itc.edu.co::e5ced5c2-d787-455d-b115-4f08a699b8c8" providerId="AD" clId="Web-{EF77C647-1E11-C7AB-496F-4ABF09148900}" dt="2023-03-09T12:03:43.901" v="340" actId="20577"/>
        <pc:sldMkLst>
          <pc:docMk/>
          <pc:sldMk cId="3307242666" sldId="282"/>
        </pc:sldMkLst>
      </pc:sldChg>
      <pc:sldChg chg="del">
        <pc:chgData name="JHEYSON FABIAN VILLAVISAN BUITRAGO" userId="S::jfvillavisanb@itc.edu.co::e5ced5c2-d787-455d-b115-4f08a699b8c8" providerId="AD" clId="Web-{EF77C647-1E11-C7AB-496F-4ABF09148900}" dt="2023-03-09T11:51:59.423" v="143"/>
        <pc:sldMkLst>
          <pc:docMk/>
          <pc:sldMk cId="335165973" sldId="283"/>
        </pc:sldMkLst>
      </pc:sldChg>
      <pc:sldChg chg="modSp add replId">
        <pc:chgData name="JHEYSON FABIAN VILLAVISAN BUITRAGO" userId="S::jfvillavisanb@itc.edu.co::e5ced5c2-d787-455d-b115-4f08a699b8c8" providerId="AD" clId="Web-{EF77C647-1E11-C7AB-496F-4ABF09148900}" dt="2023-03-09T12:08:57.224" v="510" actId="20577"/>
        <pc:sldMkLst>
          <pc:docMk/>
          <pc:sldMk cId="4293807410" sldId="283"/>
        </pc:sldMkLst>
      </pc:sldChg>
      <pc:sldChg chg="delSp modSp add ord replId">
        <pc:chgData name="JHEYSON FABIAN VILLAVISAN BUITRAGO" userId="S::jfvillavisanb@itc.edu.co::e5ced5c2-d787-455d-b115-4f08a699b8c8" providerId="AD" clId="Web-{EF77C647-1E11-C7AB-496F-4ABF09148900}" dt="2023-03-09T12:10:51.087" v="534" actId="20577"/>
        <pc:sldMkLst>
          <pc:docMk/>
          <pc:sldMk cId="37448980" sldId="284"/>
        </pc:sldMkLst>
      </pc:sldChg>
      <pc:sldChg chg="del">
        <pc:chgData name="JHEYSON FABIAN VILLAVISAN BUITRAGO" userId="S::jfvillavisanb@itc.edu.co::e5ced5c2-d787-455d-b115-4f08a699b8c8" providerId="AD" clId="Web-{EF77C647-1E11-C7AB-496F-4ABF09148900}" dt="2023-03-09T11:52:00.986" v="144"/>
        <pc:sldMkLst>
          <pc:docMk/>
          <pc:sldMk cId="2833636623" sldId="284"/>
        </pc:sldMkLst>
      </pc:sldChg>
      <pc:sldChg chg="del">
        <pc:chgData name="JHEYSON FABIAN VILLAVISAN BUITRAGO" userId="S::jfvillavisanb@itc.edu.co::e5ced5c2-d787-455d-b115-4f08a699b8c8" providerId="AD" clId="Web-{EF77C647-1E11-C7AB-496F-4ABF09148900}" dt="2023-03-09T11:52:04.408" v="147"/>
        <pc:sldMkLst>
          <pc:docMk/>
          <pc:sldMk cId="597048695" sldId="285"/>
        </pc:sldMkLst>
      </pc:sldChg>
      <pc:sldChg chg="modSp add replId">
        <pc:chgData name="JHEYSON FABIAN VILLAVISAN BUITRAGO" userId="S::jfvillavisanb@itc.edu.co::e5ced5c2-d787-455d-b115-4f08a699b8c8" providerId="AD" clId="Web-{EF77C647-1E11-C7AB-496F-4ABF09148900}" dt="2023-03-09T12:10:24.883" v="531" actId="20577"/>
        <pc:sldMkLst>
          <pc:docMk/>
          <pc:sldMk cId="3987008129" sldId="285"/>
        </pc:sldMkLst>
      </pc:sldChg>
    </pc:docChg>
  </pc:docChgLst>
  <pc:docChgLst>
    <pc:chgData name="JHEYSON FABIAN VILLAVISAN BUITRAGO" userId="e5ced5c2-d787-455d-b115-4f08a699b8c8" providerId="ADAL" clId="{70A57114-F03B-43E8-9790-798A81ACD918}"/>
    <pc:docChg chg="undo custSel addSld delSld modSld modSection">
      <pc:chgData name="JHEYSON FABIAN VILLAVISAN BUITRAGO" userId="e5ced5c2-d787-455d-b115-4f08a699b8c8" providerId="ADAL" clId="{70A57114-F03B-43E8-9790-798A81ACD918}" dt="2023-03-23T01:34:39.835" v="1733" actId="20577"/>
      <pc:docMkLst>
        <pc:docMk/>
      </pc:docMkLst>
      <pc:sldChg chg="modSp mod">
        <pc:chgData name="JHEYSON FABIAN VILLAVISAN BUITRAGO" userId="e5ced5c2-d787-455d-b115-4f08a699b8c8" providerId="ADAL" clId="{70A57114-F03B-43E8-9790-798A81ACD918}" dt="2023-03-22T23:56:55.108" v="19" actId="20577"/>
        <pc:sldMkLst>
          <pc:docMk/>
          <pc:sldMk cId="3709177429" sldId="274"/>
        </pc:sldMkLst>
      </pc:sldChg>
      <pc:sldChg chg="modSp mod">
        <pc:chgData name="JHEYSON FABIAN VILLAVISAN BUITRAGO" userId="e5ced5c2-d787-455d-b115-4f08a699b8c8" providerId="ADAL" clId="{70A57114-F03B-43E8-9790-798A81ACD918}" dt="2023-03-22T23:57:59.800" v="27" actId="403"/>
        <pc:sldMkLst>
          <pc:docMk/>
          <pc:sldMk cId="2574427139" sldId="275"/>
        </pc:sldMkLst>
      </pc:sldChg>
      <pc:sldChg chg="modSp mod">
        <pc:chgData name="JHEYSON FABIAN VILLAVISAN BUITRAGO" userId="e5ced5c2-d787-455d-b115-4f08a699b8c8" providerId="ADAL" clId="{70A57114-F03B-43E8-9790-798A81ACD918}" dt="2023-03-23T01:26:03.704" v="1027" actId="5793"/>
        <pc:sldMkLst>
          <pc:docMk/>
          <pc:sldMk cId="3477400737" sldId="276"/>
        </pc:sldMkLst>
      </pc:sldChg>
      <pc:sldChg chg="modSp mod">
        <pc:chgData name="JHEYSON FABIAN VILLAVISAN BUITRAGO" userId="e5ced5c2-d787-455d-b115-4f08a699b8c8" providerId="ADAL" clId="{70A57114-F03B-43E8-9790-798A81ACD918}" dt="2023-03-23T01:30:09.188" v="1426" actId="20577"/>
        <pc:sldMkLst>
          <pc:docMk/>
          <pc:sldMk cId="1294577020" sldId="277"/>
        </pc:sldMkLst>
      </pc:sldChg>
      <pc:sldChg chg="del">
        <pc:chgData name="JHEYSON FABIAN VILLAVISAN BUITRAGO" userId="e5ced5c2-d787-455d-b115-4f08a699b8c8" providerId="ADAL" clId="{70A57114-F03B-43E8-9790-798A81ACD918}" dt="2023-03-23T01:30:04.519" v="1425" actId="47"/>
        <pc:sldMkLst>
          <pc:docMk/>
          <pc:sldMk cId="970790250" sldId="279"/>
        </pc:sldMkLst>
      </pc:sldChg>
      <pc:sldChg chg="del">
        <pc:chgData name="JHEYSON FABIAN VILLAVISAN BUITRAGO" userId="e5ced5c2-d787-455d-b115-4f08a699b8c8" providerId="ADAL" clId="{70A57114-F03B-43E8-9790-798A81ACD918}" dt="2023-03-23T01:30:13.282" v="1428" actId="47"/>
        <pc:sldMkLst>
          <pc:docMk/>
          <pc:sldMk cId="1934745384" sldId="280"/>
        </pc:sldMkLst>
      </pc:sldChg>
      <pc:sldChg chg="del">
        <pc:chgData name="JHEYSON FABIAN VILLAVISAN BUITRAGO" userId="e5ced5c2-d787-455d-b115-4f08a699b8c8" providerId="ADAL" clId="{70A57114-F03B-43E8-9790-798A81ACD918}" dt="2023-03-23T01:30:15.415" v="1431" actId="47"/>
        <pc:sldMkLst>
          <pc:docMk/>
          <pc:sldMk cId="2241521694" sldId="281"/>
        </pc:sldMkLst>
      </pc:sldChg>
      <pc:sldChg chg="del">
        <pc:chgData name="JHEYSON FABIAN VILLAVISAN BUITRAGO" userId="e5ced5c2-d787-455d-b115-4f08a699b8c8" providerId="ADAL" clId="{70A57114-F03B-43E8-9790-798A81ACD918}" dt="2023-03-23T01:30:15.133" v="1430" actId="47"/>
        <pc:sldMkLst>
          <pc:docMk/>
          <pc:sldMk cId="3307242666" sldId="282"/>
        </pc:sldMkLst>
      </pc:sldChg>
      <pc:sldChg chg="del">
        <pc:chgData name="JHEYSON FABIAN VILLAVISAN BUITRAGO" userId="e5ced5c2-d787-455d-b115-4f08a699b8c8" providerId="ADAL" clId="{70A57114-F03B-43E8-9790-798A81ACD918}" dt="2023-03-23T01:30:14.846" v="1429" actId="47"/>
        <pc:sldMkLst>
          <pc:docMk/>
          <pc:sldMk cId="4293807410" sldId="283"/>
        </pc:sldMkLst>
      </pc:sldChg>
      <pc:sldChg chg="del">
        <pc:chgData name="JHEYSON FABIAN VILLAVISAN BUITRAGO" userId="e5ced5c2-d787-455d-b115-4f08a699b8c8" providerId="ADAL" clId="{70A57114-F03B-43E8-9790-798A81ACD918}" dt="2023-03-23T01:30:12.369" v="1427" actId="47"/>
        <pc:sldMkLst>
          <pc:docMk/>
          <pc:sldMk cId="37448980" sldId="284"/>
        </pc:sldMkLst>
      </pc:sldChg>
      <pc:sldChg chg="del">
        <pc:chgData name="JHEYSON FABIAN VILLAVISAN BUITRAGO" userId="e5ced5c2-d787-455d-b115-4f08a699b8c8" providerId="ADAL" clId="{70A57114-F03B-43E8-9790-798A81ACD918}" dt="2023-03-23T01:30:15.760" v="1432" actId="47"/>
        <pc:sldMkLst>
          <pc:docMk/>
          <pc:sldMk cId="3987008129" sldId="285"/>
        </pc:sldMkLst>
      </pc:sldChg>
      <pc:sldChg chg="addSp modSp add mod">
        <pc:chgData name="JHEYSON FABIAN VILLAVISAN BUITRAGO" userId="e5ced5c2-d787-455d-b115-4f08a699b8c8" providerId="ADAL" clId="{70A57114-F03B-43E8-9790-798A81ACD918}" dt="2023-03-23T00:14:01.379" v="547" actId="20577"/>
        <pc:sldMkLst>
          <pc:docMk/>
          <pc:sldMk cId="243517563" sldId="286"/>
        </pc:sldMkLst>
      </pc:sldChg>
      <pc:sldChg chg="modSp add mod">
        <pc:chgData name="JHEYSON FABIAN VILLAVISAN BUITRAGO" userId="e5ced5c2-d787-455d-b115-4f08a699b8c8" providerId="ADAL" clId="{70A57114-F03B-43E8-9790-798A81ACD918}" dt="2023-03-23T01:34:27.303" v="1731" actId="20577"/>
        <pc:sldMkLst>
          <pc:docMk/>
          <pc:sldMk cId="1908244381" sldId="287"/>
        </pc:sldMkLst>
      </pc:sldChg>
      <pc:sldChg chg="modSp add mod">
        <pc:chgData name="JHEYSON FABIAN VILLAVISAN BUITRAGO" userId="e5ced5c2-d787-455d-b115-4f08a699b8c8" providerId="ADAL" clId="{70A57114-F03B-43E8-9790-798A81ACD918}" dt="2023-03-23T01:34:35.617" v="1732" actId="20577"/>
        <pc:sldMkLst>
          <pc:docMk/>
          <pc:sldMk cId="121694325" sldId="288"/>
        </pc:sldMkLst>
      </pc:sldChg>
      <pc:sldChg chg="modSp add mod">
        <pc:chgData name="JHEYSON FABIAN VILLAVISAN BUITRAGO" userId="e5ced5c2-d787-455d-b115-4f08a699b8c8" providerId="ADAL" clId="{70A57114-F03B-43E8-9790-798A81ACD918}" dt="2023-03-23T01:34:39.835" v="1733" actId="20577"/>
        <pc:sldMkLst>
          <pc:docMk/>
          <pc:sldMk cId="3961252039" sldId="289"/>
        </pc:sldMkLst>
      </pc:sldChg>
    </pc:docChg>
  </pc:docChgLst>
  <pc:docChgLst>
    <pc:chgData name="JHEYSON FABIAN VILLAVISAN BUITRAGO" userId="S::jfvillavisanb@itc.edu.co::e5ced5c2-d787-455d-b115-4f08a699b8c8" providerId="AD" clId="Web-{54BAD33D-1FBE-B93A-3E5C-E1E2FBD057AE}"/>
    <pc:docChg chg="addSld modSld modSection">
      <pc:chgData name="JHEYSON FABIAN VILLAVISAN BUITRAGO" userId="S::jfvillavisanb@itc.edu.co::e5ced5c2-d787-455d-b115-4f08a699b8c8" providerId="AD" clId="Web-{54BAD33D-1FBE-B93A-3E5C-E1E2FBD057AE}" dt="2023-02-23T12:19:43.194" v="754"/>
      <pc:docMkLst>
        <pc:docMk/>
      </pc:docMkLst>
      <pc:sldChg chg="addSp modSp">
        <pc:chgData name="JHEYSON FABIAN VILLAVISAN BUITRAGO" userId="S::jfvillavisanb@itc.edu.co::e5ced5c2-d787-455d-b115-4f08a699b8c8" providerId="AD" clId="Web-{54BAD33D-1FBE-B93A-3E5C-E1E2FBD057AE}" dt="2023-02-23T11:52:28.728" v="182" actId="20577"/>
        <pc:sldMkLst>
          <pc:docMk/>
          <pc:sldMk cId="3709177429" sldId="274"/>
        </pc:sldMkLst>
      </pc:sldChg>
      <pc:sldChg chg="modSp add replId">
        <pc:chgData name="JHEYSON FABIAN VILLAVISAN BUITRAGO" userId="S::jfvillavisanb@itc.edu.co::e5ced5c2-d787-455d-b115-4f08a699b8c8" providerId="AD" clId="Web-{54BAD33D-1FBE-B93A-3E5C-E1E2FBD057AE}" dt="2023-02-23T11:53:18.856" v="211"/>
        <pc:sldMkLst>
          <pc:docMk/>
          <pc:sldMk cId="2574427139" sldId="275"/>
        </pc:sldMkLst>
      </pc:sldChg>
      <pc:sldChg chg="modSp add replId">
        <pc:chgData name="JHEYSON FABIAN VILLAVISAN BUITRAGO" userId="S::jfvillavisanb@itc.edu.co::e5ced5c2-d787-455d-b115-4f08a699b8c8" providerId="AD" clId="Web-{54BAD33D-1FBE-B93A-3E5C-E1E2FBD057AE}" dt="2023-02-23T11:57:22.888" v="588" actId="20577"/>
        <pc:sldMkLst>
          <pc:docMk/>
          <pc:sldMk cId="3477400737" sldId="276"/>
        </pc:sldMkLst>
      </pc:sldChg>
      <pc:sldChg chg="modSp add replId">
        <pc:chgData name="JHEYSON FABIAN VILLAVISAN BUITRAGO" userId="S::jfvillavisanb@itc.edu.co::e5ced5c2-d787-455d-b115-4f08a699b8c8" providerId="AD" clId="Web-{54BAD33D-1FBE-B93A-3E5C-E1E2FBD057AE}" dt="2023-02-23T12:12:34.635" v="685" actId="1076"/>
        <pc:sldMkLst>
          <pc:docMk/>
          <pc:sldMk cId="3602490117" sldId="277"/>
        </pc:sldMkLst>
      </pc:sldChg>
      <pc:sldChg chg="modSp add replId modNotes">
        <pc:chgData name="JHEYSON FABIAN VILLAVISAN BUITRAGO" userId="S::jfvillavisanb@itc.edu.co::e5ced5c2-d787-455d-b115-4f08a699b8c8" providerId="AD" clId="Web-{54BAD33D-1FBE-B93A-3E5C-E1E2FBD057AE}" dt="2023-02-23T12:12:16.977" v="684" actId="20577"/>
        <pc:sldMkLst>
          <pc:docMk/>
          <pc:sldMk cId="2767045354" sldId="278"/>
        </pc:sldMkLst>
      </pc:sldChg>
      <pc:sldChg chg="modSp add replId modNotes">
        <pc:chgData name="JHEYSON FABIAN VILLAVISAN BUITRAGO" userId="S::jfvillavisanb@itc.edu.co::e5ced5c2-d787-455d-b115-4f08a699b8c8" providerId="AD" clId="Web-{54BAD33D-1FBE-B93A-3E5C-E1E2FBD057AE}" dt="2023-02-23T12:19:43.194" v="754"/>
        <pc:sldMkLst>
          <pc:docMk/>
          <pc:sldMk cId="1972393218" sldId="279"/>
        </pc:sldMkLst>
      </pc:sldChg>
      <pc:sldChg chg="modSp add replId modNotes">
        <pc:chgData name="JHEYSON FABIAN VILLAVISAN BUITRAGO" userId="S::jfvillavisanb@itc.edu.co::e5ced5c2-d787-455d-b115-4f08a699b8c8" providerId="AD" clId="Web-{54BAD33D-1FBE-B93A-3E5C-E1E2FBD057AE}" dt="2023-02-23T12:09:34.748" v="658"/>
        <pc:sldMkLst>
          <pc:docMk/>
          <pc:sldMk cId="71122801" sldId="280"/>
        </pc:sldMkLst>
      </pc:sldChg>
      <pc:sldChg chg="modSp add replId">
        <pc:chgData name="JHEYSON FABIAN VILLAVISAN BUITRAGO" userId="S::jfvillavisanb@itc.edu.co::e5ced5c2-d787-455d-b115-4f08a699b8c8" providerId="AD" clId="Web-{54BAD33D-1FBE-B93A-3E5C-E1E2FBD057AE}" dt="2023-02-23T12:12:10.508" v="682" actId="20577"/>
        <pc:sldMkLst>
          <pc:docMk/>
          <pc:sldMk cId="3730904877" sldId="281"/>
        </pc:sldMkLst>
      </pc:sldChg>
      <pc:sldChg chg="modSp add replId modNotes">
        <pc:chgData name="JHEYSON FABIAN VILLAVISAN BUITRAGO" userId="S::jfvillavisanb@itc.edu.co::e5ced5c2-d787-455d-b115-4f08a699b8c8" providerId="AD" clId="Web-{54BAD33D-1FBE-B93A-3E5C-E1E2FBD057AE}" dt="2023-02-23T12:13:53.859" v="728"/>
        <pc:sldMkLst>
          <pc:docMk/>
          <pc:sldMk cId="3146510233" sldId="282"/>
        </pc:sldMkLst>
      </pc:sldChg>
      <pc:sldChg chg="modSp add replId">
        <pc:chgData name="JHEYSON FABIAN VILLAVISAN BUITRAGO" userId="S::jfvillavisanb@itc.edu.co::e5ced5c2-d787-455d-b115-4f08a699b8c8" providerId="AD" clId="Web-{54BAD33D-1FBE-B93A-3E5C-E1E2FBD057AE}" dt="2023-02-23T12:16:26.681" v="744" actId="20577"/>
        <pc:sldMkLst>
          <pc:docMk/>
          <pc:sldMk cId="335165973" sldId="283"/>
        </pc:sldMkLst>
      </pc:sldChg>
      <pc:sldChg chg="modSp add replId">
        <pc:chgData name="JHEYSON FABIAN VILLAVISAN BUITRAGO" userId="S::jfvillavisanb@itc.edu.co::e5ced5c2-d787-455d-b115-4f08a699b8c8" providerId="AD" clId="Web-{54BAD33D-1FBE-B93A-3E5C-E1E2FBD057AE}" dt="2023-02-23T12:16:34.525" v="748" actId="20577"/>
        <pc:sldMkLst>
          <pc:docMk/>
          <pc:sldMk cId="2833636623" sldId="284"/>
        </pc:sldMkLst>
      </pc:sldChg>
      <pc:sldChg chg="modSp add replId modNotes">
        <pc:chgData name="JHEYSON FABIAN VILLAVISAN BUITRAGO" userId="S::jfvillavisanb@itc.edu.co::e5ced5c2-d787-455d-b115-4f08a699b8c8" providerId="AD" clId="Web-{54BAD33D-1FBE-B93A-3E5C-E1E2FBD057AE}" dt="2023-02-23T12:19:33.053" v="753"/>
        <pc:sldMkLst>
          <pc:docMk/>
          <pc:sldMk cId="597048695" sldId="285"/>
        </pc:sldMkLst>
      </pc:sldChg>
    </pc:docChg>
  </pc:docChgLst>
  <pc:docChgLst>
    <pc:chgData name="JHEYSON FABIAN VILLAVISAN BUITRAGO" userId="S::jfvillavisanb@itc.edu.co::e5ced5c2-d787-455d-b115-4f08a699b8c8" providerId="AD" clId="Web-{C5E226C9-5113-2DA2-F8A6-5465FD7FA11A}"/>
    <pc:docChg chg="modSld">
      <pc:chgData name="JHEYSON FABIAN VILLAVISAN BUITRAGO" userId="S::jfvillavisanb@itc.edu.co::e5ced5c2-d787-455d-b115-4f08a699b8c8" providerId="AD" clId="Web-{C5E226C9-5113-2DA2-F8A6-5465FD7FA11A}" dt="2023-02-16T12:28:24.380" v="1017" actId="20577"/>
      <pc:docMkLst>
        <pc:docMk/>
      </pc:docMkLst>
      <pc:sldChg chg="delSp modSp">
        <pc:chgData name="JHEYSON FABIAN VILLAVISAN BUITRAGO" userId="S::jfvillavisanb@itc.edu.co::e5ced5c2-d787-455d-b115-4f08a699b8c8" providerId="AD" clId="Web-{C5E226C9-5113-2DA2-F8A6-5465FD7FA11A}" dt="2023-02-16T11:57:47.002" v="14" actId="20577"/>
        <pc:sldMkLst>
          <pc:docMk/>
          <pc:sldMk cId="0" sldId="256"/>
        </pc:sldMkLst>
      </pc:sldChg>
      <pc:sldChg chg="modSp">
        <pc:chgData name="JHEYSON FABIAN VILLAVISAN BUITRAGO" userId="S::jfvillavisanb@itc.edu.co::e5ced5c2-d787-455d-b115-4f08a699b8c8" providerId="AD" clId="Web-{C5E226C9-5113-2DA2-F8A6-5465FD7FA11A}" dt="2023-02-16T12:28:24.380" v="1017" actId="20577"/>
        <pc:sldMkLst>
          <pc:docMk/>
          <pc:sldMk cId="0" sldId="261"/>
        </pc:sldMkLst>
      </pc:sldChg>
      <pc:sldChg chg="modSp">
        <pc:chgData name="JHEYSON FABIAN VILLAVISAN BUITRAGO" userId="S::jfvillavisanb@itc.edu.co::e5ced5c2-d787-455d-b115-4f08a699b8c8" providerId="AD" clId="Web-{C5E226C9-5113-2DA2-F8A6-5465FD7FA11A}" dt="2023-02-16T12:23:57.039" v="951"/>
        <pc:sldMkLst>
          <pc:docMk/>
          <pc:sldMk cId="2505371292" sldId="270"/>
        </pc:sldMkLst>
      </pc:sldChg>
    </pc:docChg>
  </pc:docChgLst>
  <pc:docChgLst>
    <pc:chgData name="JHEYSON FABIAN VILLAVISAN BUITRAGO" userId="S::jfvillavisanb@itc.edu.co::e5ced5c2-d787-455d-b115-4f08a699b8c8" providerId="AD" clId="Web-{BB6AABAB-A896-4F27-AFE9-26CCB07EB58E}"/>
    <pc:docChg chg="modSld">
      <pc:chgData name="JHEYSON FABIAN VILLAVISAN BUITRAGO" userId="S::jfvillavisanb@itc.edu.co::e5ced5c2-d787-455d-b115-4f08a699b8c8" providerId="AD" clId="Web-{BB6AABAB-A896-4F27-AFE9-26CCB07EB58E}" dt="2023-03-30T23:15:42.251" v="1" actId="20577"/>
      <pc:docMkLst>
        <pc:docMk/>
      </pc:docMkLst>
      <pc:sldChg chg="modSp">
        <pc:chgData name="JHEYSON FABIAN VILLAVISAN BUITRAGO" userId="S::jfvillavisanb@itc.edu.co::e5ced5c2-d787-455d-b115-4f08a699b8c8" providerId="AD" clId="Web-{BB6AABAB-A896-4F27-AFE9-26CCB07EB58E}" dt="2023-03-30T23:15:42.251" v="1" actId="20577"/>
        <pc:sldMkLst>
          <pc:docMk/>
          <pc:sldMk cId="121694325" sldId="288"/>
        </pc:sldMkLst>
      </pc:sldChg>
    </pc:docChg>
  </pc:docChgLst>
  <pc:docChgLst>
    <pc:chgData name="KEVIN SANTIAGO RUEDA SOTELO" userId="S::ksruedas@itc.edu.co::6c87a13b-0181-463f-92df-d73820666cde" providerId="AD" clId="Web-{0D5B09C6-D238-90E4-3287-0BB11BE4FE1B}"/>
    <pc:docChg chg="sldOrd">
      <pc:chgData name="KEVIN SANTIAGO RUEDA SOTELO" userId="S::ksruedas@itc.edu.co::6c87a13b-0181-463f-92df-d73820666cde" providerId="AD" clId="Web-{0D5B09C6-D238-90E4-3287-0BB11BE4FE1B}" dt="2024-09-23T03:29:36.005" v="1"/>
      <pc:docMkLst>
        <pc:docMk/>
      </pc:docMkLst>
      <pc:sldChg chg="ord">
        <pc:chgData name="KEVIN SANTIAGO RUEDA SOTELO" userId="S::ksruedas@itc.edu.co::6c87a13b-0181-463f-92df-d73820666cde" providerId="AD" clId="Web-{0D5B09C6-D238-90E4-3287-0BB11BE4FE1B}" dt="2024-09-23T03:29:36.005" v="1"/>
        <pc:sldMkLst>
          <pc:docMk/>
          <pc:sldMk cId="1919121852" sldId="290"/>
        </pc:sldMkLst>
      </pc:sldChg>
      <pc:sldChg chg="ord">
        <pc:chgData name="KEVIN SANTIAGO RUEDA SOTELO" userId="S::ksruedas@itc.edu.co::6c87a13b-0181-463f-92df-d73820666cde" providerId="AD" clId="Web-{0D5B09C6-D238-90E4-3287-0BB11BE4FE1B}" dt="2024-09-23T03:08:12.352" v="0"/>
        <pc:sldMkLst>
          <pc:docMk/>
          <pc:sldMk cId="3333076160" sldId="300"/>
        </pc:sldMkLst>
      </pc:sldChg>
    </pc:docChg>
  </pc:docChgLst>
  <pc:docChgLst>
    <pc:chgData name="Jheyson Fabian Villavisan Buitrago" userId="b9abc243-2adc-4788-8ef1-b07bec73deff" providerId="ADAL" clId="{33DDCE01-D5A0-4892-8419-FF73BDBED2B5}"/>
    <pc:docChg chg="undo custSel addSld delSld modSld modMainMaster modSection">
      <pc:chgData name="Jheyson Fabian Villavisan Buitrago" userId="b9abc243-2adc-4788-8ef1-b07bec73deff" providerId="ADAL" clId="{33DDCE01-D5A0-4892-8419-FF73BDBED2B5}" dt="2023-02-12T23:52:00.525" v="841" actId="47"/>
      <pc:docMkLst>
        <pc:docMk/>
      </pc:docMkLst>
      <pc:sldChg chg="addSp delSp modSp mod">
        <pc:chgData name="Jheyson Fabian Villavisan Buitrago" userId="b9abc243-2adc-4788-8ef1-b07bec73deff" providerId="ADAL" clId="{33DDCE01-D5A0-4892-8419-FF73BDBED2B5}" dt="2023-02-12T23:49:29.616" v="833" actId="20577"/>
        <pc:sldMkLst>
          <pc:docMk/>
          <pc:sldMk cId="0" sldId="256"/>
        </pc:sldMkLst>
      </pc:sldChg>
      <pc:sldChg chg="addSp delSp modSp mod">
        <pc:chgData name="Jheyson Fabian Villavisan Buitrago" userId="b9abc243-2adc-4788-8ef1-b07bec73deff" providerId="ADAL" clId="{33DDCE01-D5A0-4892-8419-FF73BDBED2B5}" dt="2023-02-12T21:28:06.624" v="776" actId="1076"/>
        <pc:sldMkLst>
          <pc:docMk/>
          <pc:sldMk cId="0" sldId="261"/>
        </pc:sldMkLst>
      </pc:sldChg>
      <pc:sldChg chg="addSp delSp modSp del">
        <pc:chgData name="Jheyson Fabian Villavisan Buitrago" userId="b9abc243-2adc-4788-8ef1-b07bec73deff" providerId="ADAL" clId="{33DDCE01-D5A0-4892-8419-FF73BDBED2B5}" dt="2023-02-12T21:25:48.745" v="723" actId="47"/>
        <pc:sldMkLst>
          <pc:docMk/>
          <pc:sldMk cId="0" sldId="263"/>
        </pc:sldMkLst>
      </pc:sldChg>
      <pc:sldChg chg="addSp delSp modSp mod">
        <pc:chgData name="Jheyson Fabian Villavisan Buitrago" userId="b9abc243-2adc-4788-8ef1-b07bec73deff" providerId="ADAL" clId="{33DDCE01-D5A0-4892-8419-FF73BDBED2B5}" dt="2023-02-12T21:27:42.140" v="775" actId="20577"/>
        <pc:sldMkLst>
          <pc:docMk/>
          <pc:sldMk cId="0" sldId="264"/>
        </pc:sldMkLst>
      </pc:sldChg>
      <pc:sldChg chg="addSp delSp modSp mod">
        <pc:chgData name="Jheyson Fabian Villavisan Buitrago" userId="b9abc243-2adc-4788-8ef1-b07bec73deff" providerId="ADAL" clId="{33DDCE01-D5A0-4892-8419-FF73BDBED2B5}" dt="2023-02-12T21:29:26.929" v="780" actId="20577"/>
        <pc:sldMkLst>
          <pc:docMk/>
          <pc:sldMk cId="0" sldId="265"/>
        </pc:sldMkLst>
      </pc:sldChg>
      <pc:sldChg chg="addSp delSp modSp mod">
        <pc:chgData name="Jheyson Fabian Villavisan Buitrago" userId="b9abc243-2adc-4788-8ef1-b07bec73deff" providerId="ADAL" clId="{33DDCE01-D5A0-4892-8419-FF73BDBED2B5}" dt="2023-02-12T20:26:28.068" v="263" actId="478"/>
        <pc:sldMkLst>
          <pc:docMk/>
          <pc:sldMk cId="0" sldId="266"/>
        </pc:sldMkLst>
      </pc:sldChg>
      <pc:sldChg chg="addSp delSp modSp mod">
        <pc:chgData name="Jheyson Fabian Villavisan Buitrago" userId="b9abc243-2adc-4788-8ef1-b07bec73deff" providerId="ADAL" clId="{33DDCE01-D5A0-4892-8419-FF73BDBED2B5}" dt="2023-02-12T22:48:24.178" v="783"/>
        <pc:sldMkLst>
          <pc:docMk/>
          <pc:sldMk cId="0" sldId="268"/>
        </pc:sldMkLst>
      </pc:sldChg>
      <pc:sldChg chg="modSp del">
        <pc:chgData name="Jheyson Fabian Villavisan Buitrago" userId="b9abc243-2adc-4788-8ef1-b07bec73deff" providerId="ADAL" clId="{33DDCE01-D5A0-4892-8419-FF73BDBED2B5}" dt="2023-02-12T20:16:51.698" v="89" actId="47"/>
        <pc:sldMkLst>
          <pc:docMk/>
          <pc:sldMk cId="0" sldId="269"/>
        </pc:sldMkLst>
      </pc:sldChg>
      <pc:sldChg chg="addSp delSp modSp mod">
        <pc:chgData name="Jheyson Fabian Villavisan Buitrago" userId="b9abc243-2adc-4788-8ef1-b07bec73deff" providerId="ADAL" clId="{33DDCE01-D5A0-4892-8419-FF73BDBED2B5}" dt="2023-02-12T21:06:34.390" v="722" actId="1076"/>
        <pc:sldMkLst>
          <pc:docMk/>
          <pc:sldMk cId="2505371292" sldId="270"/>
        </pc:sldMkLst>
      </pc:sldChg>
      <pc:sldChg chg="addSp delSp modSp mod">
        <pc:chgData name="Jheyson Fabian Villavisan Buitrago" userId="b9abc243-2adc-4788-8ef1-b07bec73deff" providerId="ADAL" clId="{33DDCE01-D5A0-4892-8419-FF73BDBED2B5}" dt="2023-02-12T20:17:40.832" v="98" actId="113"/>
        <pc:sldMkLst>
          <pc:docMk/>
          <pc:sldMk cId="3709177429" sldId="274"/>
        </pc:sldMkLst>
      </pc:sldChg>
      <pc:sldChg chg="addSp delSp modSp mod">
        <pc:chgData name="Jheyson Fabian Villavisan Buitrago" userId="b9abc243-2adc-4788-8ef1-b07bec73deff" providerId="ADAL" clId="{33DDCE01-D5A0-4892-8419-FF73BDBED2B5}" dt="2023-02-12T20:26:34.092" v="264" actId="478"/>
        <pc:sldMkLst>
          <pc:docMk/>
          <pc:sldMk cId="2680639377" sldId="275"/>
        </pc:sldMkLst>
      </pc:sldChg>
      <pc:sldChg chg="addSp delSp modSp del">
        <pc:chgData name="Jheyson Fabian Villavisan Buitrago" userId="b9abc243-2adc-4788-8ef1-b07bec73deff" providerId="ADAL" clId="{33DDCE01-D5A0-4892-8419-FF73BDBED2B5}" dt="2023-02-12T23:52:00.525" v="841" actId="47"/>
        <pc:sldMkLst>
          <pc:docMk/>
          <pc:sldMk cId="870139891" sldId="276"/>
        </pc:sldMkLst>
      </pc:sldChg>
      <pc:sldChg chg="addSp delSp modSp mod">
        <pc:chgData name="Jheyson Fabian Villavisan Buitrago" userId="b9abc243-2adc-4788-8ef1-b07bec73deff" providerId="ADAL" clId="{33DDCE01-D5A0-4892-8419-FF73BDBED2B5}" dt="2023-02-12T23:50:02.034" v="840" actId="1076"/>
        <pc:sldMkLst>
          <pc:docMk/>
          <pc:sldMk cId="1955606898" sldId="277"/>
        </pc:sldMkLst>
      </pc:sldChg>
      <pc:sldChg chg="addSp delSp modSp">
        <pc:chgData name="Jheyson Fabian Villavisan Buitrago" userId="b9abc243-2adc-4788-8ef1-b07bec73deff" providerId="ADAL" clId="{33DDCE01-D5A0-4892-8419-FF73BDBED2B5}" dt="2023-02-12T20:16:04.791" v="72"/>
        <pc:sldMkLst>
          <pc:docMk/>
          <pc:sldMk cId="214171354" sldId="278"/>
        </pc:sldMkLst>
      </pc:sldChg>
      <pc:sldChg chg="new del">
        <pc:chgData name="Jheyson Fabian Villavisan Buitrago" userId="b9abc243-2adc-4788-8ef1-b07bec73deff" providerId="ADAL" clId="{33DDCE01-D5A0-4892-8419-FF73BDBED2B5}" dt="2023-02-12T21:06:15.608" v="715" actId="680"/>
        <pc:sldMkLst>
          <pc:docMk/>
          <pc:sldMk cId="3471673601" sldId="279"/>
        </pc:sldMkLst>
      </pc:sldChg>
      <pc:sldMasterChg chg="addSp modSldLayout">
        <pc:chgData name="Jheyson Fabian Villavisan Buitrago" userId="b9abc243-2adc-4788-8ef1-b07bec73deff" providerId="ADAL" clId="{33DDCE01-D5A0-4892-8419-FF73BDBED2B5}" dt="2023-02-12T20:12:44.943" v="6"/>
        <pc:sldMasterMkLst>
          <pc:docMk/>
          <pc:sldMasterMk cId="87750959" sldId="2147483778"/>
        </pc:sldMasterMkLst>
        <pc:sldLayoutChg chg="addSp">
          <pc:chgData name="Jheyson Fabian Villavisan Buitrago" userId="b9abc243-2adc-4788-8ef1-b07bec73deff" providerId="ADAL" clId="{33DDCE01-D5A0-4892-8419-FF73BDBED2B5}" dt="2023-02-12T20:12:44.943" v="6"/>
          <pc:sldLayoutMkLst>
            <pc:docMk/>
            <pc:sldMasterMk cId="87750959" sldId="2147483778"/>
            <pc:sldLayoutMk cId="1675921050" sldId="2147483779"/>
          </pc:sldLayoutMkLst>
        </pc:sldLayoutChg>
      </pc:sldMasterChg>
      <pc:sldMasterChg chg="addSp modSldLayout">
        <pc:chgData name="Jheyson Fabian Villavisan Buitrago" userId="b9abc243-2adc-4788-8ef1-b07bec73deff" providerId="ADAL" clId="{33DDCE01-D5A0-4892-8419-FF73BDBED2B5}" dt="2023-02-12T20:06:35.969" v="0"/>
        <pc:sldMasterMkLst>
          <pc:docMk/>
          <pc:sldMasterMk cId="3641214427" sldId="2147483778"/>
        </pc:sldMasterMkLst>
        <pc:sldLayoutChg chg="addSp">
          <pc:chgData name="Jheyson Fabian Villavisan Buitrago" userId="b9abc243-2adc-4788-8ef1-b07bec73deff" providerId="ADAL" clId="{33DDCE01-D5A0-4892-8419-FF73BDBED2B5}" dt="2023-02-12T20:06:35.969" v="0"/>
          <pc:sldLayoutMkLst>
            <pc:docMk/>
            <pc:sldMasterMk cId="3641214427" sldId="2147483778"/>
            <pc:sldLayoutMk cId="4117338386" sldId="2147483779"/>
          </pc:sldLayoutMkLst>
        </pc:sldLayoutChg>
      </pc:sldMasterChg>
    </pc:docChg>
  </pc:docChgLst>
  <pc:docChgLst>
    <pc:chgData name="JHEYSON FABIAN VILLAVISAN BUITRAGO" userId="e5ced5c2-d787-455d-b115-4f08a699b8c8" providerId="ADAL" clId="{D1710359-76C5-4BEB-AADE-CFD105330A70}"/>
    <pc:docChg chg="custSel addSld modSld sldOrd modSection">
      <pc:chgData name="JHEYSON FABIAN VILLAVISAN BUITRAGO" userId="e5ced5c2-d787-455d-b115-4f08a699b8c8" providerId="ADAL" clId="{D1710359-76C5-4BEB-AADE-CFD105330A70}" dt="2024-10-07T19:40:49.450" v="305" actId="20577"/>
      <pc:docMkLst>
        <pc:docMk/>
      </pc:docMkLst>
      <pc:sldChg chg="modSp mod ord">
        <pc:chgData name="JHEYSON FABIAN VILLAVISAN BUITRAGO" userId="e5ced5c2-d787-455d-b115-4f08a699b8c8" providerId="ADAL" clId="{D1710359-76C5-4BEB-AADE-CFD105330A70}" dt="2024-10-07T19:40:45.684" v="303" actId="20577"/>
        <pc:sldMkLst>
          <pc:docMk/>
          <pc:sldMk cId="362648324" sldId="296"/>
        </pc:sldMkLst>
      </pc:sldChg>
      <pc:sldChg chg="modSp mod">
        <pc:chgData name="JHEYSON FABIAN VILLAVISAN BUITRAGO" userId="e5ced5c2-d787-455d-b115-4f08a699b8c8" providerId="ADAL" clId="{D1710359-76C5-4BEB-AADE-CFD105330A70}" dt="2024-10-07T19:40:49.450" v="305" actId="20577"/>
        <pc:sldMkLst>
          <pc:docMk/>
          <pc:sldMk cId="1461303305" sldId="297"/>
        </pc:sldMkLst>
      </pc:sldChg>
      <pc:sldChg chg="modSp">
        <pc:chgData name="JHEYSON FABIAN VILLAVISAN BUITRAGO" userId="e5ced5c2-d787-455d-b115-4f08a699b8c8" providerId="ADAL" clId="{D1710359-76C5-4BEB-AADE-CFD105330A70}" dt="2024-10-07T19:23:16.970" v="0" actId="20578"/>
        <pc:sldMkLst>
          <pc:docMk/>
          <pc:sldMk cId="3333076160" sldId="300"/>
        </pc:sldMkLst>
      </pc:sldChg>
      <pc:sldChg chg="addSp delSp modSp add mod">
        <pc:chgData name="JHEYSON FABIAN VILLAVISAN BUITRAGO" userId="e5ced5c2-d787-455d-b115-4f08a699b8c8" providerId="ADAL" clId="{D1710359-76C5-4BEB-AADE-CFD105330A70}" dt="2024-10-07T19:40:27.485" v="301" actId="1076"/>
        <pc:sldMkLst>
          <pc:docMk/>
          <pc:sldMk cId="3081784824" sldId="301"/>
        </pc:sldMkLst>
      </pc:sldChg>
      <pc:sldChg chg="delSp modSp add mod">
        <pc:chgData name="JHEYSON FABIAN VILLAVISAN BUITRAGO" userId="e5ced5c2-d787-455d-b115-4f08a699b8c8" providerId="ADAL" clId="{D1710359-76C5-4BEB-AADE-CFD105330A70}" dt="2024-10-07T19:38:24.796" v="291" actId="478"/>
        <pc:sldMkLst>
          <pc:docMk/>
          <pc:sldMk cId="1268889445" sldId="30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7915143-6094-49C4-8478-307681A648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E61AFD88-643E-4E4D-8153-8A3839D76EF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BB1C097-8B49-4A36-A7FA-8C8F0C277D41}" type="datetimeFigureOut">
              <a:rPr lang="es-CO"/>
              <a:pPr>
                <a:defRPr/>
              </a:pPr>
              <a:t>22/01/2025</a:t>
            </a:fld>
            <a:endParaRPr lang="es-CO"/>
          </a:p>
        </p:txBody>
      </p:sp>
      <p:sp>
        <p:nvSpPr>
          <p:cNvPr id="4" name="3 Marcador de pie de página">
            <a:extLst>
              <a:ext uri="{FF2B5EF4-FFF2-40B4-BE49-F238E27FC236}">
                <a16:creationId xmlns:a16="http://schemas.microsoft.com/office/drawing/2014/main" id="{3BE10141-B975-4F90-A194-E7FDEF6D96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5" name="4 Marcador de número de diapositiva">
            <a:extLst>
              <a:ext uri="{FF2B5EF4-FFF2-40B4-BE49-F238E27FC236}">
                <a16:creationId xmlns:a16="http://schemas.microsoft.com/office/drawing/2014/main" id="{CB5420F6-B73B-496E-99A5-DA0DEB4910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7E2DAB9-AA88-43A6-983F-CB4A7A312EAD}" type="slidenum">
              <a:rPr lang="es-CO" altLang="es-CO"/>
              <a:pPr>
                <a:defRPr/>
              </a:pPr>
              <a:t>‹Nº›</a:t>
            </a:fld>
            <a:endParaRPr lang="es-CO" alt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C95AF31-5149-4332-A5F3-9D9CFCFA32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D4B5AF27-5D83-4D95-A156-928EF9B608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A0040F3-314B-4AAA-954A-3936AF2F78D0}" type="datetimeFigureOut">
              <a:rPr lang="es-CO"/>
              <a:pPr>
                <a:defRPr/>
              </a:pPr>
              <a:t>22/01/2025</a:t>
            </a:fld>
            <a:endParaRPr lang="es-CO"/>
          </a:p>
        </p:txBody>
      </p:sp>
      <p:sp>
        <p:nvSpPr>
          <p:cNvPr id="4" name="3 Marcador de imagen de diapositiva">
            <a:extLst>
              <a:ext uri="{FF2B5EF4-FFF2-40B4-BE49-F238E27FC236}">
                <a16:creationId xmlns:a16="http://schemas.microsoft.com/office/drawing/2014/main" id="{090DF562-10D4-4334-812B-4254934B6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a:extLst>
              <a:ext uri="{FF2B5EF4-FFF2-40B4-BE49-F238E27FC236}">
                <a16:creationId xmlns:a16="http://schemas.microsoft.com/office/drawing/2014/main" id="{0DF2FAE4-4DE9-447F-A5F2-283E54F417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a:extLst>
              <a:ext uri="{FF2B5EF4-FFF2-40B4-BE49-F238E27FC236}">
                <a16:creationId xmlns:a16="http://schemas.microsoft.com/office/drawing/2014/main" id="{7D994E73-BBA8-4FBD-B1A6-0A295B0740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a:extLst>
              <a:ext uri="{FF2B5EF4-FFF2-40B4-BE49-F238E27FC236}">
                <a16:creationId xmlns:a16="http://schemas.microsoft.com/office/drawing/2014/main" id="{4D0EE3C9-11EB-42C6-BDB8-87C72B3F84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D1E0FDF-8C6F-43B4-8722-700C06D0C414}" type="slidenum">
              <a:rPr lang="es-CO" altLang="es-CO"/>
              <a:pPr>
                <a:defRPr/>
              </a:pPr>
              <a:t>‹Nº›</a:t>
            </a:fld>
            <a:endParaRPr lang="es-CO"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a:t>
            </a:fld>
            <a:endParaRPr lang="es-CO" alt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a:extLst>
              <a:ext uri="{FF2B5EF4-FFF2-40B4-BE49-F238E27FC236}">
                <a16:creationId xmlns:a16="http://schemas.microsoft.com/office/drawing/2014/main" id="{260D1970-13BF-44DC-9886-6E67D35FD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2 Marcador de notas">
            <a:extLst>
              <a:ext uri="{FF2B5EF4-FFF2-40B4-BE49-F238E27FC236}">
                <a16:creationId xmlns:a16="http://schemas.microsoft.com/office/drawing/2014/main" id="{6BFED306-39A9-4CC8-97F4-8E7ABA1E7C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12292" name="3 Marcador de número de diapositiva">
            <a:extLst>
              <a:ext uri="{FF2B5EF4-FFF2-40B4-BE49-F238E27FC236}">
                <a16:creationId xmlns:a16="http://schemas.microsoft.com/office/drawing/2014/main" id="{90234881-975B-402B-A928-CF07A16ACB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A04CF6-E9A9-4CB5-A38D-CF2C64EF1161}" type="slidenum">
              <a:rPr lang="es-CO" altLang="es-CO" smtClean="0"/>
              <a:pPr>
                <a:spcBef>
                  <a:spcPct val="0"/>
                </a:spcBef>
              </a:pPr>
              <a:t>2</a:t>
            </a:fld>
            <a:endParaRPr lang="es-CO" altLang="es-CO"/>
          </a:p>
        </p:txBody>
      </p:sp>
    </p:spTree>
    <p:extLst>
      <p:ext uri="{BB962C8B-B14F-4D97-AF65-F5344CB8AC3E}">
        <p14:creationId xmlns:p14="http://schemas.microsoft.com/office/powerpoint/2010/main" val="3851068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20F6C-4CB6-1231-6926-9D1C0EFBBA8D}"/>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871532A-F766-06A1-B904-5E7DD21FD9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1762F4B-DC61-F7F5-8966-D2718230EAB6}"/>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013D9FE6-9A5C-9367-1C28-183D385B8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DBBB9F-3052-B3AE-E085-BB27B503363F}"/>
              </a:ext>
            </a:extLst>
          </p:cNvPr>
          <p:cNvSpPr>
            <a:spLocks noGrp="1"/>
          </p:cNvSpPr>
          <p:nvPr>
            <p:ph type="sldNum" sz="quarter" idx="12"/>
          </p:nvPr>
        </p:nvSpPr>
        <p:spPr/>
        <p:txBody>
          <a:bodyPr/>
          <a:lstStyle/>
          <a:p>
            <a:pPr>
              <a:defRPr/>
            </a:pPr>
            <a:fld id="{3532E1E3-6AB7-4D92-A33A-F043E6C5B717}" type="slidenum">
              <a:rPr lang="es-CO" altLang="es-CO" smtClean="0"/>
              <a:pPr>
                <a:defRPr/>
              </a:pPr>
              <a:t>‹Nº›</a:t>
            </a:fld>
            <a:endParaRPr lang="es-CO" altLang="es-CO"/>
          </a:p>
        </p:txBody>
      </p:sp>
      <p:sp>
        <p:nvSpPr>
          <p:cNvPr id="7" name="7 Rectángulo">
            <a:extLst>
              <a:ext uri="{FF2B5EF4-FFF2-40B4-BE49-F238E27FC236}">
                <a16:creationId xmlns:a16="http://schemas.microsoft.com/office/drawing/2014/main" id="{4EDA08D5-F667-8787-0063-21E612015DD7}"/>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16759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4477-2834-99EC-CFA8-180937D0B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AFD096-F1C5-E969-C636-867E3E66E5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912F77-4B86-C6CC-4ED2-812449AE85E1}"/>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25E79BD8-72C6-81E3-EF48-F29328E65C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1B4782-D0C0-509F-4BDC-03E4A7917264}"/>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7120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545E7B-9A8C-6F62-F333-E612FC1E4BCC}"/>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5C78DD-62C0-ADA7-4AC6-5F7C5B35893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F10F1-E647-76F8-2174-E45862B25B9B}"/>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F5416465-EAB8-8324-072F-8B25CA8082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151C83-117D-752A-7DDA-A1F8A8B94F2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406471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EC631D57-6843-47FB-8C0A-4FA9AA9BC663}"/>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s-ES"/>
              <a:t>Haga clic para modificar el estilo de título del patrón</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047221BE-117B-43C8-9D2A-CE256401BAB4}"/>
              </a:ext>
            </a:extLst>
          </p:cNvPr>
          <p:cNvSpPr>
            <a:spLocks noGrp="1"/>
          </p:cNvSpPr>
          <p:nvPr>
            <p:ph type="sldNum" sz="quarter" idx="10"/>
          </p:nvPr>
        </p:nvSpPr>
        <p:spPr>
          <a:xfrm>
            <a:off x="71438" y="206375"/>
            <a:ext cx="785812" cy="365125"/>
          </a:xfrm>
        </p:spPr>
        <p:txBody>
          <a:bodyPr/>
          <a:lstStyle>
            <a:lvl1pPr>
              <a:defRPr sz="2200">
                <a:solidFill>
                  <a:schemeClr val="tx1"/>
                </a:solidFill>
              </a:defRPr>
            </a:lvl1pPr>
          </a:lstStyle>
          <a:p>
            <a:pPr>
              <a:defRPr/>
            </a:pPr>
            <a:fld id="{3532E1E3-6AB7-4D92-A33A-F043E6C5B717}" type="slidenum">
              <a:rPr lang="es-CO" altLang="es-CO"/>
              <a:pPr>
                <a:defRPr/>
              </a:pPr>
              <a:t>‹Nº›</a:t>
            </a:fld>
            <a:endParaRPr lang="es-CO" altLang="es-CO"/>
          </a:p>
        </p:txBody>
      </p:sp>
    </p:spTree>
    <p:extLst>
      <p:ext uri="{BB962C8B-B14F-4D97-AF65-F5344CB8AC3E}">
        <p14:creationId xmlns:p14="http://schemas.microsoft.com/office/powerpoint/2010/main" val="827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61EBF708-C41B-44B1-97EC-CF1BBBC20C82}"/>
              </a:ext>
            </a:extLst>
          </p:cNvPr>
          <p:cNvSpPr>
            <a:spLocks noGrp="1"/>
          </p:cNvSpPr>
          <p:nvPr>
            <p:ph type="sldNum" sz="quarter" idx="10"/>
          </p:nvPr>
        </p:nvSpPr>
        <p:spPr/>
        <p:txBody>
          <a:bodyPr/>
          <a:lstStyle>
            <a:lvl1pPr>
              <a:defRPr/>
            </a:lvl1pPr>
          </a:lstStyle>
          <a:p>
            <a:pPr>
              <a:defRPr/>
            </a:pPr>
            <a:fld id="{7F219D7D-12FE-4B7D-95D8-6A0F2828D8E3}" type="slidenum">
              <a:rPr lang="es-CO" altLang="es-CO"/>
              <a:pPr>
                <a:defRPr/>
              </a:pPr>
              <a:t>‹Nº›</a:t>
            </a:fld>
            <a:endParaRPr lang="es-CO" altLang="es-CO"/>
          </a:p>
        </p:txBody>
      </p:sp>
    </p:spTree>
    <p:extLst>
      <p:ext uri="{BB962C8B-B14F-4D97-AF65-F5344CB8AC3E}">
        <p14:creationId xmlns:p14="http://schemas.microsoft.com/office/powerpoint/2010/main" val="47014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EE100265-4A3B-4F40-A5F0-770BFD064AE7}"/>
              </a:ext>
            </a:extLst>
          </p:cNvPr>
          <p:cNvSpPr>
            <a:spLocks noGrp="1"/>
          </p:cNvSpPr>
          <p:nvPr>
            <p:ph type="sldNum" sz="quarter" idx="10"/>
          </p:nvPr>
        </p:nvSpPr>
        <p:spPr/>
        <p:txBody>
          <a:bodyPr/>
          <a:lstStyle>
            <a:lvl1pPr>
              <a:defRPr/>
            </a:lvl1pPr>
          </a:lstStyle>
          <a:p>
            <a:pPr>
              <a:defRPr/>
            </a:pPr>
            <a:fld id="{58D14026-6FB7-464F-BD55-9983151CEDB0}" type="slidenum">
              <a:rPr lang="es-CO" altLang="es-CO"/>
              <a:pPr>
                <a:defRPr/>
              </a:pPr>
              <a:t>‹Nº›</a:t>
            </a:fld>
            <a:endParaRPr lang="es-CO" altLang="es-CO"/>
          </a:p>
        </p:txBody>
      </p:sp>
    </p:spTree>
    <p:extLst>
      <p:ext uri="{BB962C8B-B14F-4D97-AF65-F5344CB8AC3E}">
        <p14:creationId xmlns:p14="http://schemas.microsoft.com/office/powerpoint/2010/main" val="135166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857224" y="2214554"/>
            <a:ext cx="3571900"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2214554"/>
            <a:ext cx="40386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DFF2B988-F19E-4F04-BD27-A48F39A01AB9}"/>
              </a:ext>
            </a:extLst>
          </p:cNvPr>
          <p:cNvSpPr>
            <a:spLocks noGrp="1"/>
          </p:cNvSpPr>
          <p:nvPr>
            <p:ph type="sldNum" sz="quarter" idx="10"/>
          </p:nvPr>
        </p:nvSpPr>
        <p:spPr/>
        <p:txBody>
          <a:bodyPr/>
          <a:lstStyle>
            <a:lvl1pPr>
              <a:defRPr/>
            </a:lvl1pPr>
          </a:lstStyle>
          <a:p>
            <a:pPr>
              <a:defRPr/>
            </a:pPr>
            <a:fld id="{97813DE1-EA20-4BEF-AB12-D2D69A6090C3}" type="slidenum">
              <a:rPr lang="es-CO" altLang="es-CO"/>
              <a:pPr>
                <a:defRPr/>
              </a:pPr>
              <a:t>‹Nº›</a:t>
            </a:fld>
            <a:endParaRPr lang="es-CO" altLang="es-CO"/>
          </a:p>
        </p:txBody>
      </p:sp>
    </p:spTree>
    <p:extLst>
      <p:ext uri="{BB962C8B-B14F-4D97-AF65-F5344CB8AC3E}">
        <p14:creationId xmlns:p14="http://schemas.microsoft.com/office/powerpoint/2010/main" val="25491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FF35CE3E-FD30-4207-9576-68F58A4C8E60}"/>
              </a:ext>
            </a:extLst>
          </p:cNvPr>
          <p:cNvSpPr>
            <a:spLocks noGrp="1"/>
          </p:cNvSpPr>
          <p:nvPr>
            <p:ph type="sldNum" sz="quarter" idx="10"/>
          </p:nvPr>
        </p:nvSpPr>
        <p:spPr/>
        <p:txBody>
          <a:bodyPr/>
          <a:lstStyle>
            <a:lvl1pPr>
              <a:defRPr/>
            </a:lvl1pPr>
          </a:lstStyle>
          <a:p>
            <a:pPr>
              <a:defRPr/>
            </a:pPr>
            <a:fld id="{92321CA9-07FE-4363-8077-5E54FDAF3616}" type="slidenum">
              <a:rPr lang="es-CO" altLang="es-CO"/>
              <a:pPr>
                <a:defRPr/>
              </a:pPr>
              <a:t>‹Nº›</a:t>
            </a:fld>
            <a:endParaRPr lang="es-CO" altLang="es-CO"/>
          </a:p>
        </p:txBody>
      </p:sp>
    </p:spTree>
    <p:extLst>
      <p:ext uri="{BB962C8B-B14F-4D97-AF65-F5344CB8AC3E}">
        <p14:creationId xmlns:p14="http://schemas.microsoft.com/office/powerpoint/2010/main" val="29126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D69FD3F0-0EF5-4AC6-A81B-0CFD0FF773BF}"/>
              </a:ext>
            </a:extLst>
          </p:cNvPr>
          <p:cNvSpPr>
            <a:spLocks noGrp="1"/>
          </p:cNvSpPr>
          <p:nvPr>
            <p:ph type="sldNum" sz="quarter" idx="10"/>
          </p:nvPr>
        </p:nvSpPr>
        <p:spPr/>
        <p:txBody>
          <a:bodyPr/>
          <a:lstStyle>
            <a:lvl1pPr>
              <a:defRPr/>
            </a:lvl1pPr>
          </a:lstStyle>
          <a:p>
            <a:pPr>
              <a:defRPr/>
            </a:pPr>
            <a:fld id="{99BDF024-4D44-479D-901F-E26036C4C7D1}" type="slidenum">
              <a:rPr lang="es-CO" altLang="es-CO"/>
              <a:pPr>
                <a:defRPr/>
              </a:pPr>
              <a:t>‹Nº›</a:t>
            </a:fld>
            <a:endParaRPr lang="es-CO" altLang="es-CO"/>
          </a:p>
        </p:txBody>
      </p:sp>
    </p:spTree>
    <p:extLst>
      <p:ext uri="{BB962C8B-B14F-4D97-AF65-F5344CB8AC3E}">
        <p14:creationId xmlns:p14="http://schemas.microsoft.com/office/powerpoint/2010/main" val="344237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0FCC1E91-35AF-4149-AC6B-42626F30B614}"/>
              </a:ext>
            </a:extLst>
          </p:cNvPr>
          <p:cNvSpPr>
            <a:spLocks noGrp="1"/>
          </p:cNvSpPr>
          <p:nvPr>
            <p:ph type="sldNum" sz="quarter" idx="10"/>
          </p:nvPr>
        </p:nvSpPr>
        <p:spPr/>
        <p:txBody>
          <a:bodyPr/>
          <a:lstStyle>
            <a:lvl1pPr>
              <a:defRPr/>
            </a:lvl1pPr>
          </a:lstStyle>
          <a:p>
            <a:pPr>
              <a:defRPr/>
            </a:pPr>
            <a:fld id="{A38C22F4-EE15-4184-8A4F-C4124F2BE447}" type="slidenum">
              <a:rPr lang="es-CO" altLang="es-CO"/>
              <a:pPr>
                <a:defRPr/>
              </a:pPr>
              <a:t>‹Nº›</a:t>
            </a:fld>
            <a:endParaRPr lang="es-CO" altLang="es-CO"/>
          </a:p>
        </p:txBody>
      </p:sp>
    </p:spTree>
    <p:extLst>
      <p:ext uri="{BB962C8B-B14F-4D97-AF65-F5344CB8AC3E}">
        <p14:creationId xmlns:p14="http://schemas.microsoft.com/office/powerpoint/2010/main" val="369470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B1F7549D-979F-45AB-AD58-5BF7CB6DB37D}"/>
              </a:ext>
            </a:extLst>
          </p:cNvPr>
          <p:cNvSpPr>
            <a:spLocks noGrp="1"/>
          </p:cNvSpPr>
          <p:nvPr>
            <p:ph type="sldNum" sz="quarter" idx="10"/>
          </p:nvPr>
        </p:nvSpPr>
        <p:spPr/>
        <p:txBody>
          <a:bodyPr/>
          <a:lstStyle>
            <a:lvl1pPr>
              <a:defRPr/>
            </a:lvl1pPr>
          </a:lstStyle>
          <a:p>
            <a:pPr>
              <a:defRPr/>
            </a:pPr>
            <a:fld id="{BCCB0E3D-5246-46A6-A0B3-053B7FB2AE0D}" type="slidenum">
              <a:rPr lang="es-CO" altLang="es-CO"/>
              <a:pPr>
                <a:defRPr/>
              </a:pPr>
              <a:t>‹Nº›</a:t>
            </a:fld>
            <a:endParaRPr lang="es-CO" altLang="es-CO"/>
          </a:p>
        </p:txBody>
      </p:sp>
    </p:spTree>
    <p:extLst>
      <p:ext uri="{BB962C8B-B14F-4D97-AF65-F5344CB8AC3E}">
        <p14:creationId xmlns:p14="http://schemas.microsoft.com/office/powerpoint/2010/main" val="39624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D68A1-6D68-CD6D-C3FD-91DA62A294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398EC3-5D4E-468C-F30B-CE65607984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830B3-74C5-1ACB-B556-F55E98F593DF}"/>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E327DCF0-C431-0852-42CE-95C44852C4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46AD75-DF05-40EA-B4F3-3CF83558E098}"/>
              </a:ext>
            </a:extLst>
          </p:cNvPr>
          <p:cNvSpPr>
            <a:spLocks noGrp="1"/>
          </p:cNvSpPr>
          <p:nvPr>
            <p:ph type="sldNum" sz="quarter" idx="12"/>
          </p:nvPr>
        </p:nvSpPr>
        <p:spPr/>
        <p:txBody>
          <a:bodyPr/>
          <a:lstStyle/>
          <a:p>
            <a:pPr>
              <a:defRPr/>
            </a:pPr>
            <a:fld id="{7F219D7D-12FE-4B7D-95D8-6A0F2828D8E3}" type="slidenum">
              <a:rPr lang="es-CO" altLang="es-CO" smtClean="0"/>
              <a:pPr>
                <a:defRPr/>
              </a:pPr>
              <a:t>‹Nº›</a:t>
            </a:fld>
            <a:endParaRPr lang="es-CO" altLang="es-CO"/>
          </a:p>
        </p:txBody>
      </p:sp>
    </p:spTree>
    <p:extLst>
      <p:ext uri="{BB962C8B-B14F-4D97-AF65-F5344CB8AC3E}">
        <p14:creationId xmlns:p14="http://schemas.microsoft.com/office/powerpoint/2010/main" val="37549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328A9B1-3ED4-438D-8E87-64D0CD3849DF}"/>
              </a:ext>
            </a:extLst>
          </p:cNvPr>
          <p:cNvSpPr>
            <a:spLocks noGrp="1"/>
          </p:cNvSpPr>
          <p:nvPr>
            <p:ph type="sldNum" sz="quarter" idx="10"/>
          </p:nvPr>
        </p:nvSpPr>
        <p:spPr/>
        <p:txBody>
          <a:bodyPr/>
          <a:lstStyle>
            <a:lvl1pPr>
              <a:defRPr/>
            </a:lvl1pPr>
          </a:lstStyle>
          <a:p>
            <a:pPr>
              <a:defRPr/>
            </a:pPr>
            <a:fld id="{1F9056AB-9AE7-49AD-9364-B4271C824DC3}" type="slidenum">
              <a:rPr lang="es-CO" altLang="es-CO"/>
              <a:pPr>
                <a:defRPr/>
              </a:pPr>
              <a:t>‹Nº›</a:t>
            </a:fld>
            <a:endParaRPr lang="es-CO" altLang="es-CO"/>
          </a:p>
        </p:txBody>
      </p:sp>
    </p:spTree>
    <p:extLst>
      <p:ext uri="{BB962C8B-B14F-4D97-AF65-F5344CB8AC3E}">
        <p14:creationId xmlns:p14="http://schemas.microsoft.com/office/powerpoint/2010/main" val="400089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1533-0C84-ADE9-99EA-26241D9B4FD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1E6E27-3202-D0B8-F283-8CFBD093E9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8D6381-9943-A208-5F45-856FCB429756}"/>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469BCE5B-A275-1968-3267-A868EB60B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B90775-642D-4759-324A-AE1E3185805C}"/>
              </a:ext>
            </a:extLst>
          </p:cNvPr>
          <p:cNvSpPr>
            <a:spLocks noGrp="1"/>
          </p:cNvSpPr>
          <p:nvPr>
            <p:ph type="sldNum" sz="quarter" idx="12"/>
          </p:nvPr>
        </p:nvSpPr>
        <p:spPr/>
        <p:txBody>
          <a:bodyPr/>
          <a:lstStyle/>
          <a:p>
            <a:pPr>
              <a:defRPr/>
            </a:pPr>
            <a:fld id="{58D14026-6FB7-464F-BD55-9983151CEDB0}" type="slidenum">
              <a:rPr lang="es-CO" altLang="es-CO" smtClean="0"/>
              <a:pPr>
                <a:defRPr/>
              </a:pPr>
              <a:t>‹Nº›</a:t>
            </a:fld>
            <a:endParaRPr lang="es-CO" altLang="es-CO"/>
          </a:p>
        </p:txBody>
      </p:sp>
    </p:spTree>
    <p:extLst>
      <p:ext uri="{BB962C8B-B14F-4D97-AF65-F5344CB8AC3E}">
        <p14:creationId xmlns:p14="http://schemas.microsoft.com/office/powerpoint/2010/main" val="28513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47BA-2671-5DCE-289C-858407397C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C8C46-4DD7-DB89-3971-B7D6B1F475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EBB1AC8-CC6D-7CD8-18BA-F0920AEC1E45}"/>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938D8F2-068C-1F31-5CF2-766814AC3145}"/>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6" name="Marcador de pie de página 5">
            <a:extLst>
              <a:ext uri="{FF2B5EF4-FFF2-40B4-BE49-F238E27FC236}">
                <a16:creationId xmlns:a16="http://schemas.microsoft.com/office/drawing/2014/main" id="{532360FD-9E47-D090-4AB3-714887C3A3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D37D2D-9508-DFEF-774C-C8A5B6A21DC6}"/>
              </a:ext>
            </a:extLst>
          </p:cNvPr>
          <p:cNvSpPr>
            <a:spLocks noGrp="1"/>
          </p:cNvSpPr>
          <p:nvPr>
            <p:ph type="sldNum" sz="quarter" idx="12"/>
          </p:nvPr>
        </p:nvSpPr>
        <p:spPr/>
        <p:txBody>
          <a:bodyPr/>
          <a:lstStyle/>
          <a:p>
            <a:pPr>
              <a:defRPr/>
            </a:pPr>
            <a:fld id="{97813DE1-EA20-4BEF-AB12-D2D69A6090C3}" type="slidenum">
              <a:rPr lang="es-CO" altLang="es-CO" smtClean="0"/>
              <a:pPr>
                <a:defRPr/>
              </a:pPr>
              <a:t>‹Nº›</a:t>
            </a:fld>
            <a:endParaRPr lang="es-CO" altLang="es-CO"/>
          </a:p>
        </p:txBody>
      </p:sp>
    </p:spTree>
    <p:extLst>
      <p:ext uri="{BB962C8B-B14F-4D97-AF65-F5344CB8AC3E}">
        <p14:creationId xmlns:p14="http://schemas.microsoft.com/office/powerpoint/2010/main" val="1019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BAD9-4D34-20A2-A9AE-82964CF4193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59AA51-6010-C8FF-084C-C110BCCDA8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6FAE22-1B9C-8F57-87A7-2E14CE3049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7830DD-6A40-8E27-70CB-D8FE41AD3C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77C88D-8DD0-FC51-A16D-49E686FFA92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4FB2C8A-08F4-1A41-5036-C328209FC043}"/>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8" name="Marcador de pie de página 7">
            <a:extLst>
              <a:ext uri="{FF2B5EF4-FFF2-40B4-BE49-F238E27FC236}">
                <a16:creationId xmlns:a16="http://schemas.microsoft.com/office/drawing/2014/main" id="{6B5A1F5B-743C-D501-930D-F90EBA8A655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3F5F7C-9BF7-A3DE-8669-2EC9E00E02A1}"/>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1502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EE9A1-E144-373F-F5D9-12C31B7C66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8BE38C-0964-C281-4826-2C3C11C496BE}"/>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4" name="Marcador de pie de página 3">
            <a:extLst>
              <a:ext uri="{FF2B5EF4-FFF2-40B4-BE49-F238E27FC236}">
                <a16:creationId xmlns:a16="http://schemas.microsoft.com/office/drawing/2014/main" id="{B43AB1AB-1E52-7FD3-3BB7-A73F570B991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167E51-3FDD-695C-0CE2-96F608F7E6F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27395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9E5E9C-8C29-201A-9031-69BC92AF4ABE}"/>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3" name="Marcador de pie de página 2">
            <a:extLst>
              <a:ext uri="{FF2B5EF4-FFF2-40B4-BE49-F238E27FC236}">
                <a16:creationId xmlns:a16="http://schemas.microsoft.com/office/drawing/2014/main" id="{1F115059-38DA-DC3D-A1B7-0C4BF86838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C62E63-C8FB-04D9-3735-C7919A9DE6C5}"/>
              </a:ext>
            </a:extLst>
          </p:cNvPr>
          <p:cNvSpPr>
            <a:spLocks noGrp="1"/>
          </p:cNvSpPr>
          <p:nvPr>
            <p:ph type="sldNum" sz="quarter" idx="12"/>
          </p:nvPr>
        </p:nvSpPr>
        <p:spPr/>
        <p:txBody>
          <a:bodyPr/>
          <a:lstStyle/>
          <a:p>
            <a:pPr>
              <a:defRPr/>
            </a:pPr>
            <a:fld id="{A38C22F4-EE15-4184-8A4F-C4124F2BE447}" type="slidenum">
              <a:rPr lang="es-CO" altLang="es-CO" smtClean="0"/>
              <a:pPr>
                <a:defRPr/>
              </a:pPr>
              <a:t>‹Nº›</a:t>
            </a:fld>
            <a:endParaRPr lang="es-CO" altLang="es-CO"/>
          </a:p>
        </p:txBody>
      </p:sp>
    </p:spTree>
    <p:extLst>
      <p:ext uri="{BB962C8B-B14F-4D97-AF65-F5344CB8AC3E}">
        <p14:creationId xmlns:p14="http://schemas.microsoft.com/office/powerpoint/2010/main" val="40214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3FE12-3262-8961-6F36-E338D8C87D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2AB934-4DB1-C46B-4EB1-4D1AAC7D0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C1947E-F2E3-1002-A600-DED1B9DA8C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0B25A-FC1B-767C-8C69-FE2AD6FE5724}"/>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6" name="Marcador de pie de página 5">
            <a:extLst>
              <a:ext uri="{FF2B5EF4-FFF2-40B4-BE49-F238E27FC236}">
                <a16:creationId xmlns:a16="http://schemas.microsoft.com/office/drawing/2014/main" id="{BA85C023-3180-C2A8-6BD0-63D18C453A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F4F0A9-714D-5058-F92E-179ECE0AAA25}"/>
              </a:ext>
            </a:extLst>
          </p:cNvPr>
          <p:cNvSpPr>
            <a:spLocks noGrp="1"/>
          </p:cNvSpPr>
          <p:nvPr>
            <p:ph type="sldNum" sz="quarter" idx="12"/>
          </p:nvPr>
        </p:nvSpPr>
        <p:spPr/>
        <p:txBody>
          <a:bodyPr/>
          <a:lstStyle/>
          <a:p>
            <a:pPr>
              <a:defRPr/>
            </a:pPr>
            <a:fld id="{BCCB0E3D-5246-46A6-A0B3-053B7FB2AE0D}" type="slidenum">
              <a:rPr lang="es-CO" altLang="es-CO" smtClean="0"/>
              <a:pPr>
                <a:defRPr/>
              </a:pPr>
              <a:t>‹Nº›</a:t>
            </a:fld>
            <a:endParaRPr lang="es-CO" altLang="es-CO"/>
          </a:p>
        </p:txBody>
      </p:sp>
    </p:spTree>
    <p:extLst>
      <p:ext uri="{BB962C8B-B14F-4D97-AF65-F5344CB8AC3E}">
        <p14:creationId xmlns:p14="http://schemas.microsoft.com/office/powerpoint/2010/main" val="3239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8E29-2B5D-9CF4-A199-E673E0D5BD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D75A990-0E1F-4E60-D107-9756D6BFD3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576BD761-3CC8-1CF5-9984-F066094F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540D8-AA84-05D7-E9B4-4E08651A543D}"/>
              </a:ext>
            </a:extLst>
          </p:cNvPr>
          <p:cNvSpPr>
            <a:spLocks noGrp="1"/>
          </p:cNvSpPr>
          <p:nvPr>
            <p:ph type="dt" sz="half" idx="10"/>
          </p:nvPr>
        </p:nvSpPr>
        <p:spPr/>
        <p:txBody>
          <a:bodyPr/>
          <a:lstStyle/>
          <a:p>
            <a:fld id="{9CF7635E-2D71-42E7-9E6C-FBB85A15A85F}" type="datetimeFigureOut">
              <a:rPr lang="es-CO" smtClean="0"/>
              <a:t>22/01/2025</a:t>
            </a:fld>
            <a:endParaRPr lang="es-CO"/>
          </a:p>
        </p:txBody>
      </p:sp>
      <p:sp>
        <p:nvSpPr>
          <p:cNvPr id="6" name="Marcador de pie de página 5">
            <a:extLst>
              <a:ext uri="{FF2B5EF4-FFF2-40B4-BE49-F238E27FC236}">
                <a16:creationId xmlns:a16="http://schemas.microsoft.com/office/drawing/2014/main" id="{19086AA3-AF31-8C9A-7F2F-B87848C66EE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1105B9-8899-D51A-88C0-376DC7823F2F}"/>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95374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1179B3-E3F7-8DF3-ABF5-4D23297F00F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E192CF-B8E8-68F7-E0A0-A63F6554F9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113D34-63A4-3585-73E1-7A6563CC9F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7635E-2D71-42E7-9E6C-FBB85A15A85F}" type="datetimeFigureOut">
              <a:rPr lang="es-CO" smtClean="0"/>
              <a:t>22/01/2025</a:t>
            </a:fld>
            <a:endParaRPr lang="es-CO"/>
          </a:p>
        </p:txBody>
      </p:sp>
      <p:sp>
        <p:nvSpPr>
          <p:cNvPr id="5" name="Marcador de pie de página 4">
            <a:extLst>
              <a:ext uri="{FF2B5EF4-FFF2-40B4-BE49-F238E27FC236}">
                <a16:creationId xmlns:a16="http://schemas.microsoft.com/office/drawing/2014/main" id="{7A79372D-5D91-7624-4D7B-06BE31EEB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7491E14-EF87-176A-B3C5-BCD96C5D38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153FCAA-A8F6-46C0-A16D-21FE2511045A}" type="slidenum">
              <a:rPr lang="es-CO" altLang="es-CO" smtClean="0"/>
              <a:pPr>
                <a:defRPr/>
              </a:pPr>
              <a:t>‹Nº›</a:t>
            </a:fld>
            <a:endParaRPr lang="es-CO" altLang="es-CO"/>
          </a:p>
        </p:txBody>
      </p:sp>
      <p:sp>
        <p:nvSpPr>
          <p:cNvPr id="7" name="6 Rectángulo">
            <a:extLst>
              <a:ext uri="{FF2B5EF4-FFF2-40B4-BE49-F238E27FC236}">
                <a16:creationId xmlns:a16="http://schemas.microsoft.com/office/drawing/2014/main" id="{7B0CA632-E545-9F27-F48F-19EBC6FED7F0}"/>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8775095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77"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leo.uniandes.edu.co/estado-del-arte/"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leo.uniandes.edu.co/estado-del-arte/"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leo.uniandes.edu.co/estado-del-arte/"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a:t>
            </a:r>
          </a:p>
        </p:txBody>
      </p:sp>
      <p:sp>
        <p:nvSpPr>
          <p:cNvPr id="5124" name="2 Subtítulo">
            <a:extLst>
              <a:ext uri="{FF2B5EF4-FFF2-40B4-BE49-F238E27FC236}">
                <a16:creationId xmlns:a16="http://schemas.microsoft.com/office/drawing/2014/main" id="{75207037-66AB-408E-B44C-6489E27F4A1E}"/>
              </a:ext>
            </a:extLst>
          </p:cNvPr>
          <p:cNvSpPr txBox="1">
            <a:spLocks/>
          </p:cNvSpPr>
          <p:nvPr/>
        </p:nvSpPr>
        <p:spPr bwMode="auto">
          <a:xfrm>
            <a:off x="779463" y="5733256"/>
            <a:ext cx="6400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s-CO" altLang="es-CO" sz="2800" dirty="0">
                <a:solidFill>
                  <a:srgbClr val="898989"/>
                </a:solidFill>
              </a:rPr>
              <a:t>Jheyson F. Villavisan B</a:t>
            </a:r>
            <a:endParaRPr lang="es-CO" altLang="es-CO" sz="1800" dirty="0">
              <a:solidFill>
                <a:srgbClr val="898989"/>
              </a:solidFill>
            </a:endParaRPr>
          </a:p>
          <a:p>
            <a:pPr eaLnBrk="1" hangingPunct="1">
              <a:buFont typeface="Arial" panose="020B0604020202020204" pitchFamily="34" charset="0"/>
              <a:buNone/>
            </a:pPr>
            <a:endParaRPr lang="es-CO" altLang="es-CO" sz="2400" dirty="0">
              <a:solidFill>
                <a:srgbClr val="898989"/>
              </a:solidFill>
            </a:endParaRP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1764830" y="2920235"/>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latin typeface="Arial"/>
                <a:cs typeface="Arial"/>
              </a:rPr>
              <a:t>PROYECTO DE INVESTIGACIÓN I</a:t>
            </a:r>
            <a:endParaRPr lang="es-CO" sz="2000" b="1" dirty="0">
              <a:solidFill>
                <a:schemeClr val="tx1">
                  <a:lumMod val="75000"/>
                  <a:lumOff val="25000"/>
                </a:schemeClr>
              </a:solidFill>
            </a:endParaRP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10</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371600" y="1412776"/>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s-ES" sz="1600" b="0" i="0" dirty="0">
                <a:effectLst/>
                <a:latin typeface="Söhne"/>
              </a:rPr>
              <a:t>Elementos Necesarios</a:t>
            </a:r>
          </a:p>
          <a:p>
            <a:pPr marL="0" indent="0" algn="l">
              <a:buNone/>
            </a:pPr>
            <a:r>
              <a:rPr lang="es-ES" sz="1600" dirty="0">
                <a:latin typeface="Söhne"/>
              </a:rPr>
              <a:t>Enfoque y tipo de investigación: ¿la investigación desarrollará una metodología cuantitativa, cualitativa o mixta?</a:t>
            </a:r>
          </a:p>
          <a:p>
            <a:pPr marL="0" indent="0" algn="l">
              <a:buNone/>
            </a:pPr>
            <a:r>
              <a:rPr lang="es-ES" sz="1600" b="0" i="0" dirty="0">
                <a:effectLst/>
                <a:latin typeface="Söhne"/>
              </a:rPr>
              <a:t>M</a:t>
            </a:r>
            <a:r>
              <a:rPr lang="es-ES" sz="1600" dirty="0">
                <a:latin typeface="Söhne"/>
              </a:rPr>
              <a:t>étodo de investigación: Teniendo en cuenta el enfoque y tipo de investigación, ¿Qué tipo de procedimientos se deberán seguir para obtener los resultados?</a:t>
            </a:r>
          </a:p>
          <a:p>
            <a:pPr marL="0" indent="0" algn="l">
              <a:buNone/>
            </a:pPr>
            <a:r>
              <a:rPr lang="es-ES" sz="1600" b="0" i="0" dirty="0">
                <a:effectLst/>
                <a:latin typeface="Söhne"/>
              </a:rPr>
              <a:t>Técnicas y herramientas: </a:t>
            </a:r>
            <a:r>
              <a:rPr lang="es-ES" sz="1600" dirty="0">
                <a:latin typeface="Söhne"/>
              </a:rPr>
              <a:t>¿con qué elementos conceptuales y analíticos cuenta el investigador para poder recolectar y analizar la información?</a:t>
            </a:r>
          </a:p>
          <a:p>
            <a:pPr marL="0" indent="0" algn="l">
              <a:buNone/>
            </a:pPr>
            <a:r>
              <a:rPr lang="es-ES" sz="1600" b="0" i="0" dirty="0">
                <a:effectLst/>
                <a:latin typeface="Söhne"/>
              </a:rPr>
              <a:t>Información necesaria: ¿Qué información necesita el investigador para responder la pregunta de investigaci</a:t>
            </a:r>
            <a:r>
              <a:rPr lang="es-ES" sz="1600" dirty="0">
                <a:latin typeface="Söhne"/>
              </a:rPr>
              <a:t>ón?¿dónde la puede obtener?</a:t>
            </a:r>
          </a:p>
          <a:p>
            <a:pPr marL="0" indent="0" algn="l">
              <a:buNone/>
            </a:pPr>
            <a:r>
              <a:rPr lang="es-ES" sz="1600" dirty="0">
                <a:latin typeface="Söhne"/>
              </a:rPr>
              <a:t>Análisis de la información: una vez se obtenga la información ¿Cómo se analizará?</a:t>
            </a:r>
          </a:p>
          <a:p>
            <a:pPr marL="0" indent="0" algn="l">
              <a:buNone/>
            </a:pPr>
            <a:r>
              <a:rPr lang="es-ES" sz="1600" b="0" i="0" dirty="0">
                <a:effectLst/>
                <a:latin typeface="Söhne"/>
              </a:rPr>
              <a:t>Límites met</a:t>
            </a:r>
            <a:r>
              <a:rPr lang="es-ES" sz="1600" dirty="0">
                <a:latin typeface="Söhne"/>
              </a:rPr>
              <a:t>odológicos</a:t>
            </a:r>
            <a:endParaRPr lang="es-ES" sz="2800" b="0" i="0" dirty="0">
              <a:effectLst/>
              <a:latin typeface="Söhne"/>
            </a:endParaRPr>
          </a:p>
        </p:txBody>
      </p:sp>
    </p:spTree>
    <p:extLst>
      <p:ext uri="{BB962C8B-B14F-4D97-AF65-F5344CB8AC3E}">
        <p14:creationId xmlns:p14="http://schemas.microsoft.com/office/powerpoint/2010/main" val="154277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11</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371600" y="2132856"/>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s-ES" sz="2000" b="0" i="0" dirty="0">
                <a:effectLst/>
                <a:latin typeface="Söhne"/>
              </a:rPr>
              <a:t>La metodología es esencial en cualquier proyecto o investigación, ya que permite garantizar la validez, fiabilidad y objetividad de los resultados obtenidos. Además, una buena metodología ayuda a evitar errores y a garantizar que los datos recopilados sean precisos y relevantes para el problema o la tarea en cuestión.</a:t>
            </a:r>
          </a:p>
          <a:p>
            <a:pPr marL="0" indent="0" algn="l">
              <a:buNone/>
            </a:pPr>
            <a:endParaRPr lang="es-ES" sz="2800" b="0" i="0" dirty="0">
              <a:effectLst/>
              <a:latin typeface="Söhne"/>
            </a:endParaRPr>
          </a:p>
        </p:txBody>
      </p:sp>
    </p:spTree>
    <p:extLst>
      <p:ext uri="{BB962C8B-B14F-4D97-AF65-F5344CB8AC3E}">
        <p14:creationId xmlns:p14="http://schemas.microsoft.com/office/powerpoint/2010/main" val="34570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12</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259632" y="98680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s-ES" sz="2000" b="0" i="0" dirty="0">
                <a:effectLst/>
                <a:latin typeface="Söhne"/>
              </a:rPr>
              <a:t>Ejemplo Metodología (Arroz)</a:t>
            </a:r>
          </a:p>
          <a:p>
            <a:pPr marL="0" indent="0" algn="l">
              <a:buNone/>
            </a:pPr>
            <a:endParaRPr lang="es-ES" sz="1600" dirty="0">
              <a:latin typeface="Söhne"/>
            </a:endParaRPr>
          </a:p>
          <a:p>
            <a:pPr marL="0" indent="0" algn="just">
              <a:buNone/>
            </a:pPr>
            <a:r>
              <a:rPr lang="es-ES" sz="1600" b="1" dirty="0"/>
              <a:t>Enjuagar</a:t>
            </a:r>
            <a:r>
              <a:rPr lang="es-ES" sz="1600" dirty="0"/>
              <a:t> el </a:t>
            </a:r>
            <a:r>
              <a:rPr lang="es-ES" sz="1600" b="1" dirty="0"/>
              <a:t>arroz</a:t>
            </a:r>
            <a:r>
              <a:rPr lang="es-ES" sz="1600" dirty="0"/>
              <a:t> bajo </a:t>
            </a:r>
            <a:r>
              <a:rPr lang="es-ES" sz="1600" b="1" dirty="0"/>
              <a:t>agua</a:t>
            </a:r>
            <a:r>
              <a:rPr lang="es-ES" sz="1600" dirty="0"/>
              <a:t> fría utilizando un </a:t>
            </a:r>
            <a:r>
              <a:rPr lang="es-ES" sz="1600" b="1" dirty="0"/>
              <a:t>colador</a:t>
            </a:r>
            <a:r>
              <a:rPr lang="es-ES" sz="1600" dirty="0"/>
              <a:t> hasta que el agua salga clara. Para eliminar el exceso de almidón que puede causar que el arroz se vuelva pegajoso, hasta que el agua clara tras el enjuague. Posteriormente, se verterán </a:t>
            </a:r>
            <a:r>
              <a:rPr lang="es-ES" sz="1600" b="1" dirty="0"/>
              <a:t>2 tazas </a:t>
            </a:r>
            <a:r>
              <a:rPr lang="es-ES" sz="1600" dirty="0"/>
              <a:t>de agua en una </a:t>
            </a:r>
            <a:r>
              <a:rPr lang="es-ES" sz="1600" b="1" dirty="0"/>
              <a:t>olla mediana</a:t>
            </a:r>
            <a:r>
              <a:rPr lang="es-ES" sz="1600" dirty="0"/>
              <a:t> y llevarla a </a:t>
            </a:r>
            <a:r>
              <a:rPr lang="es-ES" sz="1600" b="1" dirty="0"/>
              <a:t>ebullición</a:t>
            </a:r>
            <a:r>
              <a:rPr lang="es-ES" sz="1600" dirty="0"/>
              <a:t>. Agregando </a:t>
            </a:r>
            <a:r>
              <a:rPr lang="es-ES" sz="1600" b="1" dirty="0"/>
              <a:t>sal y aceite y/o mantequilla </a:t>
            </a:r>
            <a:r>
              <a:rPr lang="es-ES" sz="1600" dirty="0"/>
              <a:t>para garantizar hidratación y sabor del arroz. Seguido se agregará el arroz previamente enjuagado al agua hirviendo. Aquí es importante asegurar que el arroz comience a cocinarse con el calor inicial y que el arroz este completamente sumergido en el agua. Como siguiente paso se debe reducir el fuego a bajo, cubrir la olla con una tapa y dejar cocinar por </a:t>
            </a:r>
            <a:r>
              <a:rPr lang="es-ES" sz="1600" b="1" dirty="0"/>
              <a:t>15-18 minutos </a:t>
            </a:r>
            <a:r>
              <a:rPr lang="es-ES" sz="1600" dirty="0"/>
              <a:t>sin levantar la tapa con el objetivo de cocer el arroz de manera uniforme sin pérdida de vapor teniendo en cuenta que el arroz debe absorber toda el agua sin quedar demasiado seco o húmedo. Finalmente, apagar el fuego y dejar reposar el arroz con la tapa puesta durante 5 minutos para permitir que el vapor restante termine de cocinar el arroz y lo esponje. </a:t>
            </a:r>
          </a:p>
          <a:p>
            <a:pPr marL="0" indent="0" algn="just">
              <a:buNone/>
            </a:pPr>
            <a:endParaRPr lang="es-ES" sz="2000" dirty="0">
              <a:latin typeface="Söhne"/>
            </a:endParaRPr>
          </a:p>
        </p:txBody>
      </p:sp>
    </p:spTree>
    <p:extLst>
      <p:ext uri="{BB962C8B-B14F-4D97-AF65-F5344CB8AC3E}">
        <p14:creationId xmlns:p14="http://schemas.microsoft.com/office/powerpoint/2010/main" val="333307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13</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371600" y="2132856"/>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s-ES" sz="2000" b="0" i="0" dirty="0">
                <a:effectLst/>
                <a:latin typeface="Söhne"/>
              </a:rPr>
              <a:t>Cronograma</a:t>
            </a:r>
          </a:p>
          <a:p>
            <a:pPr marL="0" indent="0" algn="l">
              <a:buNone/>
            </a:pPr>
            <a:r>
              <a:rPr lang="es-ES" sz="2000" dirty="0">
                <a:latin typeface="Söhne"/>
              </a:rPr>
              <a:t>Llevar a cabo una investigación también implica gestionar los recursos económicos y temporales que se tienen a disposición. Estos permitirán o impedirán obtener determinados resultados en el marco de la investigación. Por esto, dentro de los anteproyectos se debe incluir un cronograma que consiste en un calendario de actividades en el que se especifiquen las tareas y resultados esperados. </a:t>
            </a:r>
            <a:endParaRPr lang="es-ES" sz="2000" b="0" i="0" dirty="0">
              <a:effectLst/>
              <a:latin typeface="Söhne"/>
            </a:endParaRPr>
          </a:p>
        </p:txBody>
      </p:sp>
      <p:sp>
        <p:nvSpPr>
          <p:cNvPr id="2" name="CuadroTexto 1">
            <a:extLst>
              <a:ext uri="{FF2B5EF4-FFF2-40B4-BE49-F238E27FC236}">
                <a16:creationId xmlns:a16="http://schemas.microsoft.com/office/drawing/2014/main" id="{C0EC544F-248A-D6B9-E8A3-AD71E3D6823D}"/>
              </a:ext>
            </a:extLst>
          </p:cNvPr>
          <p:cNvSpPr txBox="1"/>
          <p:nvPr/>
        </p:nvSpPr>
        <p:spPr>
          <a:xfrm>
            <a:off x="2743200" y="5805264"/>
            <a:ext cx="6077272" cy="646331"/>
          </a:xfrm>
          <a:prstGeom prst="rect">
            <a:avLst/>
          </a:prstGeom>
          <a:noFill/>
        </p:spPr>
        <p:txBody>
          <a:bodyPr wrap="square" rtlCol="0">
            <a:spAutoFit/>
          </a:bodyPr>
          <a:lstStyle/>
          <a:p>
            <a:r>
              <a:rPr lang="es-CO" dirty="0"/>
              <a:t>Tomado de: </a:t>
            </a:r>
            <a:r>
              <a:rPr lang="es-CO" dirty="0">
                <a:hlinkClick r:id="rId3"/>
              </a:rPr>
              <a:t>https://leo.uniandes.edu.co/estado-del-arte/</a:t>
            </a:r>
            <a:r>
              <a:rPr lang="es-CO" dirty="0"/>
              <a:t>. Visto el 26/04/2023</a:t>
            </a:r>
          </a:p>
        </p:txBody>
      </p:sp>
    </p:spTree>
    <p:extLst>
      <p:ext uri="{BB962C8B-B14F-4D97-AF65-F5344CB8AC3E}">
        <p14:creationId xmlns:p14="http://schemas.microsoft.com/office/powerpoint/2010/main" val="222140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F2D41-2C53-BEC5-89D1-CF243990ACA9}"/>
            </a:ext>
          </a:extLst>
        </p:cNvPr>
        <p:cNvGrpSpPr/>
        <p:nvPr/>
      </p:nvGrpSpPr>
      <p:grpSpPr>
        <a:xfrm>
          <a:off x="0" y="0"/>
          <a:ext cx="0" cy="0"/>
          <a:chOff x="0" y="0"/>
          <a:chExt cx="0" cy="0"/>
        </a:xfrm>
      </p:grpSpPr>
      <p:sp>
        <p:nvSpPr>
          <p:cNvPr id="10" name="1 Título">
            <a:extLst>
              <a:ext uri="{FF2B5EF4-FFF2-40B4-BE49-F238E27FC236}">
                <a16:creationId xmlns:a16="http://schemas.microsoft.com/office/drawing/2014/main" id="{CB96A870-C32D-C308-87C7-4974BA33185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14</a:t>
            </a:r>
            <a:endParaRPr lang="es-CO" altLang="es-CO" sz="3600" b="0" dirty="0"/>
          </a:p>
        </p:txBody>
      </p:sp>
      <p:sp>
        <p:nvSpPr>
          <p:cNvPr id="13" name="2 Subtítulo">
            <a:extLst>
              <a:ext uri="{FF2B5EF4-FFF2-40B4-BE49-F238E27FC236}">
                <a16:creationId xmlns:a16="http://schemas.microsoft.com/office/drawing/2014/main" id="{88986369-02AB-0C14-13F3-102D334A1989}"/>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5E8E2101-6ECF-92E5-DFED-1B7E047FA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A8A5497C-4197-D93D-D458-C59DFCC06D89}"/>
              </a:ext>
            </a:extLst>
          </p:cNvPr>
          <p:cNvSpPr txBox="1">
            <a:spLocks/>
          </p:cNvSpPr>
          <p:nvPr/>
        </p:nvSpPr>
        <p:spPr bwMode="auto">
          <a:xfrm>
            <a:off x="1371600" y="112474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s-ES" sz="2000" b="0" i="0" dirty="0">
              <a:effectLst/>
              <a:latin typeface="Söhne"/>
            </a:endParaRPr>
          </a:p>
          <a:p>
            <a:pPr marL="0" indent="0" algn="l">
              <a:buNone/>
            </a:pPr>
            <a:r>
              <a:rPr lang="es-ES" sz="2000" b="0" i="0" dirty="0">
                <a:effectLst/>
                <a:latin typeface="Söhne"/>
              </a:rPr>
              <a:t>Defina una lista de tareas metodológicas detalladas</a:t>
            </a:r>
          </a:p>
          <a:p>
            <a:pPr marL="0" indent="0" algn="l">
              <a:buNone/>
            </a:pPr>
            <a:endParaRPr lang="es-ES" sz="2000" dirty="0">
              <a:latin typeface="Söhne"/>
            </a:endParaRPr>
          </a:p>
          <a:p>
            <a:pPr marL="0" indent="0" algn="l">
              <a:buNone/>
            </a:pPr>
            <a:r>
              <a:rPr lang="es-ES" sz="2000" dirty="0">
                <a:latin typeface="Söhne"/>
              </a:rPr>
              <a:t>Ordene las tareas</a:t>
            </a:r>
          </a:p>
          <a:p>
            <a:pPr marL="0" indent="0" algn="l">
              <a:buNone/>
            </a:pPr>
            <a:endParaRPr lang="es-ES" sz="2000" b="0" i="0" dirty="0">
              <a:effectLst/>
              <a:latin typeface="Söhne"/>
            </a:endParaRPr>
          </a:p>
          <a:p>
            <a:pPr marL="0" indent="0" algn="l">
              <a:buNone/>
            </a:pPr>
            <a:r>
              <a:rPr lang="es-ES" sz="2000" b="0" i="0" dirty="0">
                <a:effectLst/>
                <a:latin typeface="Söhne"/>
              </a:rPr>
              <a:t>Establezca prioridades</a:t>
            </a:r>
          </a:p>
          <a:p>
            <a:pPr marL="0" indent="0" algn="l">
              <a:buNone/>
            </a:pPr>
            <a:endParaRPr lang="es-ES" sz="2000" dirty="0">
              <a:latin typeface="Söhne"/>
            </a:endParaRPr>
          </a:p>
          <a:p>
            <a:pPr marL="0" indent="0" algn="l">
              <a:buNone/>
            </a:pPr>
            <a:r>
              <a:rPr lang="es-ES" sz="2000" b="0" i="0" dirty="0">
                <a:effectLst/>
                <a:latin typeface="Söhne"/>
              </a:rPr>
              <a:t>Asigne responsables</a:t>
            </a:r>
          </a:p>
          <a:p>
            <a:pPr marL="0" indent="0" algn="l">
              <a:buNone/>
            </a:pPr>
            <a:endParaRPr lang="es-ES" sz="2000" b="0" i="0" dirty="0">
              <a:effectLst/>
              <a:latin typeface="Söhne"/>
            </a:endParaRPr>
          </a:p>
          <a:p>
            <a:pPr marL="0" indent="0" algn="l">
              <a:buNone/>
            </a:pPr>
            <a:r>
              <a:rPr lang="es-ES" sz="2000" dirty="0">
                <a:latin typeface="Söhne"/>
              </a:rPr>
              <a:t>Establezca fechas y plazos</a:t>
            </a:r>
            <a:endParaRPr lang="es-ES" sz="2000" b="0" i="0" dirty="0">
              <a:effectLst/>
              <a:latin typeface="Söhne"/>
            </a:endParaRPr>
          </a:p>
          <a:p>
            <a:pPr marL="0" indent="0" algn="l">
              <a:buNone/>
            </a:pPr>
            <a:endParaRPr lang="es-ES" sz="2000" dirty="0">
              <a:latin typeface="Söhne"/>
            </a:endParaRPr>
          </a:p>
          <a:p>
            <a:pPr marL="0" indent="0" algn="l">
              <a:buNone/>
            </a:pPr>
            <a:r>
              <a:rPr lang="es-ES" sz="2000" dirty="0">
                <a:latin typeface="Söhne"/>
              </a:rPr>
              <a:t>Establezca una herramienta de visualización, control y seguimiento. (Diagrama de Gantt)</a:t>
            </a:r>
          </a:p>
          <a:p>
            <a:pPr marL="0" indent="0" algn="l">
              <a:buNone/>
            </a:pPr>
            <a:endParaRPr lang="es-ES" sz="2000" b="0" i="0" dirty="0">
              <a:effectLst/>
              <a:latin typeface="Söhne"/>
            </a:endParaRPr>
          </a:p>
        </p:txBody>
      </p:sp>
    </p:spTree>
    <p:extLst>
      <p:ext uri="{BB962C8B-B14F-4D97-AF65-F5344CB8AC3E}">
        <p14:creationId xmlns:p14="http://schemas.microsoft.com/office/powerpoint/2010/main" val="126888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A9B44-D159-38F1-B10F-05128CCF7AE0}"/>
            </a:ext>
          </a:extLst>
        </p:cNvPr>
        <p:cNvGrpSpPr/>
        <p:nvPr/>
      </p:nvGrpSpPr>
      <p:grpSpPr>
        <a:xfrm>
          <a:off x="0" y="0"/>
          <a:ext cx="0" cy="0"/>
          <a:chOff x="0" y="0"/>
          <a:chExt cx="0" cy="0"/>
        </a:xfrm>
      </p:grpSpPr>
      <p:sp>
        <p:nvSpPr>
          <p:cNvPr id="10" name="1 Título">
            <a:extLst>
              <a:ext uri="{FF2B5EF4-FFF2-40B4-BE49-F238E27FC236}">
                <a16:creationId xmlns:a16="http://schemas.microsoft.com/office/drawing/2014/main" id="{5C54C26A-DCA8-F48D-D417-6D57757216B5}"/>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15</a:t>
            </a:r>
            <a:endParaRPr lang="es-CO" altLang="es-CO" sz="3600" b="0" dirty="0"/>
          </a:p>
        </p:txBody>
      </p:sp>
      <p:sp>
        <p:nvSpPr>
          <p:cNvPr id="13" name="2 Subtítulo">
            <a:extLst>
              <a:ext uri="{FF2B5EF4-FFF2-40B4-BE49-F238E27FC236}">
                <a16:creationId xmlns:a16="http://schemas.microsoft.com/office/drawing/2014/main" id="{7C6DDEF3-AB27-332B-CBFD-E4AC98B9A6BF}"/>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6A092C66-E33E-6FB2-B4B3-4BC12B3B3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9FD60CEE-5FE4-2D39-51DD-A7B5ABE380DA}"/>
              </a:ext>
            </a:extLst>
          </p:cNvPr>
          <p:cNvPicPr>
            <a:picLocks noChangeAspect="1"/>
          </p:cNvPicPr>
          <p:nvPr/>
        </p:nvPicPr>
        <p:blipFill>
          <a:blip r:embed="rId3"/>
          <a:stretch>
            <a:fillRect/>
          </a:stretch>
        </p:blipFill>
        <p:spPr>
          <a:xfrm>
            <a:off x="194337" y="1484784"/>
            <a:ext cx="8755325" cy="3456384"/>
          </a:xfrm>
          <a:prstGeom prst="rect">
            <a:avLst/>
          </a:prstGeom>
        </p:spPr>
      </p:pic>
    </p:spTree>
    <p:extLst>
      <p:ext uri="{BB962C8B-B14F-4D97-AF65-F5344CB8AC3E}">
        <p14:creationId xmlns:p14="http://schemas.microsoft.com/office/powerpoint/2010/main" val="308178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16</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371600" y="2132856"/>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s-ES" sz="2000" b="0" i="0" dirty="0">
                <a:effectLst/>
                <a:latin typeface="Söhne"/>
              </a:rPr>
              <a:t>Recomendaciones</a:t>
            </a:r>
          </a:p>
          <a:p>
            <a:pPr algn="l"/>
            <a:r>
              <a:rPr lang="es-ES" sz="2000" dirty="0">
                <a:latin typeface="Söhne"/>
              </a:rPr>
              <a:t>Ser detallado y cuestionarse claramente los resultados que se esperan obtener con cada actividad. Esto permitirá al investigador ceñirse a desarrollar acciones concretas para conseguir sus objetivos.</a:t>
            </a:r>
          </a:p>
          <a:p>
            <a:pPr algn="l"/>
            <a:r>
              <a:rPr lang="es-ES" sz="2000" b="0" i="0" dirty="0">
                <a:effectLst/>
                <a:latin typeface="Söhne"/>
              </a:rPr>
              <a:t>Se recomienda incluir actividades que </a:t>
            </a:r>
            <a:r>
              <a:rPr lang="es-ES" sz="2000" dirty="0">
                <a:latin typeface="Söhne"/>
              </a:rPr>
              <a:t>ya han sido desarrolladas en el proceso investigativo, no solo las actividades que se realizarán a futuro.</a:t>
            </a:r>
            <a:endParaRPr lang="es-ES" sz="2000" b="0" i="0" dirty="0">
              <a:effectLst/>
              <a:latin typeface="Söhne"/>
            </a:endParaRPr>
          </a:p>
        </p:txBody>
      </p:sp>
      <p:sp>
        <p:nvSpPr>
          <p:cNvPr id="2" name="CuadroTexto 1">
            <a:extLst>
              <a:ext uri="{FF2B5EF4-FFF2-40B4-BE49-F238E27FC236}">
                <a16:creationId xmlns:a16="http://schemas.microsoft.com/office/drawing/2014/main" id="{C0EC544F-248A-D6B9-E8A3-AD71E3D6823D}"/>
              </a:ext>
            </a:extLst>
          </p:cNvPr>
          <p:cNvSpPr txBox="1"/>
          <p:nvPr/>
        </p:nvSpPr>
        <p:spPr>
          <a:xfrm>
            <a:off x="2743200" y="5805264"/>
            <a:ext cx="6077272" cy="646331"/>
          </a:xfrm>
          <a:prstGeom prst="rect">
            <a:avLst/>
          </a:prstGeom>
          <a:noFill/>
        </p:spPr>
        <p:txBody>
          <a:bodyPr wrap="square" rtlCol="0">
            <a:spAutoFit/>
          </a:bodyPr>
          <a:lstStyle/>
          <a:p>
            <a:r>
              <a:rPr lang="es-CO" dirty="0"/>
              <a:t>Tomado de: </a:t>
            </a:r>
            <a:r>
              <a:rPr lang="es-CO" dirty="0">
                <a:hlinkClick r:id="rId3"/>
              </a:rPr>
              <a:t>https://leo.uniandes.edu.co/estado-del-arte/</a:t>
            </a:r>
            <a:r>
              <a:rPr lang="es-CO" dirty="0"/>
              <a:t>. Visto el 26/04/2023</a:t>
            </a:r>
          </a:p>
        </p:txBody>
      </p:sp>
    </p:spTree>
    <p:extLst>
      <p:ext uri="{BB962C8B-B14F-4D97-AF65-F5344CB8AC3E}">
        <p14:creationId xmlns:p14="http://schemas.microsoft.com/office/powerpoint/2010/main" val="36264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17</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371600" y="2132856"/>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s-ES" sz="2000" dirty="0">
                <a:latin typeface="Söhne"/>
              </a:rPr>
              <a:t>Recursos</a:t>
            </a:r>
          </a:p>
          <a:p>
            <a:pPr algn="just">
              <a:lnSpc>
                <a:spcPct val="115000"/>
              </a:lnSpc>
              <a:spcAft>
                <a:spcPts val="1000"/>
              </a:spcAft>
            </a:pPr>
            <a:r>
              <a:rPr lang="es-ES" sz="1800" dirty="0">
                <a:effectLst/>
                <a:latin typeface="Arial" panose="020B0604020202020204" pitchFamily="34" charset="0"/>
                <a:ea typeface="Calibri" panose="020F0502020204030204" pitchFamily="34" charset="0"/>
                <a:cs typeface="Times New Roman" panose="02020603050405020304" pitchFamily="18" charset="0"/>
              </a:rPr>
              <a:t>El estudiante deberá indicar en esta sección, los recursos necesarios para el desarrollo de la investigación, especificando cuáles de ellos deberán ser proporcionados por la Universidad y cuales por él mismo. Así mismo, deberá indicar si se utilizarán recursos de otras universidades, entidades o personas.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ES" sz="1800" dirty="0">
                <a:effectLst/>
                <a:latin typeface="Arial" panose="020B0604020202020204" pitchFamily="34" charset="0"/>
                <a:ea typeface="Calibri" panose="020F0502020204030204" pitchFamily="34" charset="0"/>
                <a:cs typeface="Times New Roman" panose="02020603050405020304" pitchFamily="18" charset="0"/>
              </a:rPr>
              <a:t>Así mismo, se debe indicar las fuentes de los datos a utilizar durante el proyecto.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s-ES" sz="2000" dirty="0">
              <a:latin typeface="Söhne"/>
            </a:endParaRPr>
          </a:p>
          <a:p>
            <a:pPr marL="0" indent="0" algn="l">
              <a:buNone/>
            </a:pPr>
            <a:endParaRPr lang="es-ES" sz="2000" b="0" i="0" dirty="0">
              <a:effectLst/>
              <a:latin typeface="Söhne"/>
            </a:endParaRPr>
          </a:p>
        </p:txBody>
      </p:sp>
    </p:spTree>
    <p:extLst>
      <p:ext uri="{BB962C8B-B14F-4D97-AF65-F5344CB8AC3E}">
        <p14:creationId xmlns:p14="http://schemas.microsoft.com/office/powerpoint/2010/main" val="146130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74AD047A-E86C-4E92-874D-BAA043AB0B46}"/>
              </a:ext>
            </a:extLst>
          </p:cNvPr>
          <p:cNvSpPr>
            <a:spLocks noGrp="1"/>
          </p:cNvSpPr>
          <p:nvPr>
            <p:ph type="ctrTitle"/>
          </p:nvPr>
        </p:nvSpPr>
        <p:spPr>
          <a:xfrm>
            <a:off x="0" y="-28575"/>
            <a:ext cx="779463" cy="720725"/>
          </a:xfrm>
        </p:spPr>
        <p:txBody>
          <a:bodyPr/>
          <a:lstStyle/>
          <a:p>
            <a:pPr algn="ctr" eaLnBrk="1" hangingPunct="1"/>
            <a:r>
              <a:rPr lang="es-CO" altLang="es-CO" sz="3600" dirty="0"/>
              <a:t>2</a:t>
            </a:r>
          </a:p>
        </p:txBody>
      </p:sp>
      <p:graphicFrame>
        <p:nvGraphicFramePr>
          <p:cNvPr id="2" name="Tabla 3">
            <a:extLst>
              <a:ext uri="{FF2B5EF4-FFF2-40B4-BE49-F238E27FC236}">
                <a16:creationId xmlns:a16="http://schemas.microsoft.com/office/drawing/2014/main" id="{BFAD80C6-663E-42AD-A6EE-0E699E7C415E}"/>
              </a:ext>
            </a:extLst>
          </p:cNvPr>
          <p:cNvGraphicFramePr>
            <a:graphicFrameLocks noGrp="1"/>
          </p:cNvGraphicFramePr>
          <p:nvPr/>
        </p:nvGraphicFramePr>
        <p:xfrm>
          <a:off x="863588" y="523716"/>
          <a:ext cx="7416824" cy="5270577"/>
        </p:xfrm>
        <a:graphic>
          <a:graphicData uri="http://schemas.openxmlformats.org/drawingml/2006/table">
            <a:tbl>
              <a:tblPr firstRow="1" bandRow="1">
                <a:tableStyleId>{69012ECD-51FC-41F1-AA8D-1B2483CD663E}</a:tableStyleId>
              </a:tblPr>
              <a:tblGrid>
                <a:gridCol w="792088">
                  <a:extLst>
                    <a:ext uri="{9D8B030D-6E8A-4147-A177-3AD203B41FA5}">
                      <a16:colId xmlns:a16="http://schemas.microsoft.com/office/drawing/2014/main" val="571927606"/>
                    </a:ext>
                  </a:extLst>
                </a:gridCol>
                <a:gridCol w="3384376">
                  <a:extLst>
                    <a:ext uri="{9D8B030D-6E8A-4147-A177-3AD203B41FA5}">
                      <a16:colId xmlns:a16="http://schemas.microsoft.com/office/drawing/2014/main" val="2710960597"/>
                    </a:ext>
                  </a:extLst>
                </a:gridCol>
                <a:gridCol w="3240360">
                  <a:extLst>
                    <a:ext uri="{9D8B030D-6E8A-4147-A177-3AD203B41FA5}">
                      <a16:colId xmlns:a16="http://schemas.microsoft.com/office/drawing/2014/main" val="76565624"/>
                    </a:ext>
                  </a:extLst>
                </a:gridCol>
              </a:tblGrid>
              <a:tr h="269131">
                <a:tc>
                  <a:txBody>
                    <a:bodyPr/>
                    <a:lstStyle/>
                    <a:p>
                      <a:pPr algn="ctr"/>
                      <a:r>
                        <a:rPr lang="es-CO" sz="900" dirty="0"/>
                        <a:t>Semana</a:t>
                      </a:r>
                    </a:p>
                  </a:txBody>
                  <a:tcPr>
                    <a:lnB w="12700" cap="flat" cmpd="sng" algn="ctr">
                      <a:solidFill>
                        <a:schemeClr val="tx1"/>
                      </a:solidFill>
                      <a:prstDash val="solid"/>
                      <a:round/>
                      <a:headEnd type="none" w="med" len="med"/>
                      <a:tailEnd type="none" w="med" len="med"/>
                    </a:lnB>
                  </a:tcPr>
                </a:tc>
                <a:tc>
                  <a:txBody>
                    <a:bodyPr/>
                    <a:lstStyle/>
                    <a:p>
                      <a:pPr algn="ctr"/>
                      <a:r>
                        <a:rPr lang="es-CO" sz="900" dirty="0"/>
                        <a:t>Fechas</a:t>
                      </a:r>
                    </a:p>
                  </a:txBody>
                  <a:tcPr>
                    <a:lnB w="12700" cap="flat" cmpd="sng" algn="ctr">
                      <a:solidFill>
                        <a:schemeClr val="tx1"/>
                      </a:solidFill>
                      <a:prstDash val="solid"/>
                      <a:round/>
                      <a:headEnd type="none" w="med" len="med"/>
                      <a:tailEnd type="none" w="med" len="med"/>
                    </a:lnB>
                  </a:tcPr>
                </a:tc>
                <a:tc>
                  <a:txBody>
                    <a:bodyPr/>
                    <a:lstStyle/>
                    <a:p>
                      <a:pPr algn="ctr"/>
                      <a:r>
                        <a:rPr lang="es-CO" sz="900" dirty="0"/>
                        <a:t>Nombre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602277"/>
                  </a:ext>
                </a:extLst>
              </a:tr>
              <a:tr h="269131">
                <a:tc>
                  <a:txBody>
                    <a:bodyPr/>
                    <a:lstStyle/>
                    <a:p>
                      <a:pPr algn="ctr"/>
                      <a:r>
                        <a:rPr lang="es-CO" sz="9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febrero – 7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highlight>
                            <a:srgbClr val="00FF00"/>
                          </a:highlight>
                        </a:rPr>
                        <a:t>Introducción – Generalidades presentación informe</a:t>
                      </a:r>
                      <a:r>
                        <a:rPr lang="es-CO" sz="900" dirty="0"/>
                        <a:t>.</a:t>
                      </a:r>
                    </a:p>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Reglamento de trabajos de grado y modalidades.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633600"/>
                  </a:ext>
                </a:extLst>
              </a:tr>
              <a:tr h="269131">
                <a:tc>
                  <a:txBody>
                    <a:bodyPr/>
                    <a:lstStyle/>
                    <a:p>
                      <a:pPr algn="ctr"/>
                      <a:r>
                        <a:rPr lang="es-CO" sz="9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febrero – 14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900" u="none" dirty="0">
                          <a:solidFill>
                            <a:schemeClr val="tx1"/>
                          </a:solidFill>
                        </a:rPr>
                        <a:t>Título, Objetivos y alcance de un proyecto de investigación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441063"/>
                  </a:ext>
                </a:extLst>
              </a:tr>
              <a:tr h="269131">
                <a:tc>
                  <a:txBody>
                    <a:bodyPr/>
                    <a:lstStyle/>
                    <a:p>
                      <a:pPr algn="ctr"/>
                      <a:r>
                        <a:rPr lang="es-CO" sz="9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17 febrero – 21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813301"/>
                  </a:ext>
                </a:extLst>
              </a:tr>
              <a:tr h="269131">
                <a:tc>
                  <a:txBody>
                    <a:bodyPr/>
                    <a:lstStyle/>
                    <a:p>
                      <a:pPr algn="ctr"/>
                      <a:r>
                        <a:rPr lang="es-CO" sz="9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24 febrero – 28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Revisión del estado del Arte – Revisión del estado de la técnica – Vigilancia tecnológica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148968"/>
                  </a:ext>
                </a:extLst>
              </a:tr>
              <a:tr h="269131">
                <a:tc>
                  <a:txBody>
                    <a:bodyPr/>
                    <a:lstStyle/>
                    <a:p>
                      <a:pPr algn="ctr"/>
                      <a:r>
                        <a:rPr lang="es-CO" sz="9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marzo – 7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866089"/>
                  </a:ext>
                </a:extLst>
              </a:tr>
              <a:tr h="269131">
                <a:tc>
                  <a:txBody>
                    <a:bodyPr/>
                    <a:lstStyle/>
                    <a:p>
                      <a:pPr algn="ctr"/>
                      <a:r>
                        <a:rPr lang="es-CO" sz="9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marzo – 14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900" b="1" u="none" dirty="0">
                          <a:solidFill>
                            <a:srgbClr val="FF0000"/>
                          </a:solidFill>
                        </a:rPr>
                        <a:t>Definición de Anteproyecto (Borrador Informe IEEE)</a:t>
                      </a:r>
                      <a:endParaRPr lang="es-CO" sz="9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290604"/>
                  </a:ext>
                </a:extLst>
              </a:tr>
              <a:tr h="269131">
                <a:tc>
                  <a:txBody>
                    <a:bodyPr/>
                    <a:lstStyle/>
                    <a:p>
                      <a:pPr algn="ctr"/>
                      <a:r>
                        <a:rPr lang="es-CO" sz="9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 17 marzo – 21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900" u="none" dirty="0">
                          <a:solidFill>
                            <a:schemeClr val="tx1"/>
                          </a:solidFill>
                        </a:rPr>
                        <a:t>Metodología</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690420"/>
                  </a:ext>
                </a:extLst>
              </a:tr>
              <a:tr h="178935">
                <a:tc>
                  <a:txBody>
                    <a:bodyPr/>
                    <a:lstStyle/>
                    <a:p>
                      <a:pPr algn="ctr"/>
                      <a:r>
                        <a:rPr lang="es-CO" sz="9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24 marzo – 28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450833"/>
                  </a:ext>
                </a:extLst>
              </a:tr>
              <a:tr h="269131">
                <a:tc>
                  <a:txBody>
                    <a:bodyPr/>
                    <a:lstStyle/>
                    <a:p>
                      <a:pPr algn="ctr"/>
                      <a:r>
                        <a:rPr lang="es-CO" sz="9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31 marzo – 4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Socialización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391392"/>
                  </a:ext>
                </a:extLst>
              </a:tr>
              <a:tr h="283543">
                <a:tc>
                  <a:txBody>
                    <a:bodyPr/>
                    <a:lstStyle/>
                    <a:p>
                      <a:pPr algn="ctr"/>
                      <a:r>
                        <a:rPr lang="es-ES" sz="900" dirty="0"/>
                        <a:t>10</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7 abril – 11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Cronograma – Presupuesto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965982"/>
                  </a:ext>
                </a:extLst>
              </a:tr>
              <a:tr h="269131">
                <a:tc>
                  <a:txBody>
                    <a:bodyPr/>
                    <a:lstStyle/>
                    <a:p>
                      <a:pPr algn="ctr"/>
                      <a:r>
                        <a:rPr lang="es-CO" sz="9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14 abril – 18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833152"/>
                  </a:ext>
                </a:extLst>
              </a:tr>
              <a:tr h="269131">
                <a:tc>
                  <a:txBody>
                    <a:bodyPr/>
                    <a:lstStyle/>
                    <a:p>
                      <a:pPr algn="ctr"/>
                      <a:r>
                        <a:rPr lang="es-CO" sz="9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21 abril – 25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dirty="0"/>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397848"/>
                  </a:ext>
                </a:extLst>
              </a:tr>
              <a:tr h="269131">
                <a:tc>
                  <a:txBody>
                    <a:bodyPr/>
                    <a:lstStyle/>
                    <a:p>
                      <a:pPr algn="ctr"/>
                      <a:r>
                        <a:rPr lang="es-CO" sz="9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t>28 abril – 2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b="1" u="none" dirty="0">
                          <a:solidFill>
                            <a:srgbClr val="FF0000"/>
                          </a:solidFill>
                        </a:rPr>
                        <a:t>Entrega 1er Borrador Anteproyecto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11249"/>
                  </a:ext>
                </a:extLst>
              </a:tr>
              <a:tr h="212463">
                <a:tc>
                  <a:txBody>
                    <a:bodyPr/>
                    <a:lstStyle/>
                    <a:p>
                      <a:pPr algn="ctr"/>
                      <a:r>
                        <a:rPr lang="es-ES" sz="9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5 mayo – 9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900" u="none" dirty="0">
                          <a:solidFill>
                            <a:schemeClr val="tx1"/>
                          </a:solidFill>
                        </a:rPr>
                        <a:t>Resultados Esperados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658262"/>
                  </a:ext>
                </a:extLst>
              </a:tr>
              <a:tr h="269131">
                <a:tc>
                  <a:txBody>
                    <a:bodyPr/>
                    <a:lstStyle/>
                    <a:p>
                      <a:pPr algn="ctr"/>
                      <a:r>
                        <a:rPr lang="es-ES" sz="900" dirty="0"/>
                        <a:t>15</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12 mayo – 16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46271"/>
                  </a:ext>
                </a:extLst>
              </a:tr>
              <a:tr h="269131">
                <a:tc>
                  <a:txBody>
                    <a:bodyPr/>
                    <a:lstStyle/>
                    <a:p>
                      <a:pPr algn="ctr"/>
                      <a:r>
                        <a:rPr lang="es-ES" sz="900" dirty="0"/>
                        <a:t>16</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19 mayo – 23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030376"/>
                  </a:ext>
                </a:extLst>
              </a:tr>
              <a:tr h="269131">
                <a:tc>
                  <a:txBody>
                    <a:bodyPr/>
                    <a:lstStyle/>
                    <a:p>
                      <a:pPr algn="ctr"/>
                      <a:r>
                        <a:rPr lang="es-ES" sz="900" dirty="0"/>
                        <a:t>17</a:t>
                      </a:r>
                      <a:endParaRPr lang="es-CO"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26 mayo – 30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u="none" dirty="0">
                          <a:solidFill>
                            <a:schemeClr val="tx1"/>
                          </a:solidFill>
                        </a:rPr>
                        <a:t>Socialización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88061"/>
                  </a:ext>
                </a:extLst>
              </a:tr>
              <a:tr h="269131">
                <a:tc>
                  <a:txBody>
                    <a:bodyPr/>
                    <a:lstStyle/>
                    <a:p>
                      <a:pPr algn="ctr"/>
                      <a:r>
                        <a:rPr lang="es-CO" sz="9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 junio – 6 junio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900" b="1" u="none" dirty="0">
                          <a:solidFill>
                            <a:srgbClr val="FF0000"/>
                          </a:solidFill>
                        </a:rPr>
                        <a:t>Entrega de Anteproyecto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7768826"/>
                  </a:ext>
                </a:extLst>
              </a:tr>
            </a:tbl>
          </a:graphicData>
        </a:graphic>
      </p:graphicFrame>
      <p:pic>
        <p:nvPicPr>
          <p:cNvPr id="5" name="Gráfico 4" descr="Calendario mensual con relleno sólido">
            <a:extLst>
              <a:ext uri="{FF2B5EF4-FFF2-40B4-BE49-F238E27FC236}">
                <a16:creationId xmlns:a16="http://schemas.microsoft.com/office/drawing/2014/main" id="{1899E821-BA25-479E-8251-85A0B7E25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3108" y="5727019"/>
            <a:ext cx="1173584" cy="1173584"/>
          </a:xfrm>
          <a:prstGeom prst="rect">
            <a:avLst/>
          </a:prstGeom>
        </p:spPr>
      </p:pic>
      <p:sp>
        <p:nvSpPr>
          <p:cNvPr id="7" name="Rectángulo 9">
            <a:extLst>
              <a:ext uri="{FF2B5EF4-FFF2-40B4-BE49-F238E27FC236}">
                <a16:creationId xmlns:a16="http://schemas.microsoft.com/office/drawing/2014/main" id="{EBDE2FDF-A2BB-4F17-99CB-0B213EF4BAA4}"/>
              </a:ext>
            </a:extLst>
          </p:cNvPr>
          <p:cNvSpPr>
            <a:spLocks noChangeArrowheads="1"/>
          </p:cNvSpPr>
          <p:nvPr/>
        </p:nvSpPr>
        <p:spPr bwMode="auto">
          <a:xfrm>
            <a:off x="4710955" y="6291967"/>
            <a:ext cx="4010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CO" altLang="es-CO" sz="1800" dirty="0"/>
              <a:t>Lunes:       20:10 – 21:30</a:t>
            </a:r>
          </a:p>
        </p:txBody>
      </p:sp>
      <p:pic>
        <p:nvPicPr>
          <p:cNvPr id="4" name="Picture 4" descr="Programas - Intranet ETITC">
            <a:extLst>
              <a:ext uri="{FF2B5EF4-FFF2-40B4-BE49-F238E27FC236}">
                <a16:creationId xmlns:a16="http://schemas.microsoft.com/office/drawing/2014/main" id="{F6C827CA-8E86-44AB-5043-B6D399FFB8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6" name="2 Subtítulo">
            <a:extLst>
              <a:ext uri="{FF2B5EF4-FFF2-40B4-BE49-F238E27FC236}">
                <a16:creationId xmlns:a16="http://schemas.microsoft.com/office/drawing/2014/main" id="{6A35285C-4584-C88E-3DB1-2B353E8F42CF}"/>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ES" sz="2000" b="1" dirty="0">
                <a:solidFill>
                  <a:schemeClr val="tx1">
                    <a:lumMod val="75000"/>
                    <a:lumOff val="25000"/>
                  </a:schemeClr>
                </a:solidFill>
              </a:rPr>
              <a:t>6041 PROYECTO DE INVESTIGACION I</a:t>
            </a:r>
            <a:endParaRPr lang="es-CO" sz="2000" b="1" dirty="0">
              <a:solidFill>
                <a:schemeClr val="tx1">
                  <a:lumMod val="75000"/>
                  <a:lumOff val="25000"/>
                </a:schemeClr>
              </a:solidFill>
            </a:endParaRPr>
          </a:p>
        </p:txBody>
      </p:sp>
      <p:sp>
        <p:nvSpPr>
          <p:cNvPr id="3" name="Rectángulo 2">
            <a:extLst>
              <a:ext uri="{FF2B5EF4-FFF2-40B4-BE49-F238E27FC236}">
                <a16:creationId xmlns:a16="http://schemas.microsoft.com/office/drawing/2014/main" id="{76C523D5-75E5-AE0C-9446-5D0A819EC2B6}"/>
              </a:ext>
            </a:extLst>
          </p:cNvPr>
          <p:cNvSpPr>
            <a:spLocks noChangeArrowheads="1"/>
          </p:cNvSpPr>
          <p:nvPr/>
        </p:nvSpPr>
        <p:spPr bwMode="auto">
          <a:xfrm>
            <a:off x="243974" y="6276578"/>
            <a:ext cx="49984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s-CO" altLang="es-CO" sz="1000" dirty="0"/>
              <a:t>*Definición de Anteproyecto</a:t>
            </a:r>
            <a:r>
              <a:rPr lang="es-CO" altLang="es-CO" sz="1000" b="1" dirty="0"/>
              <a:t>: Documento con selección de tema, presentación de problemática a atender o necesidad, objetivos y alcance del proyecto.</a:t>
            </a:r>
          </a:p>
        </p:txBody>
      </p:sp>
    </p:spTree>
    <p:extLst>
      <p:ext uri="{BB962C8B-B14F-4D97-AF65-F5344CB8AC3E}">
        <p14:creationId xmlns:p14="http://schemas.microsoft.com/office/powerpoint/2010/main" val="250537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764830" y="2920235"/>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Ejercicio</a:t>
            </a:r>
          </a:p>
          <a:p>
            <a:pPr marL="0" indent="0" algn="r">
              <a:spcAft>
                <a:spcPts val="0"/>
              </a:spcAft>
              <a:buNone/>
              <a:defRPr/>
            </a:pPr>
            <a:r>
              <a:rPr lang="es-CO" sz="2000" dirty="0">
                <a:solidFill>
                  <a:schemeClr val="tx1">
                    <a:lumMod val="75000"/>
                    <a:lumOff val="25000"/>
                  </a:schemeClr>
                </a:solidFill>
                <a:latin typeface="Arial"/>
                <a:cs typeface="Arial"/>
              </a:rPr>
              <a:t>Listar los pasos,</a:t>
            </a:r>
            <a:r>
              <a:rPr lang="es-ES" sz="2000" i="0" dirty="0">
                <a:effectLst/>
                <a:latin typeface="Söhne"/>
              </a:rPr>
              <a:t> técnicas, procedimientos, materiales o insumos y herramientas</a:t>
            </a:r>
            <a:r>
              <a:rPr lang="es-CO" sz="2000" dirty="0">
                <a:solidFill>
                  <a:schemeClr val="tx1">
                    <a:lumMod val="75000"/>
                    <a:lumOff val="25000"/>
                  </a:schemeClr>
                </a:solidFill>
                <a:latin typeface="Arial"/>
                <a:cs typeface="Arial"/>
              </a:rPr>
              <a:t> para hacer una libra de arroz blanco.</a:t>
            </a:r>
          </a:p>
        </p:txBody>
      </p:sp>
      <p:sp>
        <p:nvSpPr>
          <p:cNvPr id="2" name="1 Título">
            <a:extLst>
              <a:ext uri="{FF2B5EF4-FFF2-40B4-BE49-F238E27FC236}">
                <a16:creationId xmlns:a16="http://schemas.microsoft.com/office/drawing/2014/main" id="{693F282F-39BE-71AE-C513-A8A8AE32BDF3}"/>
              </a:ext>
            </a:extLst>
          </p:cNvPr>
          <p:cNvSpPr txBox="1">
            <a:spLocks/>
          </p:cNvSpPr>
          <p:nvPr/>
        </p:nvSpPr>
        <p:spPr bwMode="auto">
          <a:xfrm>
            <a:off x="152400" y="12382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3</a:t>
            </a:r>
          </a:p>
        </p:txBody>
      </p:sp>
    </p:spTree>
    <p:extLst>
      <p:ext uri="{BB962C8B-B14F-4D97-AF65-F5344CB8AC3E}">
        <p14:creationId xmlns:p14="http://schemas.microsoft.com/office/powerpoint/2010/main" val="305584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4</a:t>
            </a:r>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764830" y="2920235"/>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¿Qué es la metodología?</a:t>
            </a:r>
            <a:endParaRPr lang="es-CO" sz="2000" b="1" dirty="0">
              <a:solidFill>
                <a:schemeClr val="tx1">
                  <a:lumMod val="75000"/>
                  <a:lumOff val="25000"/>
                </a:schemeClr>
              </a:solidFill>
            </a:endParaRPr>
          </a:p>
        </p:txBody>
      </p:sp>
    </p:spTree>
    <p:extLst>
      <p:ext uri="{BB962C8B-B14F-4D97-AF65-F5344CB8AC3E}">
        <p14:creationId xmlns:p14="http://schemas.microsoft.com/office/powerpoint/2010/main" val="325034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5</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746015" y="2120605"/>
            <a:ext cx="6400800" cy="246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defRPr/>
            </a:pPr>
            <a:r>
              <a:rPr lang="es-ES" sz="2000" b="0" i="0" dirty="0">
                <a:effectLst/>
                <a:latin typeface="Söhne"/>
              </a:rPr>
              <a:t>La metodología hace referencia a los pasos, modos, actividades y medios que se usarán para poder responder la pregunta de investigación. Dentro de esta sección se incluyen el tipo de investigación que se piensa desarrollar, la información necesaria para responder la pregunta de investigación, cómo se recolectará dicha información y la planificación de su análisis </a:t>
            </a:r>
            <a:endParaRPr lang="es-CO" sz="3600" b="1" dirty="0">
              <a:latin typeface="Arial"/>
              <a:cs typeface="Arial"/>
            </a:endParaRPr>
          </a:p>
        </p:txBody>
      </p:sp>
      <p:sp>
        <p:nvSpPr>
          <p:cNvPr id="2" name="CuadroTexto 1">
            <a:extLst>
              <a:ext uri="{FF2B5EF4-FFF2-40B4-BE49-F238E27FC236}">
                <a16:creationId xmlns:a16="http://schemas.microsoft.com/office/drawing/2014/main" id="{1B0EC0DC-6A5C-E6C9-A5F5-FBBEA57C1D7D}"/>
              </a:ext>
            </a:extLst>
          </p:cNvPr>
          <p:cNvSpPr txBox="1"/>
          <p:nvPr/>
        </p:nvSpPr>
        <p:spPr>
          <a:xfrm>
            <a:off x="2743200" y="5805264"/>
            <a:ext cx="6077272" cy="646331"/>
          </a:xfrm>
          <a:prstGeom prst="rect">
            <a:avLst/>
          </a:prstGeom>
          <a:noFill/>
        </p:spPr>
        <p:txBody>
          <a:bodyPr wrap="square" rtlCol="0">
            <a:spAutoFit/>
          </a:bodyPr>
          <a:lstStyle/>
          <a:p>
            <a:r>
              <a:rPr lang="es-CO" dirty="0"/>
              <a:t>Tomado de: </a:t>
            </a:r>
            <a:r>
              <a:rPr lang="es-CO" dirty="0">
                <a:hlinkClick r:id="rId3"/>
              </a:rPr>
              <a:t>https://leo.uniandes.edu.co/estado-del-arte/</a:t>
            </a:r>
            <a:r>
              <a:rPr lang="es-CO" dirty="0"/>
              <a:t>. Visto el 26/04/2023</a:t>
            </a:r>
          </a:p>
        </p:txBody>
      </p:sp>
    </p:spTree>
    <p:extLst>
      <p:ext uri="{BB962C8B-B14F-4D97-AF65-F5344CB8AC3E}">
        <p14:creationId xmlns:p14="http://schemas.microsoft.com/office/powerpoint/2010/main" val="257442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6</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746015" y="2120605"/>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s-ES" sz="2000" b="1" i="0" dirty="0">
                <a:effectLst/>
                <a:latin typeface="Söhne"/>
              </a:rPr>
              <a:t>La metodología es </a:t>
            </a:r>
            <a:r>
              <a:rPr lang="es-ES" sz="2000" b="0" i="0" dirty="0">
                <a:effectLst/>
                <a:latin typeface="Söhne"/>
              </a:rPr>
              <a:t>el conjunto de métodos, técnicas, procedimientos y herramientas que se utilizan para llevar a cabo una investigación, un proyecto o una tarea en particular. Es decir, es </a:t>
            </a:r>
            <a:r>
              <a:rPr lang="es-ES" sz="2000" b="1" i="0" dirty="0">
                <a:effectLst/>
                <a:latin typeface="Söhne"/>
              </a:rPr>
              <a:t>el plan sistemático </a:t>
            </a:r>
            <a:r>
              <a:rPr lang="es-ES" sz="2000" b="0" i="0" dirty="0">
                <a:effectLst/>
                <a:latin typeface="Söhne"/>
              </a:rPr>
              <a:t>y ordenado que se sigue </a:t>
            </a:r>
            <a:r>
              <a:rPr lang="es-ES" sz="2000" b="1" i="0" dirty="0">
                <a:effectLst/>
                <a:latin typeface="Söhne"/>
              </a:rPr>
              <a:t>para alcanzar un objetivo</a:t>
            </a:r>
            <a:r>
              <a:rPr lang="es-ES" sz="2000" b="0" i="0" dirty="0">
                <a:effectLst/>
                <a:latin typeface="Söhne"/>
              </a:rPr>
              <a:t> específico, y que incluye la forma en que se recopila, analiza y presenta la información.</a:t>
            </a:r>
          </a:p>
          <a:p>
            <a:pPr marL="0" indent="0" algn="l">
              <a:buNone/>
            </a:pPr>
            <a:endParaRPr lang="es-ES" sz="2000" b="0" i="0" dirty="0">
              <a:effectLst/>
              <a:latin typeface="Söhne"/>
            </a:endParaRPr>
          </a:p>
        </p:txBody>
      </p:sp>
    </p:spTree>
    <p:extLst>
      <p:ext uri="{BB962C8B-B14F-4D97-AF65-F5344CB8AC3E}">
        <p14:creationId xmlns:p14="http://schemas.microsoft.com/office/powerpoint/2010/main" val="24351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7</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475656" y="1556792"/>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s-ES" sz="2000" b="0" i="0" dirty="0">
                <a:effectLst/>
                <a:latin typeface="Söhne"/>
              </a:rPr>
              <a:t>Ejemplo 1 - Cocinar una cena:</a:t>
            </a:r>
          </a:p>
          <a:p>
            <a:pPr algn="l">
              <a:buFont typeface="+mj-lt"/>
              <a:buAutoNum type="arabicPeriod"/>
            </a:pPr>
            <a:r>
              <a:rPr lang="es-ES" sz="2000" b="0" i="0" dirty="0">
                <a:effectLst/>
                <a:latin typeface="Söhne"/>
              </a:rPr>
              <a:t>Definición del problema: Preparar una cena para cuatro personas en una hora.</a:t>
            </a:r>
          </a:p>
          <a:p>
            <a:pPr algn="l">
              <a:buFont typeface="+mj-lt"/>
              <a:buAutoNum type="arabicPeriod"/>
            </a:pPr>
            <a:r>
              <a:rPr lang="es-ES" sz="2000" b="0" i="0" dirty="0">
                <a:effectLst/>
                <a:latin typeface="Söhne"/>
              </a:rPr>
              <a:t>Selección de los ingredientes: Seleccionar los ingredientes necesarios para la cena en base a la receta elegida.</a:t>
            </a:r>
          </a:p>
          <a:p>
            <a:pPr algn="l">
              <a:buFont typeface="+mj-lt"/>
              <a:buAutoNum type="arabicPeriod"/>
            </a:pPr>
            <a:r>
              <a:rPr lang="es-ES" sz="2000" b="0" i="0" dirty="0">
                <a:effectLst/>
                <a:latin typeface="Söhne"/>
              </a:rPr>
              <a:t>Preparación de los ingredientes: Pelar, picar y cortar los ingredientes según las instrucciones de la receta.</a:t>
            </a:r>
          </a:p>
          <a:p>
            <a:pPr algn="l">
              <a:buFont typeface="+mj-lt"/>
              <a:buAutoNum type="arabicPeriod"/>
            </a:pPr>
            <a:r>
              <a:rPr lang="es-ES" sz="2000" b="0" i="0" dirty="0">
                <a:effectLst/>
                <a:latin typeface="Söhne"/>
              </a:rPr>
              <a:t>Cocinar los alimentos: Seguir las instrucciones de la receta para cocinar los ingredientes.</a:t>
            </a:r>
          </a:p>
          <a:p>
            <a:pPr algn="l">
              <a:buFont typeface="+mj-lt"/>
              <a:buAutoNum type="arabicPeriod"/>
            </a:pPr>
            <a:r>
              <a:rPr lang="es-ES" sz="2000" b="0" i="0" dirty="0">
                <a:effectLst/>
                <a:latin typeface="Söhne"/>
              </a:rPr>
              <a:t>Presentación del plato: Servir la cena en platos individuales y decorar con hierbas frescas.</a:t>
            </a:r>
          </a:p>
        </p:txBody>
      </p:sp>
    </p:spTree>
    <p:extLst>
      <p:ext uri="{BB962C8B-B14F-4D97-AF65-F5344CB8AC3E}">
        <p14:creationId xmlns:p14="http://schemas.microsoft.com/office/powerpoint/2010/main" val="213826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8</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746015" y="2120605"/>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s-ES" sz="2000" b="0" i="0" dirty="0">
                <a:effectLst/>
                <a:latin typeface="Söhne"/>
              </a:rPr>
              <a:t>En el contexto de la investigación, la metodología se refiere al conjunto de procedimientos y técnicas que se utilizan para realizar una investigación, incluyendo la selección y definición del problema de investigación, la elección de la muestra o población de estudio, la recopilación y análisis de los datos, y la interpretación y presentación de los resultados.</a:t>
            </a:r>
          </a:p>
        </p:txBody>
      </p:sp>
    </p:spTree>
    <p:extLst>
      <p:ext uri="{BB962C8B-B14F-4D97-AF65-F5344CB8AC3E}">
        <p14:creationId xmlns:p14="http://schemas.microsoft.com/office/powerpoint/2010/main" val="191912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latin typeface="Arial"/>
                <a:cs typeface="Arial"/>
              </a:rPr>
              <a:t>9</a:t>
            </a:r>
            <a:endParaRPr lang="es-CO" altLang="es-CO" sz="3600" b="0" dirty="0"/>
          </a:p>
        </p:txBody>
      </p:sp>
      <p:sp>
        <p:nvSpPr>
          <p:cNvPr id="13" name="2 Subtítulo">
            <a:extLst>
              <a:ext uri="{FF2B5EF4-FFF2-40B4-BE49-F238E27FC236}">
                <a16:creationId xmlns:a16="http://schemas.microsoft.com/office/drawing/2014/main" id="{FF9F8020-A143-4061-0214-9BB2AE9D2550}"/>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Aft>
                <a:spcPts val="0"/>
              </a:spcAft>
              <a:buNone/>
              <a:defRPr/>
            </a:pPr>
            <a:r>
              <a:rPr lang="es-CO" sz="2000" b="1" dirty="0">
                <a:solidFill>
                  <a:schemeClr val="tx1">
                    <a:lumMod val="75000"/>
                    <a:lumOff val="25000"/>
                  </a:schemeClr>
                </a:solidFill>
                <a:latin typeface="Arial"/>
                <a:cs typeface="Arial"/>
              </a:rPr>
              <a:t>ANTEPROYECTO</a:t>
            </a:r>
            <a:endParaRPr lang="en-US" dirty="0">
              <a:solidFill>
                <a:schemeClr val="tx1">
                  <a:lumMod val="75000"/>
                  <a:lumOff val="25000"/>
                </a:schemeClr>
              </a:solidFill>
            </a:endParaRP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3" name="2 Subtítulo">
            <a:extLst>
              <a:ext uri="{FF2B5EF4-FFF2-40B4-BE49-F238E27FC236}">
                <a16:creationId xmlns:a16="http://schemas.microsoft.com/office/drawing/2014/main" id="{EF2E87EB-FA03-8DDD-B4FB-17F7C3885FFD}"/>
              </a:ext>
            </a:extLst>
          </p:cNvPr>
          <p:cNvSpPr txBox="1">
            <a:spLocks/>
          </p:cNvSpPr>
          <p:nvPr/>
        </p:nvSpPr>
        <p:spPr bwMode="auto">
          <a:xfrm>
            <a:off x="1371600" y="736775"/>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s-ES" sz="1600" b="0" i="0" dirty="0">
                <a:effectLst/>
                <a:latin typeface="Söhne"/>
              </a:rPr>
              <a:t>Ejemplo 2</a:t>
            </a:r>
          </a:p>
          <a:p>
            <a:pPr algn="l">
              <a:buFont typeface="+mj-lt"/>
              <a:buAutoNum type="arabicPeriod"/>
            </a:pPr>
            <a:r>
              <a:rPr lang="es-ES" sz="1600" b="0" i="0" dirty="0">
                <a:effectLst/>
                <a:latin typeface="Söhne"/>
              </a:rPr>
              <a:t>Definición del problema: Identificar los efectos del cambio climático en los bosques de la región.</a:t>
            </a:r>
          </a:p>
          <a:p>
            <a:pPr algn="l">
              <a:buFont typeface="+mj-lt"/>
              <a:buAutoNum type="arabicPeriod"/>
            </a:pPr>
            <a:r>
              <a:rPr lang="es-ES" sz="1600" b="0" i="0" dirty="0">
                <a:effectLst/>
                <a:latin typeface="Söhne"/>
              </a:rPr>
              <a:t>Revisión bibliográfica: Revisar la literatura existente para conocer el estado del arte en relación con los efectos del cambio climático en los bosques.</a:t>
            </a:r>
          </a:p>
          <a:p>
            <a:pPr algn="l">
              <a:buFont typeface="+mj-lt"/>
              <a:buAutoNum type="arabicPeriod"/>
            </a:pPr>
            <a:r>
              <a:rPr lang="es-ES" sz="1600" b="0" i="0" dirty="0">
                <a:effectLst/>
                <a:latin typeface="Söhne"/>
              </a:rPr>
              <a:t>Selección de la muestra: Seleccionar una muestra representativa de los bosques de la región para analizar.</a:t>
            </a:r>
          </a:p>
          <a:p>
            <a:pPr algn="l">
              <a:buFont typeface="+mj-lt"/>
              <a:buAutoNum type="arabicPeriod"/>
            </a:pPr>
            <a:r>
              <a:rPr lang="es-ES" sz="1600" b="0" i="0" dirty="0">
                <a:effectLst/>
                <a:latin typeface="Söhne"/>
              </a:rPr>
              <a:t>Recopilación de datos: Realizar mediciones en el terreno y recopilar datos relevantes, como la temperatura, la humedad, la cantidad de lluvia y la composición de la vegetación.</a:t>
            </a:r>
          </a:p>
          <a:p>
            <a:pPr algn="l">
              <a:buFont typeface="+mj-lt"/>
              <a:buAutoNum type="arabicPeriod"/>
            </a:pPr>
            <a:r>
              <a:rPr lang="es-ES" sz="1600" b="0" i="0" dirty="0">
                <a:effectLst/>
                <a:latin typeface="Söhne"/>
              </a:rPr>
              <a:t>Análisis de datos: Analizar los datos recopilados y utilizar herramientas estadísticas para identificar patrones y tendencias.</a:t>
            </a:r>
          </a:p>
          <a:p>
            <a:pPr algn="l">
              <a:buFont typeface="+mj-lt"/>
              <a:buAutoNum type="arabicPeriod"/>
            </a:pPr>
            <a:r>
              <a:rPr lang="es-ES" sz="1600" b="0" i="0" dirty="0">
                <a:effectLst/>
                <a:latin typeface="Söhne"/>
              </a:rPr>
              <a:t>Interpretación de resultados: Interpretar los resultados del análisis de datos y establecer conclusiones en relación con los efectos del cambio climático en los bosques de la región.</a:t>
            </a:r>
          </a:p>
          <a:p>
            <a:pPr algn="l">
              <a:buFont typeface="+mj-lt"/>
              <a:buAutoNum type="arabicPeriod"/>
            </a:pPr>
            <a:r>
              <a:rPr lang="es-ES" sz="1600" b="0" i="0" dirty="0">
                <a:effectLst/>
                <a:latin typeface="Söhne"/>
              </a:rPr>
              <a:t>Presentación de resultados: Presentar los resultados en informes o artículos científicos y difundirlos en conferencias y seminarios para que la comunidad científica pueda conocerlos y debatir sobre ellos.</a:t>
            </a:r>
          </a:p>
          <a:p>
            <a:pPr marL="0" indent="0" algn="l">
              <a:buNone/>
            </a:pPr>
            <a:endParaRPr lang="es-ES" sz="2800" b="0" i="0" dirty="0">
              <a:effectLst/>
              <a:latin typeface="Söhne"/>
            </a:endParaRPr>
          </a:p>
        </p:txBody>
      </p:sp>
    </p:spTree>
    <p:extLst>
      <p:ext uri="{BB962C8B-B14F-4D97-AF65-F5344CB8AC3E}">
        <p14:creationId xmlns:p14="http://schemas.microsoft.com/office/powerpoint/2010/main" val="2289649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c56f61-abc0-4f7e-bfec-a93ccd1ae88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7A62137D465CE64A8C883A4664514BF8" ma:contentTypeVersion="15" ma:contentTypeDescription="Crear nuevo documento." ma:contentTypeScope="" ma:versionID="a1bd1d59f691eb9bca6952b111268275">
  <xsd:schema xmlns:xsd="http://www.w3.org/2001/XMLSchema" xmlns:xs="http://www.w3.org/2001/XMLSchema" xmlns:p="http://schemas.microsoft.com/office/2006/metadata/properties" xmlns:ns3="669280c1-d17e-4d1d-bd7f-b4f14cc6bf1d" xmlns:ns4="bdc56f61-abc0-4f7e-bfec-a93ccd1ae886" targetNamespace="http://schemas.microsoft.com/office/2006/metadata/properties" ma:root="true" ma:fieldsID="d02990a02f19f0f9fc7b999b1809cae4" ns3:_="" ns4:_="">
    <xsd:import namespace="669280c1-d17e-4d1d-bd7f-b4f14cc6bf1d"/>
    <xsd:import namespace="bdc56f61-abc0-4f7e-bfec-a93ccd1ae8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280c1-d17e-4d1d-bd7f-b4f14cc6bf1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c56f61-abc0-4f7e-bfec-a93ccd1ae8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25853C-1B27-4995-A583-4D39F900BB7F}">
  <ds:schemaRefs>
    <ds:schemaRef ds:uri="http://schemas.microsoft.com/office/2006/documentManagement/types"/>
    <ds:schemaRef ds:uri="http://purl.org/dc/dcmitype/"/>
    <ds:schemaRef ds:uri="http://schemas.openxmlformats.org/package/2006/metadata/core-properties"/>
    <ds:schemaRef ds:uri="669280c1-d17e-4d1d-bd7f-b4f14cc6bf1d"/>
    <ds:schemaRef ds:uri="http://purl.org/dc/elements/1.1/"/>
    <ds:schemaRef ds:uri="http://purl.org/dc/terms/"/>
    <ds:schemaRef ds:uri="http://schemas.microsoft.com/office/infopath/2007/PartnerControls"/>
    <ds:schemaRef ds:uri="bdc56f61-abc0-4f7e-bfec-a93ccd1ae886"/>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25820C3-FD82-4EFC-BF14-EAF1F9613F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9280c1-d17e-4d1d-bd7f-b4f14cc6bf1d"/>
    <ds:schemaRef ds:uri="bdc56f61-abc0-4f7e-bfec-a93ccd1ae8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8623C8-32E1-48B0-9F0A-13F2E9582B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3118</TotalTime>
  <Words>1377</Words>
  <Application>Microsoft Office PowerPoint</Application>
  <PresentationFormat>Carta (216 x 279 mm)</PresentationFormat>
  <Paragraphs>151</Paragraphs>
  <Slides>17</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Söhne</vt:lpstr>
      <vt:lpstr>Tema de Office</vt:lpstr>
      <vt:lpstr>1</vt:lpstr>
      <vt:lpstr>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JHEYSON FABIAN VILLAVISAN BUITRAGO</cp:lastModifiedBy>
  <cp:revision>428</cp:revision>
  <dcterms:created xsi:type="dcterms:W3CDTF">2008-03-11T21:51:34Z</dcterms:created>
  <dcterms:modified xsi:type="dcterms:W3CDTF">2025-01-23T02:36:47Z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0x0101007A62137D465CE64A8C883A4664514BF8</vt:lpwstr>
  </property>
</Properties>
</file>