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0" r:id="rId6"/>
    <p:sldId id="274" r:id="rId7"/>
    <p:sldId id="290" r:id="rId8"/>
    <p:sldId id="275" r:id="rId9"/>
    <p:sldId id="276" r:id="rId10"/>
    <p:sldId id="277" r:id="rId11"/>
    <p:sldId id="278" r:id="rId12"/>
    <p:sldId id="279" r:id="rId13"/>
    <p:sldId id="280" r:id="rId14"/>
    <p:sldId id="282" r:id="rId15"/>
    <p:sldId id="281" r:id="rId16"/>
    <p:sldId id="283" r:id="rId17"/>
    <p:sldId id="284" r:id="rId18"/>
    <p:sldId id="285" r:id="rId19"/>
    <p:sldId id="289" r:id="rId20"/>
    <p:sldId id="286" r:id="rId21"/>
    <p:sldId id="287" r:id="rId22"/>
    <p:sldId id="288" r:id="rId23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4"/>
            <p14:sldId id="290"/>
            <p14:sldId id="275"/>
            <p14:sldId id="276"/>
            <p14:sldId id="277"/>
            <p14:sldId id="278"/>
            <p14:sldId id="279"/>
            <p14:sldId id="280"/>
            <p14:sldId id="282"/>
            <p14:sldId id="281"/>
            <p14:sldId id="283"/>
            <p14:sldId id="284"/>
            <p14:sldId id="285"/>
            <p14:sldId id="289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43912-9EAC-4266-95EB-D364468A5A06}" v="1" dt="2025-01-23T02:39:17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9ACDC72B-17BE-4F50-9443-5AB946377293}"/>
    <pc:docChg chg="undo custSel addSld delSld modSld sldOrd modSection">
      <pc:chgData name="JHEYSON FABIAN VILLAVISAN BUITRAGO" userId="e5ced5c2-d787-455d-b115-4f08a699b8c8" providerId="ADAL" clId="{9ACDC72B-17BE-4F50-9443-5AB946377293}" dt="2023-10-09T21:11:23.770" v="3041" actId="1076"/>
      <pc:docMkLst>
        <pc:docMk/>
      </pc:docMkLst>
      <pc:sldChg chg="modSp mod">
        <pc:chgData name="JHEYSON FABIAN VILLAVISAN BUITRAGO" userId="e5ced5c2-d787-455d-b115-4f08a699b8c8" providerId="ADAL" clId="{9ACDC72B-17BE-4F50-9443-5AB946377293}" dt="2023-10-02T21:05:00.520" v="13" actId="2057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2574427139" sldId="275"/>
        </pc:sldMkLst>
      </pc:sldChg>
      <pc:sldChg chg="modSp add mod">
        <pc:chgData name="JHEYSON FABIAN VILLAVISAN BUITRAGO" userId="e5ced5c2-d787-455d-b115-4f08a699b8c8" providerId="ADAL" clId="{9ACDC72B-17BE-4F50-9443-5AB946377293}" dt="2023-10-02T21:27:16.525" v="1312" actId="20577"/>
        <pc:sldMkLst>
          <pc:docMk/>
          <pc:sldMk cId="3237724484" sldId="275"/>
        </pc:sldMkLst>
      </pc:sldChg>
      <pc:sldChg chg="new del">
        <pc:chgData name="JHEYSON FABIAN VILLAVISAN BUITRAGO" userId="e5ced5c2-d787-455d-b115-4f08a699b8c8" providerId="ADAL" clId="{9ACDC72B-17BE-4F50-9443-5AB946377293}" dt="2023-10-02T21:06:46.578" v="145" actId="680"/>
        <pc:sldMkLst>
          <pc:docMk/>
          <pc:sldMk cId="109328654" sldId="276"/>
        </pc:sldMkLst>
      </pc:sldChg>
      <pc:sldChg chg="modSp add mod">
        <pc:chgData name="JHEYSON FABIAN VILLAVISAN BUITRAGO" userId="e5ced5c2-d787-455d-b115-4f08a699b8c8" providerId="ADAL" clId="{9ACDC72B-17BE-4F50-9443-5AB946377293}" dt="2023-10-02T21:09:39.051" v="434" actId="20577"/>
        <pc:sldMkLst>
          <pc:docMk/>
          <pc:sldMk cId="3216290656" sldId="276"/>
        </pc:sldMkLst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3477400737" sldId="276"/>
        </pc:sldMkLst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1294577020" sldId="277"/>
        </pc:sldMkLst>
      </pc:sldChg>
      <pc:sldChg chg="modSp add mod">
        <pc:chgData name="JHEYSON FABIAN VILLAVISAN BUITRAGO" userId="e5ced5c2-d787-455d-b115-4f08a699b8c8" providerId="ADAL" clId="{9ACDC72B-17BE-4F50-9443-5AB946377293}" dt="2023-10-09T20:14:16.182" v="1576" actId="20577"/>
        <pc:sldMkLst>
          <pc:docMk/>
          <pc:sldMk cId="1880859983" sldId="277"/>
        </pc:sldMkLst>
      </pc:sldChg>
      <pc:sldChg chg="new del">
        <pc:chgData name="JHEYSON FABIAN VILLAVISAN BUITRAGO" userId="e5ced5c2-d787-455d-b115-4f08a699b8c8" providerId="ADAL" clId="{9ACDC72B-17BE-4F50-9443-5AB946377293}" dt="2023-10-02T21:09:51.134" v="436" actId="680"/>
        <pc:sldMkLst>
          <pc:docMk/>
          <pc:sldMk cId="3874227472" sldId="277"/>
        </pc:sldMkLst>
      </pc:sldChg>
      <pc:sldChg chg="modSp add mod">
        <pc:chgData name="JHEYSON FABIAN VILLAVISAN BUITRAGO" userId="e5ced5c2-d787-455d-b115-4f08a699b8c8" providerId="ADAL" clId="{9ACDC72B-17BE-4F50-9443-5AB946377293}" dt="2023-10-02T21:27:22.569" v="1316" actId="20577"/>
        <pc:sldMkLst>
          <pc:docMk/>
          <pc:sldMk cId="969344956" sldId="278"/>
        </pc:sldMkLst>
      </pc:sldChg>
      <pc:sldChg chg="addSp delSp modSp add mod">
        <pc:chgData name="JHEYSON FABIAN VILLAVISAN BUITRAGO" userId="e5ced5c2-d787-455d-b115-4f08a699b8c8" providerId="ADAL" clId="{9ACDC72B-17BE-4F50-9443-5AB946377293}" dt="2023-10-09T20:23:46.489" v="1940" actId="1076"/>
        <pc:sldMkLst>
          <pc:docMk/>
          <pc:sldMk cId="1158339441" sldId="279"/>
        </pc:sldMkLst>
      </pc:sldChg>
      <pc:sldChg chg="addSp delSp modSp add mod">
        <pc:chgData name="JHEYSON FABIAN VILLAVISAN BUITRAGO" userId="e5ced5c2-d787-455d-b115-4f08a699b8c8" providerId="ADAL" clId="{9ACDC72B-17BE-4F50-9443-5AB946377293}" dt="2023-10-09T20:35:10.316" v="2138" actId="1076"/>
        <pc:sldMkLst>
          <pc:docMk/>
          <pc:sldMk cId="2893242354" sldId="280"/>
        </pc:sldMkLst>
      </pc:sldChg>
      <pc:sldChg chg="modSp add mod">
        <pc:chgData name="JHEYSON FABIAN VILLAVISAN BUITRAGO" userId="e5ced5c2-d787-455d-b115-4f08a699b8c8" providerId="ADAL" clId="{9ACDC72B-17BE-4F50-9443-5AB946377293}" dt="2023-10-09T20:59:47.694" v="2776" actId="1076"/>
        <pc:sldMkLst>
          <pc:docMk/>
          <pc:sldMk cId="3424216413" sldId="281"/>
        </pc:sldMkLst>
      </pc:sldChg>
      <pc:sldChg chg="modSp add mod">
        <pc:chgData name="JHEYSON FABIAN VILLAVISAN BUITRAGO" userId="e5ced5c2-d787-455d-b115-4f08a699b8c8" providerId="ADAL" clId="{9ACDC72B-17BE-4F50-9443-5AB946377293}" dt="2023-10-09T21:05:54.365" v="2920" actId="20577"/>
        <pc:sldMkLst>
          <pc:docMk/>
          <pc:sldMk cId="562488462" sldId="282"/>
        </pc:sldMkLst>
      </pc:sldChg>
      <pc:sldChg chg="delSp modSp add mod">
        <pc:chgData name="JHEYSON FABIAN VILLAVISAN BUITRAGO" userId="e5ced5c2-d787-455d-b115-4f08a699b8c8" providerId="ADAL" clId="{9ACDC72B-17BE-4F50-9443-5AB946377293}" dt="2023-10-09T20:37:54.263" v="2210" actId="20577"/>
        <pc:sldMkLst>
          <pc:docMk/>
          <pc:sldMk cId="4138384752" sldId="283"/>
        </pc:sldMkLst>
      </pc:sldChg>
      <pc:sldChg chg="addSp modSp add mod">
        <pc:chgData name="JHEYSON FABIAN VILLAVISAN BUITRAGO" userId="e5ced5c2-d787-455d-b115-4f08a699b8c8" providerId="ADAL" clId="{9ACDC72B-17BE-4F50-9443-5AB946377293}" dt="2023-10-09T21:10:20.028" v="3029" actId="1076"/>
        <pc:sldMkLst>
          <pc:docMk/>
          <pc:sldMk cId="997026629" sldId="284"/>
        </pc:sldMkLst>
      </pc:sldChg>
      <pc:sldChg chg="modSp add mod ord">
        <pc:chgData name="JHEYSON FABIAN VILLAVISAN BUITRAGO" userId="e5ced5c2-d787-455d-b115-4f08a699b8c8" providerId="ADAL" clId="{9ACDC72B-17BE-4F50-9443-5AB946377293}" dt="2023-10-09T20:51:03.084" v="2514" actId="20577"/>
        <pc:sldMkLst>
          <pc:docMk/>
          <pc:sldMk cId="3305793022" sldId="285"/>
        </pc:sldMkLst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243517563" sldId="286"/>
        </pc:sldMkLst>
      </pc:sldChg>
      <pc:sldChg chg="delSp modSp add mod ord">
        <pc:chgData name="JHEYSON FABIAN VILLAVISAN BUITRAGO" userId="e5ced5c2-d787-455d-b115-4f08a699b8c8" providerId="ADAL" clId="{9ACDC72B-17BE-4F50-9443-5AB946377293}" dt="2023-10-09T21:11:07.824" v="3033"/>
        <pc:sldMkLst>
          <pc:docMk/>
          <pc:sldMk cId="2987732897" sldId="286"/>
        </pc:sldMkLst>
      </pc:sldChg>
      <pc:sldChg chg="modSp add mod ord">
        <pc:chgData name="JHEYSON FABIAN VILLAVISAN BUITRAGO" userId="e5ced5c2-d787-455d-b115-4f08a699b8c8" providerId="ADAL" clId="{9ACDC72B-17BE-4F50-9443-5AB946377293}" dt="2023-10-09T21:11:23.770" v="3041" actId="1076"/>
        <pc:sldMkLst>
          <pc:docMk/>
          <pc:sldMk cId="1045996274" sldId="287"/>
        </pc:sldMkLst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1908244381" sldId="287"/>
        </pc:sldMkLst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121694325" sldId="288"/>
        </pc:sldMkLst>
      </pc:sldChg>
      <pc:sldChg chg="addSp modSp add mod ord">
        <pc:chgData name="JHEYSON FABIAN VILLAVISAN BUITRAGO" userId="e5ced5c2-d787-455d-b115-4f08a699b8c8" providerId="ADAL" clId="{9ACDC72B-17BE-4F50-9443-5AB946377293}" dt="2023-10-09T21:11:18.087" v="3039" actId="1076"/>
        <pc:sldMkLst>
          <pc:docMk/>
          <pc:sldMk cId="2050801502" sldId="288"/>
        </pc:sldMkLst>
      </pc:sldChg>
      <pc:sldChg chg="addSp delSp modSp add mod ord">
        <pc:chgData name="JHEYSON FABIAN VILLAVISAN BUITRAGO" userId="e5ced5c2-d787-455d-b115-4f08a699b8c8" providerId="ADAL" clId="{9ACDC72B-17BE-4F50-9443-5AB946377293}" dt="2023-10-09T21:11:04.841" v="3031"/>
        <pc:sldMkLst>
          <pc:docMk/>
          <pc:sldMk cId="231717653" sldId="289"/>
        </pc:sldMkLst>
      </pc:sldChg>
      <pc:sldChg chg="del">
        <pc:chgData name="JHEYSON FABIAN VILLAVISAN BUITRAGO" userId="e5ced5c2-d787-455d-b115-4f08a699b8c8" providerId="ADAL" clId="{9ACDC72B-17BE-4F50-9443-5AB946377293}" dt="2023-10-02T21:04:51.368" v="0" actId="47"/>
        <pc:sldMkLst>
          <pc:docMk/>
          <pc:sldMk cId="3961252039" sldId="289"/>
        </pc:sldMkLst>
      </pc:sldChg>
    </pc:docChg>
  </pc:docChgLst>
  <pc:docChgLst>
    <pc:chgData name="LUIS HERNANDO RUEDA GUINEME" userId="S::lhruedag@itc.edu.co::b56691bd-cc2f-4875-80b1-76bc22dcc303" providerId="AD" clId="Web-{5B776D97-F15B-17A1-B876-493AAEE572CF}"/>
    <pc:docChg chg="addSld modSection">
      <pc:chgData name="LUIS HERNANDO RUEDA GUINEME" userId="S::lhruedag@itc.edu.co::b56691bd-cc2f-4875-80b1-76bc22dcc303" providerId="AD" clId="Web-{5B776D97-F15B-17A1-B876-493AAEE572CF}" dt="2024-10-18T18:25:23.509" v="0"/>
      <pc:docMkLst>
        <pc:docMk/>
      </pc:docMkLst>
      <pc:sldChg chg="new">
        <pc:chgData name="LUIS HERNANDO RUEDA GUINEME" userId="S::lhruedag@itc.edu.co::b56691bd-cc2f-4875-80b1-76bc22dcc303" providerId="AD" clId="Web-{5B776D97-F15B-17A1-B876-493AAEE572CF}" dt="2024-10-18T18:25:23.509" v="0"/>
        <pc:sldMkLst>
          <pc:docMk/>
          <pc:sldMk cId="1890636309" sldId="291"/>
        </pc:sldMkLst>
      </pc:sldChg>
    </pc:docChg>
  </pc:docChgLst>
  <pc:docChgLst>
    <pc:chgData name="JHEYSON FABIAN VILLAVISAN BUITRAGO" userId="e5ced5c2-d787-455d-b115-4f08a699b8c8" providerId="ADAL" clId="{2B90C652-C7C5-4772-9BDA-6CB2AAE95EDB}"/>
    <pc:docChg chg="modSld">
      <pc:chgData name="JHEYSON FABIAN VILLAVISAN BUITRAGO" userId="e5ced5c2-d787-455d-b115-4f08a699b8c8" providerId="ADAL" clId="{2B90C652-C7C5-4772-9BDA-6CB2AAE95EDB}" dt="2023-05-21T22:02:14.050" v="0" actId="20577"/>
      <pc:docMkLst>
        <pc:docMk/>
      </pc:docMkLst>
      <pc:sldChg chg="modSp mod">
        <pc:chgData name="JHEYSON FABIAN VILLAVISAN BUITRAGO" userId="e5ced5c2-d787-455d-b115-4f08a699b8c8" providerId="ADAL" clId="{2B90C652-C7C5-4772-9BDA-6CB2AAE95EDB}" dt="2023-05-21T22:02:14.050" v="0" actId="20577"/>
        <pc:sldMkLst>
          <pc:docMk/>
          <pc:sldMk cId="3961252039" sldId="289"/>
        </pc:sldMkLst>
      </pc:sldChg>
    </pc:docChg>
  </pc:docChgLst>
  <pc:docChgLst>
    <pc:chgData name="JHEYSON FABIAN VILLAVISAN BUITRAGO" userId="e5ced5c2-d787-455d-b115-4f08a699b8c8" providerId="ADAL" clId="{47D8E828-0ADA-48B2-A716-0A0428D42ED7}"/>
    <pc:docChg chg="undo custSel addSld modSld modSection">
      <pc:chgData name="JHEYSON FABIAN VILLAVISAN BUITRAGO" userId="e5ced5c2-d787-455d-b115-4f08a699b8c8" providerId="ADAL" clId="{47D8E828-0ADA-48B2-A716-0A0428D42ED7}" dt="2024-05-06T19:23:37.105" v="339" actId="14100"/>
      <pc:docMkLst>
        <pc:docMk/>
      </pc:docMkLst>
      <pc:sldChg chg="addSp modSp">
        <pc:chgData name="JHEYSON FABIAN VILLAVISAN BUITRAGO" userId="e5ced5c2-d787-455d-b115-4f08a699b8c8" providerId="ADAL" clId="{47D8E828-0ADA-48B2-A716-0A0428D42ED7}" dt="2024-05-06T19:14:28.099" v="307" actId="1076"/>
        <pc:sldMkLst>
          <pc:docMk/>
          <pc:sldMk cId="3216290656" sldId="276"/>
        </pc:sldMkLst>
      </pc:sldChg>
      <pc:sldChg chg="modSp mod">
        <pc:chgData name="JHEYSON FABIAN VILLAVISAN BUITRAGO" userId="e5ced5c2-d787-455d-b115-4f08a699b8c8" providerId="ADAL" clId="{47D8E828-0ADA-48B2-A716-0A0428D42ED7}" dt="2024-05-06T19:13:39.380" v="305" actId="20577"/>
        <pc:sldMkLst>
          <pc:docMk/>
          <pc:sldMk cId="1880859983" sldId="277"/>
        </pc:sldMkLst>
      </pc:sldChg>
      <pc:sldChg chg="modSp mod">
        <pc:chgData name="JHEYSON FABIAN VILLAVISAN BUITRAGO" userId="e5ced5c2-d787-455d-b115-4f08a699b8c8" providerId="ADAL" clId="{47D8E828-0ADA-48B2-A716-0A0428D42ED7}" dt="2024-05-06T19:21:02.875" v="319" actId="20577"/>
        <pc:sldMkLst>
          <pc:docMk/>
          <pc:sldMk cId="3424216413" sldId="281"/>
        </pc:sldMkLst>
      </pc:sldChg>
      <pc:sldChg chg="modSp mod">
        <pc:chgData name="JHEYSON FABIAN VILLAVISAN BUITRAGO" userId="e5ced5c2-d787-455d-b115-4f08a699b8c8" providerId="ADAL" clId="{47D8E828-0ADA-48B2-A716-0A0428D42ED7}" dt="2024-05-06T19:23:30.117" v="336" actId="1076"/>
        <pc:sldMkLst>
          <pc:docMk/>
          <pc:sldMk cId="997026629" sldId="284"/>
        </pc:sldMkLst>
      </pc:sldChg>
      <pc:sldChg chg="addSp modSp mod">
        <pc:chgData name="JHEYSON FABIAN VILLAVISAN BUITRAGO" userId="e5ced5c2-d787-455d-b115-4f08a699b8c8" providerId="ADAL" clId="{47D8E828-0ADA-48B2-A716-0A0428D42ED7}" dt="2024-05-06T19:23:37.105" v="339" actId="14100"/>
        <pc:sldMkLst>
          <pc:docMk/>
          <pc:sldMk cId="2050801502" sldId="288"/>
        </pc:sldMkLst>
      </pc:sldChg>
      <pc:sldChg chg="addSp modSp add mod">
        <pc:chgData name="JHEYSON FABIAN VILLAVISAN BUITRAGO" userId="e5ced5c2-d787-455d-b115-4f08a699b8c8" providerId="ADAL" clId="{47D8E828-0ADA-48B2-A716-0A0428D42ED7}" dt="2024-05-06T19:12:58.808" v="295" actId="20577"/>
        <pc:sldMkLst>
          <pc:docMk/>
          <pc:sldMk cId="45828038" sldId="290"/>
        </pc:sldMkLst>
      </pc:sldChg>
    </pc:docChg>
  </pc:docChgLst>
  <pc:docChgLst>
    <pc:chgData name="JHEYSON FABIAN VILLAVISAN BUITRAGO" userId="S::jfvillavisanb@itc.edu.co::e5ced5c2-d787-455d-b115-4f08a699b8c8" providerId="AD" clId="Web-{EF77C647-1E11-C7AB-496F-4ABF09148900}"/>
    <pc:docChg chg="addSld delSld modSld sldOrd modSection">
      <pc:chgData name="JHEYSON FABIAN VILLAVISAN BUITRAGO" userId="S::jfvillavisanb@itc.edu.co::e5ced5c2-d787-455d-b115-4f08a699b8c8" providerId="AD" clId="Web-{EF77C647-1E11-C7AB-496F-4ABF09148900}" dt="2023-03-09T12:10:51.087" v="534" actId="20577"/>
      <pc:docMkLst>
        <pc:docMk/>
      </pc:docMkLst>
      <pc:sldChg chg="modSp">
        <pc:chgData name="JHEYSON FABIAN VILLAVISAN BUITRAGO" userId="S::jfvillavisanb@itc.edu.co::e5ced5c2-d787-455d-b115-4f08a699b8c8" providerId="AD" clId="Web-{EF77C647-1E11-C7AB-496F-4ABF09148900}" dt="2023-03-09T11:45:50.689" v="0" actId="20577"/>
        <pc:sldMkLst>
          <pc:docMk/>
          <pc:sldMk cId="3709177429" sldId="274"/>
        </pc:sldMkLst>
      </pc:sldChg>
      <pc:sldChg chg="modSp">
        <pc:chgData name="JHEYSON FABIAN VILLAVISAN BUITRAGO" userId="S::jfvillavisanb@itc.edu.co::e5ced5c2-d787-455d-b115-4f08a699b8c8" providerId="AD" clId="Web-{EF77C647-1E11-C7AB-496F-4ABF09148900}" dt="2023-03-09T11:49:20.840" v="113" actId="20577"/>
        <pc:sldMkLst>
          <pc:docMk/>
          <pc:sldMk cId="2574427139" sldId="275"/>
        </pc:sldMkLst>
      </pc:sldChg>
      <pc:sldChg chg="modSp">
        <pc:chgData name="JHEYSON FABIAN VILLAVISAN BUITRAGO" userId="S::jfvillavisanb@itc.edu.co::e5ced5c2-d787-455d-b115-4f08a699b8c8" providerId="AD" clId="Web-{EF77C647-1E11-C7AB-496F-4ABF09148900}" dt="2023-03-09T11:51:54.048" v="138" actId="20577"/>
        <pc:sldMkLst>
          <pc:docMk/>
          <pc:sldMk cId="3477400737" sldId="276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45.814" v="311" actId="20577"/>
        <pc:sldMkLst>
          <pc:docMk/>
          <pc:sldMk cId="1294577020" sldId="277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5.533" v="139"/>
        <pc:sldMkLst>
          <pc:docMk/>
          <pc:sldMk cId="3602490117" sldId="277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7.876" v="141"/>
        <pc:sldMkLst>
          <pc:docMk/>
          <pc:sldMk cId="2767045354" sldId="278"/>
        </pc:sldMkLst>
      </pc:sldChg>
      <pc:sldChg chg="add del replId">
        <pc:chgData name="JHEYSON FABIAN VILLAVISAN BUITRAGO" userId="S::jfvillavisanb@itc.edu.co::e5ced5c2-d787-455d-b115-4f08a699b8c8" providerId="AD" clId="Web-{EF77C647-1E11-C7AB-496F-4ABF09148900}" dt="2023-03-09T11:59:32.392" v="306"/>
        <pc:sldMkLst>
          <pc:docMk/>
          <pc:sldMk cId="3862357702" sldId="278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48.361" v="312" actId="20577"/>
        <pc:sldMkLst>
          <pc:docMk/>
          <pc:sldMk cId="970790250" sldId="279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2.142" v="145"/>
        <pc:sldMkLst>
          <pc:docMk/>
          <pc:sldMk cId="1972393218" sldId="279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3.267" v="146"/>
        <pc:sldMkLst>
          <pc:docMk/>
          <pc:sldMk cId="71122801" sldId="280"/>
        </pc:sldMkLst>
      </pc:sldChg>
      <pc:sldChg chg="addSp modSp add replId">
        <pc:chgData name="JHEYSON FABIAN VILLAVISAN BUITRAGO" userId="S::jfvillavisanb@itc.edu.co::e5ced5c2-d787-455d-b115-4f08a699b8c8" providerId="AD" clId="Web-{EF77C647-1E11-C7AB-496F-4ABF09148900}" dt="2023-03-09T11:59:51.252" v="313" actId="20577"/>
        <pc:sldMkLst>
          <pc:docMk/>
          <pc:sldMk cId="1934745384" sldId="280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3:38.291" v="339" actId="20577"/>
        <pc:sldMkLst>
          <pc:docMk/>
          <pc:sldMk cId="2241521694" sldId="281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6.673" v="140"/>
        <pc:sldMkLst>
          <pc:docMk/>
          <pc:sldMk cId="3730904877" sldId="281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8.642" v="142"/>
        <pc:sldMkLst>
          <pc:docMk/>
          <pc:sldMk cId="3146510233" sldId="282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3:43.901" v="340" actId="20577"/>
        <pc:sldMkLst>
          <pc:docMk/>
          <pc:sldMk cId="3307242666" sldId="282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1:59.423" v="143"/>
        <pc:sldMkLst>
          <pc:docMk/>
          <pc:sldMk cId="335165973" sldId="283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08:57.224" v="510" actId="20577"/>
        <pc:sldMkLst>
          <pc:docMk/>
          <pc:sldMk cId="4293807410" sldId="283"/>
        </pc:sldMkLst>
      </pc:sldChg>
      <pc:sldChg chg="delSp modSp add ord replId">
        <pc:chgData name="JHEYSON FABIAN VILLAVISAN BUITRAGO" userId="S::jfvillavisanb@itc.edu.co::e5ced5c2-d787-455d-b115-4f08a699b8c8" providerId="AD" clId="Web-{EF77C647-1E11-C7AB-496F-4ABF09148900}" dt="2023-03-09T12:10:51.087" v="534" actId="20577"/>
        <pc:sldMkLst>
          <pc:docMk/>
          <pc:sldMk cId="37448980" sldId="284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0.986" v="144"/>
        <pc:sldMkLst>
          <pc:docMk/>
          <pc:sldMk cId="2833636623" sldId="284"/>
        </pc:sldMkLst>
      </pc:sldChg>
      <pc:sldChg chg="del">
        <pc:chgData name="JHEYSON FABIAN VILLAVISAN BUITRAGO" userId="S::jfvillavisanb@itc.edu.co::e5ced5c2-d787-455d-b115-4f08a699b8c8" providerId="AD" clId="Web-{EF77C647-1E11-C7AB-496F-4ABF09148900}" dt="2023-03-09T11:52:04.408" v="147"/>
        <pc:sldMkLst>
          <pc:docMk/>
          <pc:sldMk cId="597048695" sldId="285"/>
        </pc:sldMkLst>
      </pc:sldChg>
      <pc:sldChg chg="modSp add replId">
        <pc:chgData name="JHEYSON FABIAN VILLAVISAN BUITRAGO" userId="S::jfvillavisanb@itc.edu.co::e5ced5c2-d787-455d-b115-4f08a699b8c8" providerId="AD" clId="Web-{EF77C647-1E11-C7AB-496F-4ABF09148900}" dt="2023-03-09T12:10:24.883" v="531" actId="20577"/>
        <pc:sldMkLst>
          <pc:docMk/>
          <pc:sldMk cId="3987008129" sldId="285"/>
        </pc:sldMkLst>
      </pc:sldChg>
    </pc:docChg>
  </pc:docChgLst>
  <pc:docChgLst>
    <pc:chgData name="JHEYSON FABIAN VILLAVISAN BUITRAGO" userId="S::jfvillavisanb@itc.edu.co::e5ced5c2-d787-455d-b115-4f08a699b8c8" providerId="AD" clId="Web-{BB6AABAB-A896-4F27-AFE9-26CCB07EB58E}"/>
    <pc:docChg chg="modSld">
      <pc:chgData name="JHEYSON FABIAN VILLAVISAN BUITRAGO" userId="S::jfvillavisanb@itc.edu.co::e5ced5c2-d787-455d-b115-4f08a699b8c8" providerId="AD" clId="Web-{BB6AABAB-A896-4F27-AFE9-26CCB07EB58E}" dt="2023-03-30T23:15:42.251" v="1" actId="20577"/>
      <pc:docMkLst>
        <pc:docMk/>
      </pc:docMkLst>
      <pc:sldChg chg="modSp">
        <pc:chgData name="JHEYSON FABIAN VILLAVISAN BUITRAGO" userId="S::jfvillavisanb@itc.edu.co::e5ced5c2-d787-455d-b115-4f08a699b8c8" providerId="AD" clId="Web-{BB6AABAB-A896-4F27-AFE9-26CCB07EB58E}" dt="2023-03-30T23:15:42.251" v="1" actId="20577"/>
        <pc:sldMkLst>
          <pc:docMk/>
          <pc:sldMk cId="121694325" sldId="288"/>
        </pc:sldMkLst>
      </pc:sldChg>
    </pc:docChg>
  </pc:docChgLst>
  <pc:docChgLst>
    <pc:chgData name="JENNIFER FABIOLA SANCHEZ PINTA" userId="S::jfsanchezp@itc.edu.co::2d64eaa3-6a8e-4f1d-92d5-0b8c8df04b30" providerId="AD" clId="Web-{040BE9DE-F66F-348A-EE46-43CA8EC2D3F9}"/>
    <pc:docChg chg="modSld">
      <pc:chgData name="JENNIFER FABIOLA SANCHEZ PINTA" userId="S::jfsanchezp@itc.edu.co::2d64eaa3-6a8e-4f1d-92d5-0b8c8df04b30" providerId="AD" clId="Web-{040BE9DE-F66F-348A-EE46-43CA8EC2D3F9}" dt="2024-05-27T22:35:19.200" v="1" actId="1076"/>
      <pc:docMkLst>
        <pc:docMk/>
      </pc:docMkLst>
      <pc:sldChg chg="modSp">
        <pc:chgData name="JENNIFER FABIOLA SANCHEZ PINTA" userId="S::jfsanchezp@itc.edu.co::2d64eaa3-6a8e-4f1d-92d5-0b8c8df04b30" providerId="AD" clId="Web-{040BE9DE-F66F-348A-EE46-43CA8EC2D3F9}" dt="2024-05-27T22:35:19.200" v="1" actId="1076"/>
        <pc:sldMkLst>
          <pc:docMk/>
          <pc:sldMk cId="2050801502" sldId="288"/>
        </pc:sldMkLst>
      </pc:sldChg>
    </pc:docChg>
  </pc:docChgLst>
  <pc:docChgLst>
    <pc:chgData name="JHEYSON FABIAN VILLAVISAN BUITRAGO" userId="S::jfvillavisanb@itc.edu.co::e5ced5c2-d787-455d-b115-4f08a699b8c8" providerId="AD" clId="Web-{48E46AB0-417B-80D3-AB8F-FA5B0ABBF09B}"/>
    <pc:docChg chg="delSld modSld modSection">
      <pc:chgData name="JHEYSON FABIAN VILLAVISAN BUITRAGO" userId="S::jfvillavisanb@itc.edu.co::e5ced5c2-d787-455d-b115-4f08a699b8c8" providerId="AD" clId="Web-{48E46AB0-417B-80D3-AB8F-FA5B0ABBF09B}" dt="2023-02-23T11:37:06.089" v="30"/>
      <pc:docMkLst>
        <pc:docMk/>
      </pc:docMkLst>
      <pc:sldChg chg="del">
        <pc:chgData name="JHEYSON FABIAN VILLAVISAN BUITRAGO" userId="S::jfvillavisanb@itc.edu.co::e5ced5c2-d787-455d-b115-4f08a699b8c8" providerId="AD" clId="Web-{48E46AB0-417B-80D3-AB8F-FA5B0ABBF09B}" dt="2023-02-23T11:36:24.869" v="2"/>
        <pc:sldMkLst>
          <pc:docMk/>
          <pc:sldMk cId="0" sldId="261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026" v="4"/>
        <pc:sldMkLst>
          <pc:docMk/>
          <pc:sldMk cId="0" sldId="264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5.291" v="3"/>
        <pc:sldMkLst>
          <pc:docMk/>
          <pc:sldMk cId="0" sldId="26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6.510" v="5"/>
        <pc:sldMkLst>
          <pc:docMk/>
          <pc:sldMk cId="0" sldId="266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8.729" v="8"/>
        <pc:sldMkLst>
          <pc:docMk/>
          <pc:sldMk cId="0" sldId="268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744" v="1"/>
        <pc:sldMkLst>
          <pc:docMk/>
          <pc:sldMk cId="2505371292" sldId="270"/>
        </pc:sldMkLst>
      </pc:sldChg>
      <pc:sldChg chg="addSp delSp modSp">
        <pc:chgData name="JHEYSON FABIAN VILLAVISAN BUITRAGO" userId="S::jfvillavisanb@itc.edu.co::e5ced5c2-d787-455d-b115-4f08a699b8c8" providerId="AD" clId="Web-{48E46AB0-417B-80D3-AB8F-FA5B0ABBF09B}" dt="2023-02-23T11:37:06.089" v="30"/>
        <pc:sldMkLst>
          <pc:docMk/>
          <pc:sldMk cId="3709177429" sldId="274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7.276" v="6"/>
        <pc:sldMkLst>
          <pc:docMk/>
          <pc:sldMk cId="2680639377" sldId="275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7.885" v="7"/>
        <pc:sldMkLst>
          <pc:docMk/>
          <pc:sldMk cId="1955606898" sldId="277"/>
        </pc:sldMkLst>
      </pc:sldChg>
      <pc:sldChg chg="del">
        <pc:chgData name="JHEYSON FABIAN VILLAVISAN BUITRAGO" userId="S::jfvillavisanb@itc.edu.co::e5ced5c2-d787-455d-b115-4f08a699b8c8" providerId="AD" clId="Web-{48E46AB0-417B-80D3-AB8F-FA5B0ABBF09B}" dt="2023-02-23T11:36:22.025" v="0"/>
        <pc:sldMkLst>
          <pc:docMk/>
          <pc:sldMk cId="214171354" sldId="278"/>
        </pc:sldMkLst>
      </pc:sldChg>
    </pc:docChg>
  </pc:docChgLst>
  <pc:docChgLst>
    <pc:chgData name="YEFERSON ACERO VASQUEZ" userId="S::yacerov@itc.edu.co::e9823a95-ac87-41c9-95f5-3ebfd631d81c" providerId="AD" clId="Web-{9103C838-D74B-D3F9-5673-F8B1517D7D8A}"/>
    <pc:docChg chg="sldOrd">
      <pc:chgData name="YEFERSON ACERO VASQUEZ" userId="S::yacerov@itc.edu.co::e9823a95-ac87-41c9-95f5-3ebfd631d81c" providerId="AD" clId="Web-{9103C838-D74B-D3F9-5673-F8B1517D7D8A}" dt="2024-10-19T16:33:12.489" v="1"/>
      <pc:docMkLst>
        <pc:docMk/>
      </pc:docMkLst>
      <pc:sldChg chg="ord">
        <pc:chgData name="YEFERSON ACERO VASQUEZ" userId="S::yacerov@itc.edu.co::e9823a95-ac87-41c9-95f5-3ebfd631d81c" providerId="AD" clId="Web-{9103C838-D74B-D3F9-5673-F8B1517D7D8A}" dt="2024-10-19T16:33:12.489" v="1"/>
        <pc:sldMkLst>
          <pc:docMk/>
          <pc:sldMk cId="562488462" sldId="282"/>
        </pc:sldMkLst>
      </pc:sldChg>
      <pc:sldChg chg="ord">
        <pc:chgData name="YEFERSON ACERO VASQUEZ" userId="S::yacerov@itc.edu.co::e9823a95-ac87-41c9-95f5-3ebfd631d81c" providerId="AD" clId="Web-{9103C838-D74B-D3F9-5673-F8B1517D7D8A}" dt="2024-10-19T15:40:01.877" v="0"/>
        <pc:sldMkLst>
          <pc:docMk/>
          <pc:sldMk cId="4138384752" sldId="283"/>
        </pc:sldMkLst>
      </pc:sldChg>
    </pc:docChg>
  </pc:docChgLst>
  <pc:docChgLst>
    <pc:chgData name="JHEYSON FABIAN VILLAVISAN BUITRAGO" userId="e5ced5c2-d787-455d-b115-4f08a699b8c8" providerId="ADAL" clId="{70A57114-F03B-43E8-9790-798A81ACD918}"/>
    <pc:docChg chg="undo custSel addSld delSld modSld modSection">
      <pc:chgData name="JHEYSON FABIAN VILLAVISAN BUITRAGO" userId="e5ced5c2-d787-455d-b115-4f08a699b8c8" providerId="ADAL" clId="{70A57114-F03B-43E8-9790-798A81ACD918}" dt="2023-03-23T01:34:39.835" v="1733" actId="20577"/>
      <pc:docMkLst>
        <pc:docMk/>
      </pc:docMkLst>
      <pc:sldChg chg="modSp mod">
        <pc:chgData name="JHEYSON FABIAN VILLAVISAN BUITRAGO" userId="e5ced5c2-d787-455d-b115-4f08a699b8c8" providerId="ADAL" clId="{70A57114-F03B-43E8-9790-798A81ACD918}" dt="2023-03-22T23:56:55.108" v="19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70A57114-F03B-43E8-9790-798A81ACD918}" dt="2023-03-22T23:57:59.800" v="27" actId="403"/>
        <pc:sldMkLst>
          <pc:docMk/>
          <pc:sldMk cId="2574427139" sldId="275"/>
        </pc:sldMkLst>
      </pc:sldChg>
      <pc:sldChg chg="modSp mod">
        <pc:chgData name="JHEYSON FABIAN VILLAVISAN BUITRAGO" userId="e5ced5c2-d787-455d-b115-4f08a699b8c8" providerId="ADAL" clId="{70A57114-F03B-43E8-9790-798A81ACD918}" dt="2023-03-23T01:26:03.704" v="1027" actId="5793"/>
        <pc:sldMkLst>
          <pc:docMk/>
          <pc:sldMk cId="3477400737" sldId="276"/>
        </pc:sldMkLst>
      </pc:sldChg>
      <pc:sldChg chg="modSp mod">
        <pc:chgData name="JHEYSON FABIAN VILLAVISAN BUITRAGO" userId="e5ced5c2-d787-455d-b115-4f08a699b8c8" providerId="ADAL" clId="{70A57114-F03B-43E8-9790-798A81ACD918}" dt="2023-03-23T01:30:09.188" v="1426" actId="20577"/>
        <pc:sldMkLst>
          <pc:docMk/>
          <pc:sldMk cId="1294577020" sldId="277"/>
        </pc:sldMkLst>
      </pc:sldChg>
      <pc:sldChg chg="del">
        <pc:chgData name="JHEYSON FABIAN VILLAVISAN BUITRAGO" userId="e5ced5c2-d787-455d-b115-4f08a699b8c8" providerId="ADAL" clId="{70A57114-F03B-43E8-9790-798A81ACD918}" dt="2023-03-23T01:30:04.519" v="1425" actId="47"/>
        <pc:sldMkLst>
          <pc:docMk/>
          <pc:sldMk cId="970790250" sldId="279"/>
        </pc:sldMkLst>
      </pc:sldChg>
      <pc:sldChg chg="del">
        <pc:chgData name="JHEYSON FABIAN VILLAVISAN BUITRAGO" userId="e5ced5c2-d787-455d-b115-4f08a699b8c8" providerId="ADAL" clId="{70A57114-F03B-43E8-9790-798A81ACD918}" dt="2023-03-23T01:30:13.282" v="1428" actId="47"/>
        <pc:sldMkLst>
          <pc:docMk/>
          <pc:sldMk cId="1934745384" sldId="280"/>
        </pc:sldMkLst>
      </pc:sldChg>
      <pc:sldChg chg="del">
        <pc:chgData name="JHEYSON FABIAN VILLAVISAN BUITRAGO" userId="e5ced5c2-d787-455d-b115-4f08a699b8c8" providerId="ADAL" clId="{70A57114-F03B-43E8-9790-798A81ACD918}" dt="2023-03-23T01:30:15.415" v="1431" actId="47"/>
        <pc:sldMkLst>
          <pc:docMk/>
          <pc:sldMk cId="2241521694" sldId="281"/>
        </pc:sldMkLst>
      </pc:sldChg>
      <pc:sldChg chg="del">
        <pc:chgData name="JHEYSON FABIAN VILLAVISAN BUITRAGO" userId="e5ced5c2-d787-455d-b115-4f08a699b8c8" providerId="ADAL" clId="{70A57114-F03B-43E8-9790-798A81ACD918}" dt="2023-03-23T01:30:15.133" v="1430" actId="47"/>
        <pc:sldMkLst>
          <pc:docMk/>
          <pc:sldMk cId="3307242666" sldId="282"/>
        </pc:sldMkLst>
      </pc:sldChg>
      <pc:sldChg chg="del">
        <pc:chgData name="JHEYSON FABIAN VILLAVISAN BUITRAGO" userId="e5ced5c2-d787-455d-b115-4f08a699b8c8" providerId="ADAL" clId="{70A57114-F03B-43E8-9790-798A81ACD918}" dt="2023-03-23T01:30:14.846" v="1429" actId="47"/>
        <pc:sldMkLst>
          <pc:docMk/>
          <pc:sldMk cId="4293807410" sldId="283"/>
        </pc:sldMkLst>
      </pc:sldChg>
      <pc:sldChg chg="del">
        <pc:chgData name="JHEYSON FABIAN VILLAVISAN BUITRAGO" userId="e5ced5c2-d787-455d-b115-4f08a699b8c8" providerId="ADAL" clId="{70A57114-F03B-43E8-9790-798A81ACD918}" dt="2023-03-23T01:30:12.369" v="1427" actId="47"/>
        <pc:sldMkLst>
          <pc:docMk/>
          <pc:sldMk cId="37448980" sldId="284"/>
        </pc:sldMkLst>
      </pc:sldChg>
      <pc:sldChg chg="del">
        <pc:chgData name="JHEYSON FABIAN VILLAVISAN BUITRAGO" userId="e5ced5c2-d787-455d-b115-4f08a699b8c8" providerId="ADAL" clId="{70A57114-F03B-43E8-9790-798A81ACD918}" dt="2023-03-23T01:30:15.760" v="1432" actId="47"/>
        <pc:sldMkLst>
          <pc:docMk/>
          <pc:sldMk cId="3987008129" sldId="285"/>
        </pc:sldMkLst>
      </pc:sldChg>
      <pc:sldChg chg="addSp modSp add mod">
        <pc:chgData name="JHEYSON FABIAN VILLAVISAN BUITRAGO" userId="e5ced5c2-d787-455d-b115-4f08a699b8c8" providerId="ADAL" clId="{70A57114-F03B-43E8-9790-798A81ACD918}" dt="2023-03-23T00:14:01.379" v="547" actId="20577"/>
        <pc:sldMkLst>
          <pc:docMk/>
          <pc:sldMk cId="243517563" sldId="286"/>
        </pc:sldMkLst>
      </pc:sldChg>
      <pc:sldChg chg="modSp add mod">
        <pc:chgData name="JHEYSON FABIAN VILLAVISAN BUITRAGO" userId="e5ced5c2-d787-455d-b115-4f08a699b8c8" providerId="ADAL" clId="{70A57114-F03B-43E8-9790-798A81ACD918}" dt="2023-03-23T01:34:27.303" v="1731" actId="20577"/>
        <pc:sldMkLst>
          <pc:docMk/>
          <pc:sldMk cId="1908244381" sldId="287"/>
        </pc:sldMkLst>
      </pc:sldChg>
      <pc:sldChg chg="modSp add mod">
        <pc:chgData name="JHEYSON FABIAN VILLAVISAN BUITRAGO" userId="e5ced5c2-d787-455d-b115-4f08a699b8c8" providerId="ADAL" clId="{70A57114-F03B-43E8-9790-798A81ACD918}" dt="2023-03-23T01:34:35.617" v="1732" actId="20577"/>
        <pc:sldMkLst>
          <pc:docMk/>
          <pc:sldMk cId="121694325" sldId="288"/>
        </pc:sldMkLst>
      </pc:sldChg>
      <pc:sldChg chg="modSp add mod">
        <pc:chgData name="JHEYSON FABIAN VILLAVISAN BUITRAGO" userId="e5ced5c2-d787-455d-b115-4f08a699b8c8" providerId="ADAL" clId="{70A57114-F03B-43E8-9790-798A81ACD918}" dt="2023-03-23T01:34:39.835" v="1733" actId="20577"/>
        <pc:sldMkLst>
          <pc:docMk/>
          <pc:sldMk cId="3961252039" sldId="289"/>
        </pc:sldMkLst>
      </pc:sldChg>
    </pc:docChg>
  </pc:docChgLst>
  <pc:docChgLst>
    <pc:chgData name="JHEYSON FABIAN VILLAVISAN BUITRAGO" userId="S::jfvillavisanb@itc.edu.co::e5ced5c2-d787-455d-b115-4f08a699b8c8" providerId="AD" clId="Web-{C5E226C9-5113-2DA2-F8A6-5465FD7FA11A}"/>
    <pc:docChg chg="modSld">
      <pc:chgData name="JHEYSON FABIAN VILLAVISAN BUITRAGO" userId="S::jfvillavisanb@itc.edu.co::e5ced5c2-d787-455d-b115-4f08a699b8c8" providerId="AD" clId="Web-{C5E226C9-5113-2DA2-F8A6-5465FD7FA11A}" dt="2023-02-16T12:28:24.380" v="1017" actId="20577"/>
      <pc:docMkLst>
        <pc:docMk/>
      </pc:docMkLst>
      <pc:sldChg chg="delSp modSp">
        <pc:chgData name="JHEYSON FABIAN VILLAVISAN BUITRAGO" userId="S::jfvillavisanb@itc.edu.co::e5ced5c2-d787-455d-b115-4f08a699b8c8" providerId="AD" clId="Web-{C5E226C9-5113-2DA2-F8A6-5465FD7FA11A}" dt="2023-02-16T11:57:47.002" v="14" actId="20577"/>
        <pc:sldMkLst>
          <pc:docMk/>
          <pc:sldMk cId="0" sldId="256"/>
        </pc:sldMkLst>
      </pc:sldChg>
      <pc:sldChg chg="modSp">
        <pc:chgData name="JHEYSON FABIAN VILLAVISAN BUITRAGO" userId="S::jfvillavisanb@itc.edu.co::e5ced5c2-d787-455d-b115-4f08a699b8c8" providerId="AD" clId="Web-{C5E226C9-5113-2DA2-F8A6-5465FD7FA11A}" dt="2023-02-16T12:28:24.380" v="1017" actId="20577"/>
        <pc:sldMkLst>
          <pc:docMk/>
          <pc:sldMk cId="0" sldId="261"/>
        </pc:sldMkLst>
      </pc:sldChg>
      <pc:sldChg chg="modSp">
        <pc:chgData name="JHEYSON FABIAN VILLAVISAN BUITRAGO" userId="S::jfvillavisanb@itc.edu.co::e5ced5c2-d787-455d-b115-4f08a699b8c8" providerId="AD" clId="Web-{C5E226C9-5113-2DA2-F8A6-5465FD7FA11A}" dt="2023-02-16T12:23:57.039" v="951"/>
        <pc:sldMkLst>
          <pc:docMk/>
          <pc:sldMk cId="2505371292" sldId="270"/>
        </pc:sldMkLst>
      </pc:sldChg>
    </pc:docChg>
  </pc:docChgLst>
  <pc:docChgLst>
    <pc:chgData name="JHEYSON FABIAN VILLAVISAN BUITRAGO" userId="e5ced5c2-d787-455d-b115-4f08a699b8c8" providerId="ADAL" clId="{FD6172C6-45A2-414B-8E45-71A113FDF290}"/>
    <pc:docChg chg="modSld">
      <pc:chgData name="JHEYSON FABIAN VILLAVISAN BUITRAGO" userId="e5ced5c2-d787-455d-b115-4f08a699b8c8" providerId="ADAL" clId="{FD6172C6-45A2-414B-8E45-71A113FDF290}" dt="2023-09-11T17:48:59.860" v="138" actId="20577"/>
      <pc:docMkLst>
        <pc:docMk/>
      </pc:docMkLst>
      <pc:sldChg chg="modSp mod">
        <pc:chgData name="JHEYSON FABIAN VILLAVISAN BUITRAGO" userId="e5ced5c2-d787-455d-b115-4f08a699b8c8" providerId="ADAL" clId="{FD6172C6-45A2-414B-8E45-71A113FDF290}" dt="2023-09-11T17:43:49.882" v="0" actId="20577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07.174" v="10" actId="478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01.235" v="9" actId="1076"/>
        <pc:sldMkLst>
          <pc:docMk/>
          <pc:sldMk cId="2574427139" sldId="275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18.087" v="14"/>
        <pc:sldMkLst>
          <pc:docMk/>
          <pc:sldMk cId="3477400737" sldId="276"/>
        </pc:sldMkLst>
      </pc:sldChg>
      <pc:sldChg chg="addSp delSp modSp">
        <pc:chgData name="JHEYSON FABIAN VILLAVISAN BUITRAGO" userId="e5ced5c2-d787-455d-b115-4f08a699b8c8" providerId="ADAL" clId="{FD6172C6-45A2-414B-8E45-71A113FDF290}" dt="2023-09-11T17:45:21.175" v="16"/>
        <pc:sldMkLst>
          <pc:docMk/>
          <pc:sldMk cId="1294577020" sldId="277"/>
        </pc:sldMkLst>
      </pc:sldChg>
      <pc:sldChg chg="addSp delSp modSp mod">
        <pc:chgData name="JHEYSON FABIAN VILLAVISAN BUITRAGO" userId="e5ced5c2-d787-455d-b115-4f08a699b8c8" providerId="ADAL" clId="{FD6172C6-45A2-414B-8E45-71A113FDF290}" dt="2023-09-11T17:45:14.167" v="12"/>
        <pc:sldMkLst>
          <pc:docMk/>
          <pc:sldMk cId="243517563" sldId="286"/>
        </pc:sldMkLst>
      </pc:sldChg>
      <pc:sldChg chg="addSp delSp modSp mod">
        <pc:chgData name="JHEYSON FABIAN VILLAVISAN BUITRAGO" userId="e5ced5c2-d787-455d-b115-4f08a699b8c8" providerId="ADAL" clId="{FD6172C6-45A2-414B-8E45-71A113FDF290}" dt="2023-09-11T17:48:59.860" v="138" actId="20577"/>
        <pc:sldMkLst>
          <pc:docMk/>
          <pc:sldMk cId="1908244381" sldId="287"/>
        </pc:sldMkLst>
      </pc:sldChg>
      <pc:sldChg chg="addSp delSp modSp mod">
        <pc:chgData name="JHEYSON FABIAN VILLAVISAN BUITRAGO" userId="e5ced5c2-d787-455d-b115-4f08a699b8c8" providerId="ADAL" clId="{FD6172C6-45A2-414B-8E45-71A113FDF290}" dt="2023-09-11T17:45:36.173" v="21" actId="20577"/>
        <pc:sldMkLst>
          <pc:docMk/>
          <pc:sldMk cId="121694325" sldId="288"/>
        </pc:sldMkLst>
      </pc:sldChg>
    </pc:docChg>
  </pc:docChgLst>
  <pc:docChgLst>
    <pc:chgData name="STEVEN MORALES ALVAREZ" userId="S::smoralesa@itc.edu.co::15ae5332-b231-4c37-978d-42e59cc57c1f" providerId="AD" clId="Web-{EFE8E714-0D22-06A4-226E-BD0FFFE7FA7A}"/>
    <pc:docChg chg="sldOrd">
      <pc:chgData name="STEVEN MORALES ALVAREZ" userId="S::smoralesa@itc.edu.co::15ae5332-b231-4c37-978d-42e59cc57c1f" providerId="AD" clId="Web-{EFE8E714-0D22-06A4-226E-BD0FFFE7FA7A}" dt="2024-10-20T04:30:39.582" v="0"/>
      <pc:docMkLst>
        <pc:docMk/>
      </pc:docMkLst>
      <pc:sldChg chg="ord">
        <pc:chgData name="STEVEN MORALES ALVAREZ" userId="S::smoralesa@itc.edu.co::15ae5332-b231-4c37-978d-42e59cc57c1f" providerId="AD" clId="Web-{EFE8E714-0D22-06A4-226E-BD0FFFE7FA7A}" dt="2024-10-20T04:30:39.582" v="0"/>
        <pc:sldMkLst>
          <pc:docMk/>
          <pc:sldMk cId="3237724484" sldId="275"/>
        </pc:sldMkLst>
      </pc:sldChg>
    </pc:docChg>
  </pc:docChgLst>
  <pc:docChgLst>
    <pc:chgData name="JHEYSON FABIAN VILLAVISAN BUITRAGO" userId="S::jfvillavisanb@itc.edu.co::e5ced5c2-d787-455d-b115-4f08a699b8c8" providerId="AD" clId="Web-{54BAD33D-1FBE-B93A-3E5C-E1E2FBD057AE}"/>
    <pc:docChg chg="addSld modSld modSection">
      <pc:chgData name="JHEYSON FABIAN VILLAVISAN BUITRAGO" userId="S::jfvillavisanb@itc.edu.co::e5ced5c2-d787-455d-b115-4f08a699b8c8" providerId="AD" clId="Web-{54BAD33D-1FBE-B93A-3E5C-E1E2FBD057AE}" dt="2023-02-23T12:19:43.194" v="754"/>
      <pc:docMkLst>
        <pc:docMk/>
      </pc:docMkLst>
      <pc:sldChg chg="addSp modSp">
        <pc:chgData name="JHEYSON FABIAN VILLAVISAN BUITRAGO" userId="S::jfvillavisanb@itc.edu.co::e5ced5c2-d787-455d-b115-4f08a699b8c8" providerId="AD" clId="Web-{54BAD33D-1FBE-B93A-3E5C-E1E2FBD057AE}" dt="2023-02-23T11:52:28.728" v="182" actId="20577"/>
        <pc:sldMkLst>
          <pc:docMk/>
          <pc:sldMk cId="3709177429" sldId="274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3:18.856" v="211"/>
        <pc:sldMkLst>
          <pc:docMk/>
          <pc:sldMk cId="2574427139" sldId="275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1:57:22.888" v="588" actId="20577"/>
        <pc:sldMkLst>
          <pc:docMk/>
          <pc:sldMk cId="3477400737" sldId="276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34.635" v="685" actId="1076"/>
        <pc:sldMkLst>
          <pc:docMk/>
          <pc:sldMk cId="3602490117" sldId="277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2:16.977" v="684" actId="20577"/>
        <pc:sldMkLst>
          <pc:docMk/>
          <pc:sldMk cId="2767045354" sldId="278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43.194" v="754"/>
        <pc:sldMkLst>
          <pc:docMk/>
          <pc:sldMk cId="1972393218" sldId="279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09:34.748" v="658"/>
        <pc:sldMkLst>
          <pc:docMk/>
          <pc:sldMk cId="71122801" sldId="280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2:10.508" v="682" actId="20577"/>
        <pc:sldMkLst>
          <pc:docMk/>
          <pc:sldMk cId="3730904877" sldId="281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3:53.859" v="728"/>
        <pc:sldMkLst>
          <pc:docMk/>
          <pc:sldMk cId="3146510233" sldId="282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26.681" v="744" actId="20577"/>
        <pc:sldMkLst>
          <pc:docMk/>
          <pc:sldMk cId="335165973" sldId="283"/>
        </pc:sldMkLst>
      </pc:sldChg>
      <pc:sldChg chg="modSp add replId">
        <pc:chgData name="JHEYSON FABIAN VILLAVISAN BUITRAGO" userId="S::jfvillavisanb@itc.edu.co::e5ced5c2-d787-455d-b115-4f08a699b8c8" providerId="AD" clId="Web-{54BAD33D-1FBE-B93A-3E5C-E1E2FBD057AE}" dt="2023-02-23T12:16:34.525" v="748" actId="20577"/>
        <pc:sldMkLst>
          <pc:docMk/>
          <pc:sldMk cId="2833636623" sldId="284"/>
        </pc:sldMkLst>
      </pc:sldChg>
      <pc:sldChg chg="modSp add replId modNotes">
        <pc:chgData name="JHEYSON FABIAN VILLAVISAN BUITRAGO" userId="S::jfvillavisanb@itc.edu.co::e5ced5c2-d787-455d-b115-4f08a699b8c8" providerId="AD" clId="Web-{54BAD33D-1FBE-B93A-3E5C-E1E2FBD057AE}" dt="2023-02-23T12:19:33.053" v="753"/>
        <pc:sldMkLst>
          <pc:docMk/>
          <pc:sldMk cId="597048695" sldId="285"/>
        </pc:sldMkLst>
      </pc:sldChg>
    </pc:docChg>
  </pc:docChgLst>
  <pc:docChgLst>
    <pc:chgData name="JHEYSON FABIAN VILLAVISAN BUITRAGO" userId="e5ced5c2-d787-455d-b115-4f08a699b8c8" providerId="ADAL" clId="{67043912-9EAC-4266-95EB-D364468A5A06}"/>
    <pc:docChg chg="addSld delSld modSld modSection">
      <pc:chgData name="JHEYSON FABIAN VILLAVISAN BUITRAGO" userId="e5ced5c2-d787-455d-b115-4f08a699b8c8" providerId="ADAL" clId="{67043912-9EAC-4266-95EB-D364468A5A06}" dt="2025-01-23T02:39:58.390" v="29" actId="20577"/>
      <pc:docMkLst>
        <pc:docMk/>
      </pc:docMkLst>
      <pc:sldChg chg="modSp add mod">
        <pc:chgData name="JHEYSON FABIAN VILLAVISAN BUITRAGO" userId="e5ced5c2-d787-455d-b115-4f08a699b8c8" providerId="ADAL" clId="{67043912-9EAC-4266-95EB-D364468A5A06}" dt="2025-01-23T02:39:20.299" v="1" actId="20577"/>
        <pc:sldMkLst>
          <pc:docMk/>
          <pc:sldMk cId="2505371292" sldId="270"/>
        </pc:sldMkLst>
        <pc:spChg chg="mod">
          <ac:chgData name="JHEYSON FABIAN VILLAVISAN BUITRAGO" userId="e5ced5c2-d787-455d-b115-4f08a699b8c8" providerId="ADAL" clId="{67043912-9EAC-4266-95EB-D364468A5A06}" dt="2025-01-23T02:39:20.299" v="1" actId="20577"/>
          <ac:spMkLst>
            <pc:docMk/>
            <pc:sldMk cId="2505371292" sldId="270"/>
            <ac:spMk id="11266" creationId="{74AD047A-E86C-4E92-874D-BAA043AB0B46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22.362" v="2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67043912-9EAC-4266-95EB-D364468A5A06}" dt="2025-01-23T02:39:22.362" v="2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26.233" v="4" actId="20577"/>
        <pc:sldMkLst>
          <pc:docMk/>
          <pc:sldMk cId="3237724484" sldId="275"/>
        </pc:sldMkLst>
        <pc:spChg chg="mod">
          <ac:chgData name="JHEYSON FABIAN VILLAVISAN BUITRAGO" userId="e5ced5c2-d787-455d-b115-4f08a699b8c8" providerId="ADAL" clId="{67043912-9EAC-4266-95EB-D364468A5A06}" dt="2025-01-23T02:39:26.233" v="4" actId="20577"/>
          <ac:spMkLst>
            <pc:docMk/>
            <pc:sldMk cId="3237724484" sldId="275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27.572" v="5" actId="20577"/>
        <pc:sldMkLst>
          <pc:docMk/>
          <pc:sldMk cId="3216290656" sldId="276"/>
        </pc:sldMkLst>
        <pc:spChg chg="mod">
          <ac:chgData name="JHEYSON FABIAN VILLAVISAN BUITRAGO" userId="e5ced5c2-d787-455d-b115-4f08a699b8c8" providerId="ADAL" clId="{67043912-9EAC-4266-95EB-D364468A5A06}" dt="2025-01-23T02:39:27.572" v="5" actId="20577"/>
          <ac:spMkLst>
            <pc:docMk/>
            <pc:sldMk cId="3216290656" sldId="276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28.939" v="6" actId="20577"/>
        <pc:sldMkLst>
          <pc:docMk/>
          <pc:sldMk cId="1880859983" sldId="277"/>
        </pc:sldMkLst>
        <pc:spChg chg="mod">
          <ac:chgData name="JHEYSON FABIAN VILLAVISAN BUITRAGO" userId="e5ced5c2-d787-455d-b115-4f08a699b8c8" providerId="ADAL" clId="{67043912-9EAC-4266-95EB-D364468A5A06}" dt="2025-01-23T02:39:28.939" v="6" actId="20577"/>
          <ac:spMkLst>
            <pc:docMk/>
            <pc:sldMk cId="1880859983" sldId="277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30.111" v="7" actId="20577"/>
        <pc:sldMkLst>
          <pc:docMk/>
          <pc:sldMk cId="969344956" sldId="278"/>
        </pc:sldMkLst>
        <pc:spChg chg="mod">
          <ac:chgData name="JHEYSON FABIAN VILLAVISAN BUITRAGO" userId="e5ced5c2-d787-455d-b115-4f08a699b8c8" providerId="ADAL" clId="{67043912-9EAC-4266-95EB-D364468A5A06}" dt="2025-01-23T02:39:30.111" v="7" actId="20577"/>
          <ac:spMkLst>
            <pc:docMk/>
            <pc:sldMk cId="969344956" sldId="278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31.862" v="8" actId="20577"/>
        <pc:sldMkLst>
          <pc:docMk/>
          <pc:sldMk cId="1158339441" sldId="279"/>
        </pc:sldMkLst>
        <pc:spChg chg="mod">
          <ac:chgData name="JHEYSON FABIAN VILLAVISAN BUITRAGO" userId="e5ced5c2-d787-455d-b115-4f08a699b8c8" providerId="ADAL" clId="{67043912-9EAC-4266-95EB-D364468A5A06}" dt="2025-01-23T02:39:31.862" v="8" actId="20577"/>
          <ac:spMkLst>
            <pc:docMk/>
            <pc:sldMk cId="1158339441" sldId="279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34.124" v="10" actId="20577"/>
        <pc:sldMkLst>
          <pc:docMk/>
          <pc:sldMk cId="2893242354" sldId="280"/>
        </pc:sldMkLst>
        <pc:spChg chg="mod">
          <ac:chgData name="JHEYSON FABIAN VILLAVISAN BUITRAGO" userId="e5ced5c2-d787-455d-b115-4f08a699b8c8" providerId="ADAL" clId="{67043912-9EAC-4266-95EB-D364468A5A06}" dt="2025-01-23T02:39:34.124" v="10" actId="20577"/>
          <ac:spMkLst>
            <pc:docMk/>
            <pc:sldMk cId="2893242354" sldId="280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37.778" v="14" actId="20577"/>
        <pc:sldMkLst>
          <pc:docMk/>
          <pc:sldMk cId="3424216413" sldId="281"/>
        </pc:sldMkLst>
        <pc:spChg chg="mod">
          <ac:chgData name="JHEYSON FABIAN VILLAVISAN BUITRAGO" userId="e5ced5c2-d787-455d-b115-4f08a699b8c8" providerId="ADAL" clId="{67043912-9EAC-4266-95EB-D364468A5A06}" dt="2025-01-23T02:39:37.778" v="14" actId="20577"/>
          <ac:spMkLst>
            <pc:docMk/>
            <pc:sldMk cId="3424216413" sldId="281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35.827" v="12" actId="20577"/>
        <pc:sldMkLst>
          <pc:docMk/>
          <pc:sldMk cId="562488462" sldId="282"/>
        </pc:sldMkLst>
        <pc:spChg chg="mod">
          <ac:chgData name="JHEYSON FABIAN VILLAVISAN BUITRAGO" userId="e5ced5c2-d787-455d-b115-4f08a699b8c8" providerId="ADAL" clId="{67043912-9EAC-4266-95EB-D364468A5A06}" dt="2025-01-23T02:39:35.827" v="12" actId="20577"/>
          <ac:spMkLst>
            <pc:docMk/>
            <pc:sldMk cId="562488462" sldId="282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39.051" v="16" actId="20577"/>
        <pc:sldMkLst>
          <pc:docMk/>
          <pc:sldMk cId="4138384752" sldId="283"/>
        </pc:sldMkLst>
        <pc:spChg chg="mod">
          <ac:chgData name="JHEYSON FABIAN VILLAVISAN BUITRAGO" userId="e5ced5c2-d787-455d-b115-4f08a699b8c8" providerId="ADAL" clId="{67043912-9EAC-4266-95EB-D364468A5A06}" dt="2025-01-23T02:39:39.051" v="16" actId="20577"/>
          <ac:spMkLst>
            <pc:docMk/>
            <pc:sldMk cId="4138384752" sldId="283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40.679" v="18" actId="20577"/>
        <pc:sldMkLst>
          <pc:docMk/>
          <pc:sldMk cId="997026629" sldId="284"/>
        </pc:sldMkLst>
        <pc:spChg chg="mod">
          <ac:chgData name="JHEYSON FABIAN VILLAVISAN BUITRAGO" userId="e5ced5c2-d787-455d-b115-4f08a699b8c8" providerId="ADAL" clId="{67043912-9EAC-4266-95EB-D364468A5A06}" dt="2025-01-23T02:39:40.679" v="18" actId="20577"/>
          <ac:spMkLst>
            <pc:docMk/>
            <pc:sldMk cId="997026629" sldId="28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51.059" v="21" actId="20577"/>
        <pc:sldMkLst>
          <pc:docMk/>
          <pc:sldMk cId="3305793022" sldId="285"/>
        </pc:sldMkLst>
        <pc:spChg chg="mod">
          <ac:chgData name="JHEYSON FABIAN VILLAVISAN BUITRAGO" userId="e5ced5c2-d787-455d-b115-4f08a699b8c8" providerId="ADAL" clId="{67043912-9EAC-4266-95EB-D364468A5A06}" dt="2025-01-23T02:39:51.059" v="21" actId="20577"/>
          <ac:spMkLst>
            <pc:docMk/>
            <pc:sldMk cId="3305793022" sldId="285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54.564" v="25" actId="20577"/>
        <pc:sldMkLst>
          <pc:docMk/>
          <pc:sldMk cId="2987732897" sldId="286"/>
        </pc:sldMkLst>
        <pc:spChg chg="mod">
          <ac:chgData name="JHEYSON FABIAN VILLAVISAN BUITRAGO" userId="e5ced5c2-d787-455d-b115-4f08a699b8c8" providerId="ADAL" clId="{67043912-9EAC-4266-95EB-D364468A5A06}" dt="2025-01-23T02:39:54.564" v="25" actId="20577"/>
          <ac:spMkLst>
            <pc:docMk/>
            <pc:sldMk cId="2987732897" sldId="286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56.999" v="27" actId="20577"/>
        <pc:sldMkLst>
          <pc:docMk/>
          <pc:sldMk cId="1045996274" sldId="287"/>
        </pc:sldMkLst>
        <pc:spChg chg="mod">
          <ac:chgData name="JHEYSON FABIAN VILLAVISAN BUITRAGO" userId="e5ced5c2-d787-455d-b115-4f08a699b8c8" providerId="ADAL" clId="{67043912-9EAC-4266-95EB-D364468A5A06}" dt="2025-01-23T02:39:56.999" v="27" actId="20577"/>
          <ac:spMkLst>
            <pc:docMk/>
            <pc:sldMk cId="1045996274" sldId="287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58.390" v="29" actId="20577"/>
        <pc:sldMkLst>
          <pc:docMk/>
          <pc:sldMk cId="2050801502" sldId="288"/>
        </pc:sldMkLst>
        <pc:spChg chg="mod">
          <ac:chgData name="JHEYSON FABIAN VILLAVISAN BUITRAGO" userId="e5ced5c2-d787-455d-b115-4f08a699b8c8" providerId="ADAL" clId="{67043912-9EAC-4266-95EB-D364468A5A06}" dt="2025-01-23T02:39:58.390" v="29" actId="20577"/>
          <ac:spMkLst>
            <pc:docMk/>
            <pc:sldMk cId="2050801502" sldId="288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52.937" v="23" actId="20577"/>
        <pc:sldMkLst>
          <pc:docMk/>
          <pc:sldMk cId="231717653" sldId="289"/>
        </pc:sldMkLst>
        <pc:spChg chg="mod">
          <ac:chgData name="JHEYSON FABIAN VILLAVISAN BUITRAGO" userId="e5ced5c2-d787-455d-b115-4f08a699b8c8" providerId="ADAL" clId="{67043912-9EAC-4266-95EB-D364468A5A06}" dt="2025-01-23T02:39:52.937" v="23" actId="20577"/>
          <ac:spMkLst>
            <pc:docMk/>
            <pc:sldMk cId="231717653" sldId="289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67043912-9EAC-4266-95EB-D364468A5A06}" dt="2025-01-23T02:39:24.938" v="3" actId="20577"/>
        <pc:sldMkLst>
          <pc:docMk/>
          <pc:sldMk cId="45828038" sldId="290"/>
        </pc:sldMkLst>
        <pc:spChg chg="mod">
          <ac:chgData name="JHEYSON FABIAN VILLAVISAN BUITRAGO" userId="e5ced5c2-d787-455d-b115-4f08a699b8c8" providerId="ADAL" clId="{67043912-9EAC-4266-95EB-D364468A5A06}" dt="2025-01-23T02:39:24.938" v="3" actId="20577"/>
          <ac:spMkLst>
            <pc:docMk/>
            <pc:sldMk cId="45828038" sldId="290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67043912-9EAC-4266-95EB-D364468A5A06}" dt="2025-01-23T02:39:45.017" v="19" actId="47"/>
        <pc:sldMkLst>
          <pc:docMk/>
          <pc:sldMk cId="1890636309" sldId="291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HAROL ALEJANDRO CALDERON TRUJILLO" userId="S::hacalderont@itc.edu.co::e324baca-9915-4453-821e-52e71ebbc3b0" providerId="AD" clId="Web-{62F2BCA1-EFC6-9497-F4B2-34D2E343AC36}"/>
    <pc:docChg chg="addSld delSld modSection">
      <pc:chgData name="HAROL ALEJANDRO CALDERON TRUJILLO" userId="S::hacalderont@itc.edu.co::e324baca-9915-4453-821e-52e71ebbc3b0" providerId="AD" clId="Web-{62F2BCA1-EFC6-9497-F4B2-34D2E343AC36}" dt="2024-10-18T00:06:17.300" v="1"/>
      <pc:docMkLst>
        <pc:docMk/>
      </pc:docMkLst>
      <pc:sldChg chg="new del">
        <pc:chgData name="HAROL ALEJANDRO CALDERON TRUJILLO" userId="S::hacalderont@itc.edu.co::e324baca-9915-4453-821e-52e71ebbc3b0" providerId="AD" clId="Web-{62F2BCA1-EFC6-9497-F4B2-34D2E343AC36}" dt="2024-10-18T00:06:17.300" v="1"/>
        <pc:sldMkLst>
          <pc:docMk/>
          <pc:sldMk cId="2703228929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Solución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Mano de Obra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Identifique las horas mensuales de dedicación de cada uno/a de los integrantes del proyecto y realice una proyección económica.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DD1CBE-64D8-9E66-31C5-35DDDEEC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3" y="3140968"/>
            <a:ext cx="7272808" cy="237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4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Solución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Mano de Obra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Identifique las horas mensuales de dedicación de cada uno/a de los integrantes del proyecto y realice una proyección económica.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EC6580-7B00-CB9F-9053-3F31DCACB65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13189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8143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7235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862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Componente/Material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Horas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Valor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Diseñador Fuente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24200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Diseñador PCB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145000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0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Ensamblador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48400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4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Pruebas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48400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14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0A4DFD4-9772-6697-2BEF-999AD1F283C9}"/>
                  </a:ext>
                </a:extLst>
              </p:cNvPr>
              <p:cNvSpPr txBox="1"/>
              <p:nvPr/>
            </p:nvSpPr>
            <p:spPr>
              <a:xfrm>
                <a:off x="1280233" y="5155171"/>
                <a:ext cx="6583534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𝐻𝑜𝑟𝑎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$=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𝑆𝑎𝑙𝑎𝑟𝑖𝑜𝐸𝑠𝑡𝑖𝑚𝑎𝑑𝑜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𝐶𝑎𝑛𝑡𝑖𝑑𝑎𝑑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𝐻𝑜𝑟𝑎𝑠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𝑀𝑒𝑠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1415000∗1,54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180 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h𝑜𝑟𝑎𝑠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=$12100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𝐶𝑂𝑃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0A4DFD4-9772-6697-2BEF-999AD1F2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33" y="5155171"/>
                <a:ext cx="6583534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5EAD075-1C58-28EA-662F-4250DD690CCF}"/>
              </a:ext>
            </a:extLst>
          </p:cNvPr>
          <p:cNvSpPr txBox="1"/>
          <p:nvPr/>
        </p:nvSpPr>
        <p:spPr>
          <a:xfrm>
            <a:off x="795338" y="6021288"/>
            <a:ext cx="729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Salario Tecnólogo:  $1415000 </a:t>
            </a:r>
            <a:r>
              <a:rPr lang="en-US"/>
              <a:t> COP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48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Solución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Equipos y herramientas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Liste todos los equipos y herramientas e identifique las horas mensuales de uso de cada una, y realice una proyección de costos.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EC6580-7B00-CB9F-9053-3F31DCACB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442486"/>
              </p:ext>
            </p:extLst>
          </p:nvPr>
        </p:nvGraphicFramePr>
        <p:xfrm>
          <a:off x="1139788" y="3169363"/>
          <a:ext cx="68644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141">
                  <a:extLst>
                    <a:ext uri="{9D8B030D-6E8A-4147-A177-3AD203B41FA5}">
                      <a16:colId xmlns:a16="http://schemas.microsoft.com/office/drawing/2014/main" val="3348143619"/>
                    </a:ext>
                  </a:extLst>
                </a:gridCol>
                <a:gridCol w="2288141">
                  <a:extLst>
                    <a:ext uri="{9D8B030D-6E8A-4147-A177-3AD203B41FA5}">
                      <a16:colId xmlns:a16="http://schemas.microsoft.com/office/drawing/2014/main" val="4207235287"/>
                    </a:ext>
                  </a:extLst>
                </a:gridCol>
                <a:gridCol w="2288141">
                  <a:extLst>
                    <a:ext uri="{9D8B030D-6E8A-4147-A177-3AD203B41FA5}">
                      <a16:colId xmlns:a16="http://schemas.microsoft.com/office/drawing/2014/main" val="161862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Componente/Material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Horas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Valor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 (redondeado 8h o 1 días)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4400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12 (redondeado 16 o 2 días)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8800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0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Estación Soldadura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 (redondeado 8h o 1 días)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2200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4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Multímetro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 (redondeado 8h o 1 días)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2200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149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0A4DFD4-9772-6697-2BEF-999AD1F283C9}"/>
                  </a:ext>
                </a:extLst>
              </p:cNvPr>
              <p:cNvSpPr txBox="1"/>
              <p:nvPr/>
            </p:nvSpPr>
            <p:spPr>
              <a:xfrm>
                <a:off x="1280233" y="5155171"/>
                <a:ext cx="580768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𝐻𝑜𝑟𝑎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$=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𝑉𝑎𝑙𝑜𝑟𝐸𝑠𝑡𝑖𝑚𝑎𝑑𝑜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𝐶𝑎𝑛𝑡𝑖𝑑𝑎𝑑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𝐻𝑜𝑟𝑎𝑠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𝑀𝑒𝑠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3600000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36 ∗23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=$4400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𝐶𝑂𝑃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0A4DFD4-9772-6697-2BEF-999AD1F2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33" y="5155171"/>
                <a:ext cx="5807680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55EAD075-1C58-28EA-662F-4250DD690CCF}"/>
              </a:ext>
            </a:extLst>
          </p:cNvPr>
          <p:cNvSpPr txBox="1"/>
          <p:nvPr/>
        </p:nvSpPr>
        <p:spPr>
          <a:xfrm>
            <a:off x="795338" y="6021288"/>
            <a:ext cx="729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/>
              <a:t>Valor PC Promedio:  $3600000 </a:t>
            </a:r>
            <a:r>
              <a:rPr lang="en-US"/>
              <a:t> COP</a:t>
            </a:r>
          </a:p>
          <a:p>
            <a:pPr algn="ctr"/>
            <a:r>
              <a:rPr lang="en-US"/>
              <a:t>Valor </a:t>
            </a:r>
            <a:r>
              <a:rPr lang="en-US" err="1"/>
              <a:t>Estación</a:t>
            </a:r>
            <a:r>
              <a:rPr lang="en-US"/>
              <a:t> </a:t>
            </a:r>
            <a:r>
              <a:rPr lang="en-US" err="1"/>
              <a:t>Soldadura</a:t>
            </a:r>
            <a:r>
              <a:rPr lang="en-US"/>
              <a:t> </a:t>
            </a:r>
            <a:r>
              <a:rPr lang="en-US" err="1"/>
              <a:t>Promedio</a:t>
            </a:r>
            <a:r>
              <a:rPr lang="en-US"/>
              <a:t>: $1800000 COP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21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Solución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Liste los servicios externos necesarios, incluyendo transportes, envíos etc.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EC6580-7B00-CB9F-9053-3F31DCACB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84667"/>
              </p:ext>
            </p:extLst>
          </p:nvPr>
        </p:nvGraphicFramePr>
        <p:xfrm>
          <a:off x="2411760" y="3429000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8143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862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Servicio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Valor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Fabricación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100000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Envíos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8000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0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8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Solución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Contingencia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Aumente en un 10% el total de los costos anteriores y totalice. 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EC6580-7B00-CB9F-9053-3F31DCACB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875988"/>
              </p:ext>
            </p:extLst>
          </p:nvPr>
        </p:nvGraphicFramePr>
        <p:xfrm>
          <a:off x="2339752" y="2865909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8143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862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Servicio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Valor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Materiales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102000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Mano de Obra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266000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Herramienta y Equipos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17200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0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Servicios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108000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i="1" u="sng">
                          <a:effectLst/>
                        </a:rPr>
                        <a:t>Contingencia</a:t>
                      </a:r>
                      <a:endParaRPr lang="en-US" b="0" i="1" u="sng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1" u="sng">
                          <a:effectLst/>
                        </a:rPr>
                        <a:t>49320</a:t>
                      </a:r>
                      <a:endParaRPr lang="en-US" b="0" i="1" u="sng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4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1" u="sng"/>
                        <a:t>Total</a:t>
                      </a:r>
                      <a:endParaRPr lang="en-US" b="1" i="1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i="1" u="sng"/>
                        <a:t>542520</a:t>
                      </a:r>
                      <a:endParaRPr lang="en-US" b="1" i="1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27304"/>
                  </a:ext>
                </a:extLst>
              </a:tr>
            </a:tbl>
          </a:graphicData>
        </a:graphic>
      </p:graphicFrame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1C00F107-634C-9C9A-1D2B-2B5158508DE0}"/>
              </a:ext>
            </a:extLst>
          </p:cNvPr>
          <p:cNvSpPr/>
          <p:nvPr/>
        </p:nvSpPr>
        <p:spPr>
          <a:xfrm>
            <a:off x="366302" y="4005065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75628E53-4275-0F03-46E4-029247B70B5C}"/>
              </a:ext>
            </a:extLst>
          </p:cNvPr>
          <p:cNvSpPr/>
          <p:nvPr/>
        </p:nvSpPr>
        <p:spPr>
          <a:xfrm rot="10800000">
            <a:off x="7553562" y="4005064"/>
            <a:ext cx="1368152" cy="4320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6B4F50-3950-4AEC-25E2-104B05E09EAA}"/>
              </a:ext>
            </a:extLst>
          </p:cNvPr>
          <p:cNvSpPr txBox="1"/>
          <p:nvPr/>
        </p:nvSpPr>
        <p:spPr>
          <a:xfrm>
            <a:off x="2664496" y="6152660"/>
            <a:ext cx="632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Tabla a entregar en anteproyecto.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Solución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Materiales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Listado de materiales por </a:t>
            </a:r>
            <a:r>
              <a:rPr lang="es-CO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</a:t>
            </a: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1000 unidades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EC6580-7B00-CB9F-9053-3F31DCACB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27425"/>
              </p:ext>
            </p:extLst>
          </p:nvPr>
        </p:nvGraphicFramePr>
        <p:xfrm>
          <a:off x="1331640" y="286618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481436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07235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Componente/Material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Precio (Unidad x </a:t>
                      </a:r>
                      <a:r>
                        <a:rPr lang="es-ES" err="1"/>
                        <a:t>batch</a:t>
                      </a:r>
                      <a:r>
                        <a:rPr lang="es-ES"/>
                        <a:t> 1000)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Transformador (24VA)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/>
                        <a:t>60000</a:t>
                      </a:r>
                      <a:r>
                        <a:rPr lang="es-ES"/>
                        <a:t> COP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Puente rectificador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800 COP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0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Condensadores de filtrado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4000 COP C/U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4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Regulador de voltaje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750 COP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14908"/>
                  </a:ext>
                </a:extLst>
              </a:tr>
            </a:tbl>
          </a:graphicData>
        </a:graphic>
      </p:graphicFrame>
      <p:pic>
        <p:nvPicPr>
          <p:cNvPr id="1028" name="Picture 4" descr="Fuente de Alimentacion Explicada Paso a Paso de Forma Sencilla">
            <a:extLst>
              <a:ext uri="{FF2B5EF4-FFF2-40B4-BE49-F238E27FC236}">
                <a16:creationId xmlns:a16="http://schemas.microsoft.com/office/drawing/2014/main" id="{1450B977-474E-9490-2AC2-02CB7B6C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971395"/>
            <a:ext cx="3854379" cy="170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79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Solución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Mano de Obra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Por </a:t>
            </a:r>
            <a:r>
              <a:rPr lang="es-CO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</a:t>
            </a: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1000 unidades..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EC6580-7B00-CB9F-9053-3F31DCACB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54093"/>
              </p:ext>
            </p:extLst>
          </p:nvPr>
        </p:nvGraphicFramePr>
        <p:xfrm>
          <a:off x="1524000" y="3131899"/>
          <a:ext cx="60960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8143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7235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862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Componente/Material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Horas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Valor (Unidad x </a:t>
                      </a:r>
                      <a:r>
                        <a:rPr lang="es-ES" err="1"/>
                        <a:t>batch</a:t>
                      </a:r>
                      <a:r>
                        <a:rPr lang="es-ES"/>
                        <a:t> 1000)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Ensamblador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24200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4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Pruebas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24200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14908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E43E5AE-E2F2-5F6C-FCDF-DD3E28CA2A06}"/>
              </a:ext>
            </a:extLst>
          </p:cNvPr>
          <p:cNvSpPr txBox="1"/>
          <p:nvPr/>
        </p:nvSpPr>
        <p:spPr>
          <a:xfrm>
            <a:off x="1475656" y="4797152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¿Por qué cree usted que vale la mitad?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Solución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Equipos y herramientas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Liste equipos y herramientas por </a:t>
            </a:r>
            <a:r>
              <a:rPr lang="es-CO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</a:t>
            </a: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1000 unidades.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EC6580-7B00-CB9F-9053-3F31DCACB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84944"/>
              </p:ext>
            </p:extLst>
          </p:nvPr>
        </p:nvGraphicFramePr>
        <p:xfrm>
          <a:off x="1524000" y="3645024"/>
          <a:ext cx="6096000" cy="124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8143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72352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862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Componente/Material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Horas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Valor (Unidad x </a:t>
                      </a:r>
                      <a:r>
                        <a:rPr lang="es-ES" err="1"/>
                        <a:t>batch</a:t>
                      </a:r>
                      <a:r>
                        <a:rPr lang="es-ES"/>
                        <a:t> 1000)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Estación Soldadura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2200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4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err="1"/>
                        <a:t>Multimetro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1100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14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73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Solución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Listado servicios por </a:t>
            </a:r>
            <a:r>
              <a:rPr lang="es-CO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batch</a:t>
            </a: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1000 unidades.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EC6580-7B00-CB9F-9053-3F31DCACB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04042"/>
              </p:ext>
            </p:extLst>
          </p:nvPr>
        </p:nvGraphicFramePr>
        <p:xfrm>
          <a:off x="2339752" y="2872740"/>
          <a:ext cx="44644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48143619"/>
                    </a:ext>
                  </a:extLst>
                </a:gridCol>
                <a:gridCol w="2432496">
                  <a:extLst>
                    <a:ext uri="{9D8B030D-6E8A-4147-A177-3AD203B41FA5}">
                      <a16:colId xmlns:a16="http://schemas.microsoft.com/office/drawing/2014/main" val="161862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Servicio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Valor (Unidad x </a:t>
                      </a:r>
                      <a:r>
                        <a:rPr lang="es-ES" err="1"/>
                        <a:t>batch</a:t>
                      </a:r>
                      <a:r>
                        <a:rPr lang="es-ES"/>
                        <a:t> 1000)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Fabricación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10000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Envíos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0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99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Solución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Total, sin contingencia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EC6580-7B00-CB9F-9053-3F31DCACB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77229"/>
              </p:ext>
            </p:extLst>
          </p:nvPr>
        </p:nvGraphicFramePr>
        <p:xfrm>
          <a:off x="251520" y="2420888"/>
          <a:ext cx="475252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334814361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61862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Servicio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Valor (Unidad x </a:t>
                      </a:r>
                      <a:r>
                        <a:rPr lang="es-ES" err="1"/>
                        <a:t>batch</a:t>
                      </a:r>
                      <a:r>
                        <a:rPr lang="es-ES"/>
                        <a:t> 1000)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Materiales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65550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Mano de Obra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24200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Herramienta y Equipos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3300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0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Servicios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10000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1" u="sng">
                          <a:effectLst/>
                        </a:rPr>
                        <a:t>Contingencia</a:t>
                      </a:r>
                      <a:endParaRPr lang="en-US" b="1" i="1" u="sng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i="1" u="sng">
                          <a:effectLst/>
                        </a:rPr>
                        <a:t>0</a:t>
                      </a:r>
                      <a:endParaRPr lang="en-US" b="1" i="1" u="sng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4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Total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i="1" u="sng"/>
                        <a:t>103050</a:t>
                      </a:r>
                      <a:endParaRPr lang="en-US" b="1" i="1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2730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0654CB1-8B58-4827-0DFF-F5628DD26D35}"/>
              </a:ext>
            </a:extLst>
          </p:cNvPr>
          <p:cNvSpPr txBox="1"/>
          <p:nvPr/>
        </p:nvSpPr>
        <p:spPr>
          <a:xfrm>
            <a:off x="2671756" y="597784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El producto cuesta un 18% del valor del proyecto</a:t>
            </a:r>
            <a:endParaRPr lang="en-US"/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5D079731-F976-BA2C-734B-4191BD754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471150"/>
              </p:ext>
            </p:extLst>
          </p:nvPr>
        </p:nvGraphicFramePr>
        <p:xfrm>
          <a:off x="5148064" y="2412091"/>
          <a:ext cx="37444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334814361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61862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Servicio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Valor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Materiales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102000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8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Mano de Obra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266000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Herramienta y Equipos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17200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0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Servicios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108000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0" i="1" u="sng">
                          <a:effectLst/>
                        </a:rPr>
                        <a:t>Contingencia</a:t>
                      </a:r>
                      <a:endParaRPr lang="en-US" b="0" i="1" u="sng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0" i="1" u="sng">
                          <a:effectLst/>
                        </a:rPr>
                        <a:t>49320</a:t>
                      </a:r>
                      <a:endParaRPr lang="en-US" b="0" i="1" u="sng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4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b="1" i="1" u="sng"/>
                        <a:t>Total</a:t>
                      </a:r>
                      <a:endParaRPr lang="en-US" b="1" i="1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i="1" u="sng"/>
                        <a:t>542520</a:t>
                      </a:r>
                      <a:endParaRPr lang="en-US" b="1" i="1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92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8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BFAD80C6-663E-42AD-A6EE-0E699E7C415E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523716"/>
          <a:ext cx="7416824" cy="527057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>
                          <a:highlight>
                            <a:srgbClr val="00FF00"/>
                          </a:highlight>
                        </a:rPr>
                        <a:t>Introducción – Generalidades presentación informe</a:t>
                      </a:r>
                      <a:r>
                        <a:rPr lang="es-CO" sz="900" dirty="0"/>
                        <a:t>.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Reglamento de trabajos de grado y modalidades.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Título, Objetivos y alcance de un proyecto de investigación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Revisión del estado del Arte – Revisión del estado de la técnica – Vigilancia tecnológica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Definición de Anteproyecto (Borrador Informe IEEE)</a:t>
                      </a:r>
                      <a:endParaRPr lang="es-CO" sz="9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u="none" dirty="0">
                          <a:solidFill>
                            <a:schemeClr val="tx1"/>
                          </a:solidFill>
                        </a:rPr>
                        <a:t>Metodología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10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Cronograma – Presupuesto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dirty="0"/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1er Borrador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Resultados Esperados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15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16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17</a:t>
                      </a:r>
                      <a:endParaRPr lang="es-CO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u="none" dirty="0">
                          <a:solidFill>
                            <a:schemeClr val="tx1"/>
                          </a:solidFill>
                        </a:rPr>
                        <a:t>Socialización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9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900" b="1" u="none" dirty="0">
                          <a:solidFill>
                            <a:srgbClr val="FF0000"/>
                          </a:solidFill>
                        </a:rPr>
                        <a:t>Entrega de Anteproyecto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55" y="6291967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Lunes:       20:10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6A35285C-4584-C88E-3DB1-2B353E8F42C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6C523D5-75E5-AE0C-9446-5D0A819E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74" y="6276578"/>
            <a:ext cx="49984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CO" altLang="es-CO" sz="1000" dirty="0"/>
              <a:t>*Definición de Anteproyecto</a:t>
            </a:r>
            <a:r>
              <a:rPr lang="es-CO" altLang="es-CO" sz="1000" b="1" dirty="0"/>
              <a:t>: Documento con selección de tema, presentación de problemática a atender o necesidad, objetivos y alcance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es un presupuesto?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¿Qué es un presupuesto?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4EADB2-4B5F-AEBE-FD69-FB51E6D4F984}"/>
              </a:ext>
            </a:extLst>
          </p:cNvPr>
          <p:cNvSpPr txBox="1"/>
          <p:nvPr/>
        </p:nvSpPr>
        <p:spPr>
          <a:xfrm>
            <a:off x="611560" y="3573015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Un plan que estima ingresos y gastos durante un periodo de tiempo. Suele incluir salarios, suministros, </a:t>
            </a:r>
            <a:r>
              <a:rPr lang="es-CO" err="1"/>
              <a:t>alquieleres</a:t>
            </a:r>
            <a:r>
              <a:rPr lang="es-CO"/>
              <a:t>, servicios entre otros. Son una herramienta para identificad la viabilidad económico técnica de un proyecto de investigación. </a:t>
            </a:r>
          </a:p>
        </p:txBody>
      </p:sp>
    </p:spTree>
    <p:extLst>
      <p:ext uri="{BB962C8B-B14F-4D97-AF65-F5344CB8AC3E}">
        <p14:creationId xmlns:p14="http://schemas.microsoft.com/office/powerpoint/2010/main" val="4582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216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Actividad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En grupos de 5 personas elaborar un presupuesto para el siguiente proyecto de investigación y presentar al grupo.</a:t>
            </a: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2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1764830" y="2920235"/>
            <a:ext cx="6400800" cy="216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Actividad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Objetivo del proyecto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Elaborar </a:t>
            </a:r>
            <a:r>
              <a:rPr lang="es-CO" sz="2000" b="1" i="1" u="sng">
                <a:solidFill>
                  <a:schemeClr val="tx1">
                    <a:lumMod val="75000"/>
                    <a:lumOff val="25000"/>
                  </a:schemeClr>
                </a:solidFill>
              </a:rPr>
              <a:t>un prototipo </a:t>
            </a: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de una fuente regulada para producción y fabricación en el exterior en lotes de 1000 unidades.</a:t>
            </a: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4" descr="Fuente de Alimentacion Explicada Paso a Paso de Forma Sencilla">
            <a:extLst>
              <a:ext uri="{FF2B5EF4-FFF2-40B4-BE49-F238E27FC236}">
                <a16:creationId xmlns:a16="http://schemas.microsoft.com/office/drawing/2014/main" id="{8CCB3B5B-3587-0C20-4F44-1EE59A12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10" y="5110660"/>
            <a:ext cx="3854379" cy="170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29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Actividad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Materiales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Liste todos los materiales que estima se necesitan y realice una proyección económica local y una internacional.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Mano de Obra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Identifique las horas mensuales de dedicación de cada uno/a de los integrantes del proyecto y realice una proyección económica.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Equipos y herramientas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Liste todos los equipos y herramientas e identifique las horas mensuales de uso de cada una, y realice una proyección de costos.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Liste los servicios externos necesarios, incluyendo transportes, envíos etc.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85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Actividad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Contingencia: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Aumente en un 10% el total de los costos anteriores.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4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Subtítulo">
            <a:extLst>
              <a:ext uri="{FF2B5EF4-FFF2-40B4-BE49-F238E27FC236}">
                <a16:creationId xmlns:a16="http://schemas.microsoft.com/office/drawing/2014/main" id="{EF2E87EB-FA03-8DDD-B4FB-17F7C3885FFD}"/>
              </a:ext>
            </a:extLst>
          </p:cNvPr>
          <p:cNvSpPr txBox="1">
            <a:spLocks/>
          </p:cNvSpPr>
          <p:nvPr/>
        </p:nvSpPr>
        <p:spPr bwMode="auto">
          <a:xfrm>
            <a:off x="539552" y="980728"/>
            <a:ext cx="75540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Solución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Materiales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s-CO" sz="2000">
                <a:solidFill>
                  <a:schemeClr val="tx1">
                    <a:lumMod val="75000"/>
                    <a:lumOff val="25000"/>
                  </a:schemeClr>
                </a:solidFill>
              </a:rPr>
              <a:t>Liste todos los materiales que estima se necesitan y realice una proyección económica local e internacional.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 algn="r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spcAft>
                <a:spcPts val="0"/>
              </a:spcAft>
              <a:buNone/>
              <a:defRPr/>
            </a:pP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D9ECD55E-FCE0-0FD7-2287-4747A0949EE4}"/>
              </a:ext>
            </a:extLst>
          </p:cNvPr>
          <p:cNvSpPr txBox="1">
            <a:spLocks/>
          </p:cNvSpPr>
          <p:nvPr/>
        </p:nvSpPr>
        <p:spPr bwMode="auto">
          <a:xfrm>
            <a:off x="2664496" y="8175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PROYECTO DE INVESTIGACIÓN II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EC6580-7B00-CB9F-9053-3F31DCACB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65494"/>
              </p:ext>
            </p:extLst>
          </p:nvPr>
        </p:nvGraphicFramePr>
        <p:xfrm>
          <a:off x="1331640" y="286618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481436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07235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Componente/Material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Precio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Transformador (24VA)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80000 COP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4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Puente rectificador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4000 COP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02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Condensadores de filtrado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15000 COP C/U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24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/>
                        <a:t>Regulador de voltaje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3000 COP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714908"/>
                  </a:ext>
                </a:extLst>
              </a:tr>
            </a:tbl>
          </a:graphicData>
        </a:graphic>
      </p:graphicFrame>
      <p:pic>
        <p:nvPicPr>
          <p:cNvPr id="1028" name="Picture 4" descr="Fuente de Alimentacion Explicada Paso a Paso de Forma Sencilla">
            <a:extLst>
              <a:ext uri="{FF2B5EF4-FFF2-40B4-BE49-F238E27FC236}">
                <a16:creationId xmlns:a16="http://schemas.microsoft.com/office/drawing/2014/main" id="{1450B977-474E-9490-2AC2-02CB7B6C4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971395"/>
            <a:ext cx="3854379" cy="170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339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985</Words>
  <Application>Microsoft Office PowerPoint</Application>
  <PresentationFormat>Carta (216 x 279 mm)</PresentationFormat>
  <Paragraphs>338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Tema de Office</vt:lpstr>
      <vt:lpstr>1</vt:lpstr>
      <vt:lpstr>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2</cp:revision>
  <dcterms:created xsi:type="dcterms:W3CDTF">2008-03-11T21:51:34Z</dcterms:created>
  <dcterms:modified xsi:type="dcterms:W3CDTF">2025-01-23T02:40:02Z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