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4" r:id="rId6"/>
    <p:sldId id="290" r:id="rId7"/>
    <p:sldId id="291" r:id="rId8"/>
    <p:sldId id="292" r:id="rId9"/>
    <p:sldId id="293" r:id="rId10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6533F-54C6-5237-DF86-02673CABAA7B}" v="2" dt="2024-11-18T22:23:14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97" d="100"/>
          <a:sy n="97" d="100"/>
        </p:scale>
        <p:origin x="78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  <pc:spChg chg="del mod">
          <ac:chgData name="Jheyson Fabian Villavisan Buitrago" userId="b9abc243-2adc-4788-8ef1-b07bec73deff" providerId="ADAL" clId="{33DDCE01-D5A0-4892-8419-FF73BDBED2B5}" dt="2023-02-12T20:13:24.056" v="26" actId="478"/>
          <ac:spMkLst>
            <pc:docMk/>
            <pc:sldMk cId="0" sldId="256"/>
            <ac:spMk id="3" creationId="{764F810C-0CF9-490A-B763-785A91F347BA}"/>
          </ac:spMkLst>
        </pc:spChg>
        <pc:spChg chg="mod">
          <ac:chgData name="Jheyson Fabian Villavisan Buitrago" userId="b9abc243-2adc-4788-8ef1-b07bec73deff" providerId="ADAL" clId="{33DDCE01-D5A0-4892-8419-FF73BDBED2B5}" dt="2023-02-12T20:14:33.886" v="37" actId="1076"/>
          <ac:spMkLst>
            <pc:docMk/>
            <pc:sldMk cId="0" sldId="256"/>
            <ac:spMk id="7" creationId="{A236FBE4-061E-78EC-AF9D-34882DE16D7D}"/>
          </ac:spMkLst>
        </pc:spChg>
        <pc:spChg chg="add del mod">
          <ac:chgData name="Jheyson Fabian Villavisan Buitrago" userId="b9abc243-2adc-4788-8ef1-b07bec73deff" providerId="ADAL" clId="{33DDCE01-D5A0-4892-8419-FF73BDBED2B5}" dt="2023-02-12T20:12:58.721" v="8"/>
          <ac:spMkLst>
            <pc:docMk/>
            <pc:sldMk cId="0" sldId="256"/>
            <ac:spMk id="8" creationId="{36DF7B6C-9728-0473-58B1-8CC3F8648FE1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07.101" v="12"/>
          <ac:spMkLst>
            <pc:docMk/>
            <pc:sldMk cId="0" sldId="256"/>
            <ac:spMk id="9" creationId="{035E5554-21D0-D50F-8D11-D7A0FE971C1E}"/>
          </ac:spMkLst>
        </pc:spChg>
        <pc:spChg chg="add mod">
          <ac:chgData name="Jheyson Fabian Villavisan Buitrago" userId="b9abc243-2adc-4788-8ef1-b07bec73deff" providerId="ADAL" clId="{33DDCE01-D5A0-4892-8419-FF73BDBED2B5}" dt="2023-02-12T20:13:43.748" v="30" actId="1076"/>
          <ac:spMkLst>
            <pc:docMk/>
            <pc:sldMk cId="0" sldId="256"/>
            <ac:spMk id="10" creationId="{0D52910C-C7FF-51AD-9B9D-1A390D5FFE1B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34.325" v="28" actId="478"/>
          <ac:spMkLst>
            <pc:docMk/>
            <pc:sldMk cId="0" sldId="256"/>
            <ac:spMk id="12" creationId="{22668E27-BBB2-BE40-34B0-15233BB46B8E}"/>
          </ac:spMkLst>
        </pc:spChg>
        <pc:spChg chg="mod">
          <ac:chgData name="Jheyson Fabian Villavisan Buitrago" userId="b9abc243-2adc-4788-8ef1-b07bec73deff" providerId="ADAL" clId="{33DDCE01-D5A0-4892-8419-FF73BDBED2B5}" dt="2023-02-12T23:49:29.616" v="833" actId="20577"/>
          <ac:spMkLst>
            <pc:docMk/>
            <pc:sldMk cId="0" sldId="256"/>
            <ac:spMk id="5124" creationId="{75207037-66AB-408E-B44C-6489E27F4A1E}"/>
          </ac:spMkLst>
        </pc:spChg>
        <pc:picChg chg="mod">
          <ac:chgData name="Jheyson Fabian Villavisan Buitrago" userId="b9abc243-2adc-4788-8ef1-b07bec73deff" providerId="ADAL" clId="{33DDCE01-D5A0-4892-8419-FF73BDBED2B5}" dt="2023-02-12T20:14:33.886" v="37" actId="1076"/>
          <ac:picMkLst>
            <pc:docMk/>
            <pc:sldMk cId="0" sldId="256"/>
            <ac:picMk id="4" creationId="{5D8446A7-4203-D240-B0BD-B0BE244CFB1B}"/>
          </ac:picMkLst>
        </pc:picChg>
        <pc:picChg chg="del mod">
          <ac:chgData name="Jheyson Fabian Villavisan Buitrago" userId="b9abc243-2adc-4788-8ef1-b07bec73deff" providerId="ADAL" clId="{33DDCE01-D5A0-4892-8419-FF73BDBED2B5}" dt="2023-02-12T20:14:11.386" v="32" actId="478"/>
          <ac:picMkLst>
            <pc:docMk/>
            <pc:sldMk cId="0" sldId="256"/>
            <ac:picMk id="1026" creationId="{F325BC47-DB09-590B-263D-ECC0F5602618}"/>
          </ac:picMkLst>
        </pc:picChg>
        <pc:picChg chg="add mod">
          <ac:chgData name="Jheyson Fabian Villavisan Buitrago" userId="b9abc243-2adc-4788-8ef1-b07bec73deff" providerId="ADAL" clId="{33DDCE01-D5A0-4892-8419-FF73BDBED2B5}" dt="2023-02-12T20:14:17.008" v="34" actId="1076"/>
          <ac:picMkLst>
            <pc:docMk/>
            <pc:sldMk cId="0" sldId="256"/>
            <ac:picMk id="1028" creationId="{86BA1783-B2FE-6B6A-8793-A57527FC5C00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  <pc:spChg chg="del mod">
          <ac:chgData name="Jheyson Fabian Villavisan Buitrago" userId="b9abc243-2adc-4788-8ef1-b07bec73deff" providerId="ADAL" clId="{33DDCE01-D5A0-4892-8419-FF73BDBED2B5}" dt="2023-02-12T20:21:03.828" v="168" actId="478"/>
          <ac:spMkLst>
            <pc:docMk/>
            <pc:sldMk cId="0" sldId="261"/>
            <ac:spMk id="2" creationId="{0CC3E847-7CB2-A255-D95D-DD7DF09EE9E2}"/>
          </ac:spMkLst>
        </pc:spChg>
        <pc:spChg chg="add mod">
          <ac:chgData name="Jheyson Fabian Villavisan Buitrago" userId="b9abc243-2adc-4788-8ef1-b07bec73deff" providerId="ADAL" clId="{33DDCE01-D5A0-4892-8419-FF73BDBED2B5}" dt="2023-02-12T20:16:15.477" v="76"/>
          <ac:spMkLst>
            <pc:docMk/>
            <pc:sldMk cId="0" sldId="261"/>
            <ac:spMk id="3" creationId="{6BD985B6-878F-6FE8-E247-75230379CB4E}"/>
          </ac:spMkLst>
        </pc:spChg>
        <pc:spChg chg="mod">
          <ac:chgData name="Jheyson Fabian Villavisan Buitrago" userId="b9abc243-2adc-4788-8ef1-b07bec73deff" providerId="ADAL" clId="{33DDCE01-D5A0-4892-8419-FF73BDBED2B5}" dt="2023-02-12T21:25:54.719" v="725" actId="20577"/>
          <ac:spMkLst>
            <pc:docMk/>
            <pc:sldMk cId="0" sldId="261"/>
            <ac:spMk id="6" creationId="{97AA8CFD-3BCF-4D31-88D2-A24ABB62907A}"/>
          </ac:spMkLst>
        </pc:spChg>
        <pc:spChg chg="del">
          <ac:chgData name="Jheyson Fabian Villavisan Buitrago" userId="b9abc243-2adc-4788-8ef1-b07bec73deff" providerId="ADAL" clId="{33DDCE01-D5A0-4892-8419-FF73BDBED2B5}" dt="2023-02-12T20:16:15.115" v="75" actId="478"/>
          <ac:spMkLst>
            <pc:docMk/>
            <pc:sldMk cId="0" sldId="261"/>
            <ac:spMk id="9" creationId="{98104B24-5D42-9B3F-7575-315F5D724FD8}"/>
          </ac:spMkLst>
        </pc:spChg>
        <pc:graphicFrameChg chg="mod">
          <ac:chgData name="Jheyson Fabian Villavisan Buitrago" userId="b9abc243-2adc-4788-8ef1-b07bec73deff" providerId="ADAL" clId="{33DDCE01-D5A0-4892-8419-FF73BDBED2B5}" dt="2023-02-12T20:44:11.787" v="584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5.477" v="76"/>
          <ac:picMkLst>
            <pc:docMk/>
            <pc:sldMk cId="0" sldId="261"/>
            <ac:picMk id="4" creationId="{29C2E2C0-06BA-0F23-8A2A-7330ADD0CB0C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8.408" v="178" actId="1076"/>
          <ac:picMkLst>
            <pc:docMk/>
            <pc:sldMk cId="0" sldId="261"/>
            <ac:picMk id="5" creationId="{58784173-3090-A823-F4B0-305CBB22A994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6.055" v="177" actId="1076"/>
          <ac:picMkLst>
            <pc:docMk/>
            <pc:sldMk cId="0" sldId="261"/>
            <ac:picMk id="8" creationId="{22E88210-B2F5-F922-21E3-6027CAEE32A3}"/>
          </ac:picMkLst>
        </pc:picChg>
        <pc:picChg chg="add mod">
          <ac:chgData name="Jheyson Fabian Villavisan Buitrago" userId="b9abc243-2adc-4788-8ef1-b07bec73deff" providerId="ADAL" clId="{33DDCE01-D5A0-4892-8419-FF73BDBED2B5}" dt="2023-02-12T21:28:06.624" v="776" actId="1076"/>
          <ac:picMkLst>
            <pc:docMk/>
            <pc:sldMk cId="0" sldId="261"/>
            <ac:picMk id="10" creationId="{3829B5FC-C28B-BE0C-B0E1-ACFABE30D968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0" sldId="263"/>
            <ac:spMk id="2" creationId="{CBC3B0A6-C979-D20E-5AB7-69D10BBA91E5}"/>
          </ac:spMkLst>
        </pc:spChg>
        <pc:spChg chg="add mod">
          <ac:chgData name="Jheyson Fabian Villavisan Buitrago" userId="b9abc243-2adc-4788-8ef1-b07bec73deff" providerId="ADAL" clId="{33DDCE01-D5A0-4892-8419-FF73BDBED2B5}" dt="2023-02-12T20:16:19.315" v="78"/>
          <ac:spMkLst>
            <pc:docMk/>
            <pc:sldMk cId="0" sldId="263"/>
            <ac:spMk id="3" creationId="{129ECF0E-967F-6027-47A1-32331198D5AC}"/>
          </ac:spMkLst>
        </pc:spChg>
        <pc:spChg chg="del">
          <ac:chgData name="Jheyson Fabian Villavisan Buitrago" userId="b9abc243-2adc-4788-8ef1-b07bec73deff" providerId="ADAL" clId="{33DDCE01-D5A0-4892-8419-FF73BDBED2B5}" dt="2023-02-12T20:16:18.978" v="77" actId="478"/>
          <ac:spMkLst>
            <pc:docMk/>
            <pc:sldMk cId="0" sldId="263"/>
            <ac:spMk id="11" creationId="{F4D3AA4A-215D-6B55-EA81-E6C0FBB00444}"/>
          </ac:spMkLst>
        </pc:spChg>
        <pc:picChg chg="add mod">
          <ac:chgData name="Jheyson Fabian Villavisan Buitrago" userId="b9abc243-2adc-4788-8ef1-b07bec73deff" providerId="ADAL" clId="{33DDCE01-D5A0-4892-8419-FF73BDBED2B5}" dt="2023-02-12T20:16:19.315" v="78"/>
          <ac:picMkLst>
            <pc:docMk/>
            <pc:sldMk cId="0" sldId="263"/>
            <ac:picMk id="5" creationId="{577C0D1F-F600-3A13-D4B8-ADEC3B7A9CD6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  <pc:spChg chg="add mod">
          <ac:chgData name="Jheyson Fabian Villavisan Buitrago" userId="b9abc243-2adc-4788-8ef1-b07bec73deff" providerId="ADAL" clId="{33DDCE01-D5A0-4892-8419-FF73BDBED2B5}" dt="2023-02-12T20:16:23.114" v="80"/>
          <ac:spMkLst>
            <pc:docMk/>
            <pc:sldMk cId="0" sldId="264"/>
            <ac:spMk id="3" creationId="{F63358BA-EA3A-D303-C3E1-81F6FC6BB434}"/>
          </ac:spMkLst>
        </pc:spChg>
        <pc:spChg chg="del mod">
          <ac:chgData name="Jheyson Fabian Villavisan Buitrago" userId="b9abc243-2adc-4788-8ef1-b07bec73deff" providerId="ADAL" clId="{33DDCE01-D5A0-4892-8419-FF73BDBED2B5}" dt="2023-02-12T20:26:53.025" v="265" actId="478"/>
          <ac:spMkLst>
            <pc:docMk/>
            <pc:sldMk cId="0" sldId="264"/>
            <ac:spMk id="4" creationId="{F106910D-C2B8-F8CC-2181-E9F6951411B4}"/>
          </ac:spMkLst>
        </pc:spChg>
        <pc:spChg chg="mod">
          <ac:chgData name="Jheyson Fabian Villavisan Buitrago" userId="b9abc243-2adc-4788-8ef1-b07bec73deff" providerId="ADAL" clId="{33DDCE01-D5A0-4892-8419-FF73BDBED2B5}" dt="2023-02-12T20:36:01.125" v="344" actId="20577"/>
          <ac:spMkLst>
            <pc:docMk/>
            <pc:sldMk cId="0" sldId="264"/>
            <ac:spMk id="5" creationId="{60701A2C-E982-40EA-9283-15E5825703A1}"/>
          </ac:spMkLst>
        </pc:spChg>
        <pc:spChg chg="mod">
          <ac:chgData name="Jheyson Fabian Villavisan Buitrago" userId="b9abc243-2adc-4788-8ef1-b07bec73deff" providerId="ADAL" clId="{33DDCE01-D5A0-4892-8419-FF73BDBED2B5}" dt="2023-02-12T21:26:39.776" v="763" actId="20577"/>
          <ac:spMkLst>
            <pc:docMk/>
            <pc:sldMk cId="0" sldId="264"/>
            <ac:spMk id="9" creationId="{23A3D996-0567-4685-A0EB-B4B9355B6810}"/>
          </ac:spMkLst>
        </pc:spChg>
        <pc:spChg chg="del">
          <ac:chgData name="Jheyson Fabian Villavisan Buitrago" userId="b9abc243-2adc-4788-8ef1-b07bec73deff" providerId="ADAL" clId="{33DDCE01-D5A0-4892-8419-FF73BDBED2B5}" dt="2023-02-12T20:16:22.910" v="79" actId="478"/>
          <ac:spMkLst>
            <pc:docMk/>
            <pc:sldMk cId="0" sldId="264"/>
            <ac:spMk id="10" creationId="{39BA5921-9FE4-FDF6-44E8-862F5954E8E0}"/>
          </ac:spMkLst>
        </pc:spChg>
        <pc:spChg chg="mod">
          <ac:chgData name="Jheyson Fabian Villavisan Buitrago" userId="b9abc243-2adc-4788-8ef1-b07bec73deff" providerId="ADAL" clId="{33DDCE01-D5A0-4892-8419-FF73BDBED2B5}" dt="2023-02-12T21:25:59.425" v="727" actId="20577"/>
          <ac:spMkLst>
            <pc:docMk/>
            <pc:sldMk cId="0" sldId="264"/>
            <ac:spMk id="13314" creationId="{3D0D465E-F9D6-429E-92A7-0FF16ECD8A8E}"/>
          </ac:spMkLst>
        </pc:spChg>
        <pc:graphicFrameChg chg="mod">
          <ac:chgData name="Jheyson Fabian Villavisan Buitrago" userId="b9abc243-2adc-4788-8ef1-b07bec73deff" providerId="ADAL" clId="{33DDCE01-D5A0-4892-8419-FF73BDBED2B5}" dt="2023-02-12T21:27:42.140" v="775" actId="20577"/>
          <ac:graphicFrameMkLst>
            <pc:docMk/>
            <pc:sldMk cId="0" sldId="264"/>
            <ac:graphicFrameMk id="2" creationId="{4F251356-6039-463D-98A3-27BC7A6EC2E7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23.114" v="80"/>
          <ac:picMkLst>
            <pc:docMk/>
            <pc:sldMk cId="0" sldId="264"/>
            <ac:picMk id="6" creationId="{CDC9C00C-F6CF-3FF9-99A9-0C7E86DD0522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  <pc:spChg chg="del mod">
          <ac:chgData name="Jheyson Fabian Villavisan Buitrago" userId="b9abc243-2adc-4788-8ef1-b07bec73deff" providerId="ADAL" clId="{33DDCE01-D5A0-4892-8419-FF73BDBED2B5}" dt="2023-02-12T20:25:41.929" v="248" actId="478"/>
          <ac:spMkLst>
            <pc:docMk/>
            <pc:sldMk cId="0" sldId="265"/>
            <ac:spMk id="2" creationId="{696DC483-DA6A-D2FB-0F16-D2967F153773}"/>
          </ac:spMkLst>
        </pc:spChg>
        <pc:spChg chg="add mod">
          <ac:chgData name="Jheyson Fabian Villavisan Buitrago" userId="b9abc243-2adc-4788-8ef1-b07bec73deff" providerId="ADAL" clId="{33DDCE01-D5A0-4892-8419-FF73BDBED2B5}" dt="2023-02-12T20:16:27.407" v="82"/>
          <ac:spMkLst>
            <pc:docMk/>
            <pc:sldMk cId="0" sldId="265"/>
            <ac:spMk id="3" creationId="{1BA1B286-A421-1BC4-F6AB-D7918D4F8881}"/>
          </ac:spMkLst>
        </pc:spChg>
        <pc:spChg chg="del">
          <ac:chgData name="Jheyson Fabian Villavisan Buitrago" userId="b9abc243-2adc-4788-8ef1-b07bec73deff" providerId="ADAL" clId="{33DDCE01-D5A0-4892-8419-FF73BDBED2B5}" dt="2023-02-12T20:26:22.765" v="262" actId="478"/>
          <ac:spMkLst>
            <pc:docMk/>
            <pc:sldMk cId="0" sldId="265"/>
            <ac:spMk id="6" creationId="{E8BD1AFA-EB46-46AF-9A21-C6772AC723DA}"/>
          </ac:spMkLst>
        </pc:spChg>
        <pc:spChg chg="del">
          <ac:chgData name="Jheyson Fabian Villavisan Buitrago" userId="b9abc243-2adc-4788-8ef1-b07bec73deff" providerId="ADAL" clId="{33DDCE01-D5A0-4892-8419-FF73BDBED2B5}" dt="2023-02-12T20:16:27.160" v="81" actId="478"/>
          <ac:spMkLst>
            <pc:docMk/>
            <pc:sldMk cId="0" sldId="265"/>
            <ac:spMk id="10" creationId="{096BE91B-CC3A-7A46-5F3B-B7B3AB7E0013}"/>
          </ac:spMkLst>
        </pc:spChg>
        <pc:spChg chg="mod">
          <ac:chgData name="Jheyson Fabian Villavisan Buitrago" userId="b9abc243-2adc-4788-8ef1-b07bec73deff" providerId="ADAL" clId="{33DDCE01-D5A0-4892-8419-FF73BDBED2B5}" dt="2023-02-12T21:29:26.929" v="780" actId="20577"/>
          <ac:spMkLst>
            <pc:docMk/>
            <pc:sldMk cId="0" sldId="265"/>
            <ac:spMk id="15362" creationId="{9BC34425-A357-487C-8A17-FF92756F9F1C}"/>
          </ac:spMkLst>
        </pc:spChg>
        <pc:spChg chg="mod">
          <ac:chgData name="Jheyson Fabian Villavisan Buitrago" userId="b9abc243-2adc-4788-8ef1-b07bec73deff" providerId="ADAL" clId="{33DDCE01-D5A0-4892-8419-FF73BDBED2B5}" dt="2023-02-12T20:26:18.431" v="261" actId="20577"/>
          <ac:spMkLst>
            <pc:docMk/>
            <pc:sldMk cId="0" sldId="265"/>
            <ac:spMk id="15365" creationId="{C4B69D28-4FBD-40E4-8F16-AD35B0740DDD}"/>
          </ac:spMkLst>
        </pc:spChg>
        <pc:picChg chg="add mod">
          <ac:chgData name="Jheyson Fabian Villavisan Buitrago" userId="b9abc243-2adc-4788-8ef1-b07bec73deff" providerId="ADAL" clId="{33DDCE01-D5A0-4892-8419-FF73BDBED2B5}" dt="2023-02-12T20:16:27.407" v="82"/>
          <ac:picMkLst>
            <pc:docMk/>
            <pc:sldMk cId="0" sldId="265"/>
            <ac:picMk id="4" creationId="{0492F8D3-8695-1514-13E9-60C88618EEC7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  <pc:spChg chg="del mod">
          <ac:chgData name="Jheyson Fabian Villavisan Buitrago" userId="b9abc243-2adc-4788-8ef1-b07bec73deff" providerId="ADAL" clId="{33DDCE01-D5A0-4892-8419-FF73BDBED2B5}" dt="2023-02-12T20:26:28.068" v="263" actId="478"/>
          <ac:spMkLst>
            <pc:docMk/>
            <pc:sldMk cId="0" sldId="266"/>
            <ac:spMk id="2" creationId="{695DD736-EB72-1BCA-2DB4-8B4EE63A3CBE}"/>
          </ac:spMkLst>
        </pc:spChg>
        <pc:spChg chg="add mod">
          <ac:chgData name="Jheyson Fabian Villavisan Buitrago" userId="b9abc243-2adc-4788-8ef1-b07bec73deff" providerId="ADAL" clId="{33DDCE01-D5A0-4892-8419-FF73BDBED2B5}" dt="2023-02-12T20:16:31.486" v="84"/>
          <ac:spMkLst>
            <pc:docMk/>
            <pc:sldMk cId="0" sldId="266"/>
            <ac:spMk id="3" creationId="{5C367B68-87A8-7909-5696-CA4B9A4374A2}"/>
          </ac:spMkLst>
        </pc:spChg>
        <pc:spChg chg="mod">
          <ac:chgData name="Jheyson Fabian Villavisan Buitrago" userId="b9abc243-2adc-4788-8ef1-b07bec73deff" providerId="ADAL" clId="{33DDCE01-D5A0-4892-8419-FF73BDBED2B5}" dt="2023-02-12T20:16:35.903" v="86" actId="20577"/>
          <ac:spMkLst>
            <pc:docMk/>
            <pc:sldMk cId="0" sldId="266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31.188" v="83" actId="478"/>
          <ac:spMkLst>
            <pc:docMk/>
            <pc:sldMk cId="0" sldId="266"/>
            <ac:spMk id="10" creationId="{6734CD7B-CE23-C8BA-50CE-7884EA342D53}"/>
          </ac:spMkLst>
        </pc:spChg>
        <pc:picChg chg="add mod">
          <ac:chgData name="Jheyson Fabian Villavisan Buitrago" userId="b9abc243-2adc-4788-8ef1-b07bec73deff" providerId="ADAL" clId="{33DDCE01-D5A0-4892-8419-FF73BDBED2B5}" dt="2023-02-12T20:16:31.486" v="84"/>
          <ac:picMkLst>
            <pc:docMk/>
            <pc:sldMk cId="0" sldId="266"/>
            <ac:picMk id="4" creationId="{D013CF89-E480-654D-19D7-5B9296DC04F9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  <pc:spChg chg="del mod">
          <ac:chgData name="Jheyson Fabian Villavisan Buitrago" userId="b9abc243-2adc-4788-8ef1-b07bec73deff" providerId="ADAL" clId="{33DDCE01-D5A0-4892-8419-FF73BDBED2B5}" dt="2023-02-12T20:17:21.467" v="97" actId="478"/>
          <ac:spMkLst>
            <pc:docMk/>
            <pc:sldMk cId="0" sldId="268"/>
            <ac:spMk id="2" creationId="{61402569-DC19-33C3-784F-93A08751A4D5}"/>
          </ac:spMkLst>
        </pc:spChg>
        <pc:spChg chg="add mod">
          <ac:chgData name="Jheyson Fabian Villavisan Buitrago" userId="b9abc243-2adc-4788-8ef1-b07bec73deff" providerId="ADAL" clId="{33DDCE01-D5A0-4892-8419-FF73BDBED2B5}" dt="2023-02-12T22:48:24.178" v="783"/>
          <ac:spMkLst>
            <pc:docMk/>
            <pc:sldMk cId="0" sldId="268"/>
            <ac:spMk id="3" creationId="{74CAC5D3-4493-9EB9-62C0-F4E0FA2FE9A6}"/>
          </ac:spMkLst>
        </pc:spChg>
        <pc:spChg chg="del">
          <ac:chgData name="Jheyson Fabian Villavisan Buitrago" userId="b9abc243-2adc-4788-8ef1-b07bec73deff" providerId="ADAL" clId="{33DDCE01-D5A0-4892-8419-FF73BDBED2B5}" dt="2023-02-12T22:48:16.757" v="781" actId="478"/>
          <ac:spMkLst>
            <pc:docMk/>
            <pc:sldMk cId="0" sldId="268"/>
            <ac:spMk id="7" creationId="{E80A6076-771F-43A7-7F16-5137C4205B4A}"/>
          </ac:spMkLst>
        </pc:spChg>
        <pc:picChg chg="add mod">
          <ac:chgData name="Jheyson Fabian Villavisan Buitrago" userId="b9abc243-2adc-4788-8ef1-b07bec73deff" providerId="ADAL" clId="{33DDCE01-D5A0-4892-8419-FF73BDBED2B5}" dt="2023-02-12T22:48:24.178" v="783"/>
          <ac:picMkLst>
            <pc:docMk/>
            <pc:sldMk cId="0" sldId="268"/>
            <ac:picMk id="4" creationId="{B96A6DCC-1ECE-413D-8BEA-DB41E6C6FC1A}"/>
          </ac:picMkLst>
        </pc:picChg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0" sldId="269"/>
            <ac:spMk id="4" creationId="{1328B69D-A3F3-E7CA-D104-5110CC46828E}"/>
          </ac:spMkLst>
        </pc:spChg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  <pc:spChg chg="add mod">
          <ac:chgData name="Jheyson Fabian Villavisan Buitrago" userId="b9abc243-2adc-4788-8ef1-b07bec73deff" providerId="ADAL" clId="{33DDCE01-D5A0-4892-8419-FF73BDBED2B5}" dt="2023-02-12T20:16:10.447" v="74"/>
          <ac:spMkLst>
            <pc:docMk/>
            <pc:sldMk cId="2505371292" sldId="270"/>
            <ac:spMk id="3" creationId="{A1607664-1D37-4A58-B5FD-5EA010C7ADF2}"/>
          </ac:spMkLst>
        </pc:spChg>
        <pc:spChg chg="del mod">
          <ac:chgData name="Jheyson Fabian Villavisan Buitrago" userId="b9abc243-2adc-4788-8ef1-b07bec73deff" providerId="ADAL" clId="{33DDCE01-D5A0-4892-8419-FF73BDBED2B5}" dt="2023-02-12T20:18:48.131" v="147"/>
          <ac:spMkLst>
            <pc:docMk/>
            <pc:sldMk cId="2505371292" sldId="270"/>
            <ac:spMk id="6" creationId="{60F4C260-2227-47C6-990B-7E4DD70B0CCA}"/>
          </ac:spMkLst>
        </pc:spChg>
        <pc:spChg chg="mod">
          <ac:chgData name="Jheyson Fabian Villavisan Buitrago" userId="b9abc243-2adc-4788-8ef1-b07bec73deff" providerId="ADAL" clId="{33DDCE01-D5A0-4892-8419-FF73BDBED2B5}" dt="2023-02-12T21:06:34.390" v="722" actId="1076"/>
          <ac:spMkLst>
            <pc:docMk/>
            <pc:sldMk cId="2505371292" sldId="270"/>
            <ac:spMk id="7" creationId="{EBDE2FDF-A2BB-4F17-99CB-0B213EF4BAA4}"/>
          </ac:spMkLst>
        </pc:spChg>
        <pc:spChg chg="del">
          <ac:chgData name="Jheyson Fabian Villavisan Buitrago" userId="b9abc243-2adc-4788-8ef1-b07bec73deff" providerId="ADAL" clId="{33DDCE01-D5A0-4892-8419-FF73BDBED2B5}" dt="2023-02-12T20:16:09.745" v="73" actId="478"/>
          <ac:spMkLst>
            <pc:docMk/>
            <pc:sldMk cId="2505371292" sldId="270"/>
            <ac:spMk id="10" creationId="{09531423-AE8F-1623-4AA9-7022974FC163}"/>
          </ac:spMkLst>
        </pc:spChg>
        <pc:graphicFrameChg chg="mod modGraphic">
          <ac:chgData name="Jheyson Fabian Villavisan Buitrago" userId="b9abc243-2adc-4788-8ef1-b07bec73deff" providerId="ADAL" clId="{33DDCE01-D5A0-4892-8419-FF73BDBED2B5}" dt="2023-02-12T21:06:29.693" v="721" actId="255"/>
          <ac:graphicFrameMkLst>
            <pc:docMk/>
            <pc:sldMk cId="2505371292" sldId="270"/>
            <ac:graphicFrameMk id="2" creationId="{BFAD80C6-663E-42AD-A6EE-0E699E7C415E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0.447" v="74"/>
          <ac:picMkLst>
            <pc:docMk/>
            <pc:sldMk cId="2505371292" sldId="270"/>
            <ac:picMk id="4" creationId="{F6C827CA-8E86-44AB-5043-B6D399FFB89D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  <pc:spChg chg="add del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2" creationId="{FB1B6180-BCA0-4F51-9F68-9E5BAB8A4FDC}"/>
          </ac:spMkLst>
        </pc:spChg>
        <pc:spChg chg="mod">
          <ac:chgData name="Jheyson Fabian Villavisan Buitrago" userId="b9abc243-2adc-4788-8ef1-b07bec73deff" providerId="ADAL" clId="{33DDCE01-D5A0-4892-8419-FF73BDBED2B5}" dt="2023-02-12T20:15:17.607" v="40" actId="20577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b9abc243-2adc-4788-8ef1-b07bec73deff" providerId="ADAL" clId="{33DDCE01-D5A0-4892-8419-FF73BDBED2B5}" dt="2023-02-12T20:15:29.947" v="63" actId="20577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1.210" v="65" actId="478"/>
          <ac:spMkLst>
            <pc:docMk/>
            <pc:sldMk cId="3709177429" sldId="274"/>
            <ac:spMk id="5" creationId="{3FEF6D41-D660-C96C-7129-ADDD5B66484E}"/>
          </ac:spMkLst>
        </pc:spChg>
        <pc:spChg chg="del">
          <ac:chgData name="Jheyson Fabian Villavisan Buitrago" userId="b9abc243-2adc-4788-8ef1-b07bec73deff" providerId="ADAL" clId="{33DDCE01-D5A0-4892-8419-FF73BDBED2B5}" dt="2023-02-12T20:15:42.985" v="66" actId="478"/>
          <ac:spMkLst>
            <pc:docMk/>
            <pc:sldMk cId="3709177429" sldId="274"/>
            <ac:spMk id="7" creationId="{283FE187-84F7-4234-87D0-685041933163}"/>
          </ac:spMkLst>
        </pc:spChg>
        <pc:spChg chg="mod">
          <ac:chgData name="Jheyson Fabian Villavisan Buitrago" userId="b9abc243-2adc-4788-8ef1-b07bec73deff" providerId="ADAL" clId="{33DDCE01-D5A0-4892-8419-FF73BDBED2B5}" dt="2023-02-12T20:17:40.832" v="98" actId="113"/>
          <ac:spMkLst>
            <pc:docMk/>
            <pc:sldMk cId="3709177429" sldId="274"/>
            <ac:spMk id="10" creationId="{AF4E183E-A171-4923-A99E-D149888CEC37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12" creationId="{796A818C-D694-96AC-EBC3-D204ED1B7B35}"/>
          </ac:spMkLst>
        </pc:spChg>
        <pc:spChg chg="add mod">
          <ac:chgData name="Jheyson Fabian Villavisan Buitrago" userId="b9abc243-2adc-4788-8ef1-b07bec73deff" providerId="ADAL" clId="{33DDCE01-D5A0-4892-8419-FF73BDBED2B5}" dt="2023-02-12T20:15:47.537" v="70"/>
          <ac:spMkLst>
            <pc:docMk/>
            <pc:sldMk cId="3709177429" sldId="274"/>
            <ac:spMk id="13" creationId="{FF9F8020-A143-4061-0214-9BB2AE9D2550}"/>
          </ac:spMkLst>
        </pc:spChg>
        <pc:picChg chg="add del mod">
          <ac:chgData name="Jheyson Fabian Villavisan Buitrago" userId="b9abc243-2adc-4788-8ef1-b07bec73deff" providerId="ADAL" clId="{33DDCE01-D5A0-4892-8419-FF73BDBED2B5}" dt="2023-02-12T20:15:46.804" v="69" actId="478"/>
          <ac:picMkLst>
            <pc:docMk/>
            <pc:sldMk cId="3709177429" sldId="274"/>
            <ac:picMk id="8" creationId="{94FF9543-7FAC-7ABE-30A5-A558D7C3FE92}"/>
          </ac:picMkLst>
        </pc:picChg>
        <pc:picChg chg="add mod">
          <ac:chgData name="Jheyson Fabian Villavisan Buitrago" userId="b9abc243-2adc-4788-8ef1-b07bec73deff" providerId="ADAL" clId="{33DDCE01-D5A0-4892-8419-FF73BDBED2B5}" dt="2023-02-12T20:15:47.537" v="70"/>
          <ac:picMkLst>
            <pc:docMk/>
            <pc:sldMk cId="3709177429" sldId="274"/>
            <ac:picMk id="14" creationId="{EC83F540-C4A2-EE56-0418-B8CD7CA17275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  <pc:spChg chg="del mod">
          <ac:chgData name="Jheyson Fabian Villavisan Buitrago" userId="b9abc243-2adc-4788-8ef1-b07bec73deff" providerId="ADAL" clId="{33DDCE01-D5A0-4892-8419-FF73BDBED2B5}" dt="2023-02-12T20:26:34.092" v="264" actId="478"/>
          <ac:spMkLst>
            <pc:docMk/>
            <pc:sldMk cId="2680639377" sldId="275"/>
            <ac:spMk id="2" creationId="{DD91D687-6F5E-4720-2C79-C0D1D7DA94F8}"/>
          </ac:spMkLst>
        </pc:spChg>
        <pc:spChg chg="add mod">
          <ac:chgData name="Jheyson Fabian Villavisan Buitrago" userId="b9abc243-2adc-4788-8ef1-b07bec73deff" providerId="ADAL" clId="{33DDCE01-D5A0-4892-8419-FF73BDBED2B5}" dt="2023-02-12T20:16:40.643" v="88"/>
          <ac:spMkLst>
            <pc:docMk/>
            <pc:sldMk cId="2680639377" sldId="275"/>
            <ac:spMk id="3" creationId="{0EC7E215-99CA-9EE0-74CD-8C1E4F608272}"/>
          </ac:spMkLst>
        </pc:spChg>
        <pc:spChg chg="mod">
          <ac:chgData name="Jheyson Fabian Villavisan Buitrago" userId="b9abc243-2adc-4788-8ef1-b07bec73deff" providerId="ADAL" clId="{33DDCE01-D5A0-4892-8419-FF73BDBED2B5}" dt="2023-02-12T20:25:32.982" v="247" actId="20577"/>
          <ac:spMkLst>
            <pc:docMk/>
            <pc:sldMk cId="2680639377" sldId="275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40.400" v="87" actId="478"/>
          <ac:spMkLst>
            <pc:docMk/>
            <pc:sldMk cId="2680639377" sldId="275"/>
            <ac:spMk id="14" creationId="{234A7918-73C9-3AFB-A796-D58815853D5B}"/>
          </ac:spMkLst>
        </pc:spChg>
        <pc:picChg chg="add mod">
          <ac:chgData name="Jheyson Fabian Villavisan Buitrago" userId="b9abc243-2adc-4788-8ef1-b07bec73deff" providerId="ADAL" clId="{33DDCE01-D5A0-4892-8419-FF73BDBED2B5}" dt="2023-02-12T20:16:40.643" v="88"/>
          <ac:picMkLst>
            <pc:docMk/>
            <pc:sldMk cId="2680639377" sldId="275"/>
            <ac:picMk id="4" creationId="{89214FA2-B47E-E872-9EFA-9C590852C48C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870139891" sldId="276"/>
            <ac:spMk id="2" creationId="{CC2468A2-54B0-E140-F39F-B455BC314EED}"/>
          </ac:spMkLst>
        </pc:spChg>
        <pc:spChg chg="add mod">
          <ac:chgData name="Jheyson Fabian Villavisan Buitrago" userId="b9abc243-2adc-4788-8ef1-b07bec73deff" providerId="ADAL" clId="{33DDCE01-D5A0-4892-8419-FF73BDBED2B5}" dt="2023-02-12T22:48:25.771" v="784"/>
          <ac:spMkLst>
            <pc:docMk/>
            <pc:sldMk cId="870139891" sldId="276"/>
            <ac:spMk id="3" creationId="{F6C81051-F36F-44B2-7F00-E23A4F1881AC}"/>
          </ac:spMkLst>
        </pc:spChg>
        <pc:spChg chg="del">
          <ac:chgData name="Jheyson Fabian Villavisan Buitrago" userId="b9abc243-2adc-4788-8ef1-b07bec73deff" providerId="ADAL" clId="{33DDCE01-D5A0-4892-8419-FF73BDBED2B5}" dt="2023-02-12T22:48:19.520" v="782" actId="478"/>
          <ac:spMkLst>
            <pc:docMk/>
            <pc:sldMk cId="870139891" sldId="276"/>
            <ac:spMk id="7" creationId="{0C05F0A6-68CC-C777-F73B-6442E8393140}"/>
          </ac:spMkLst>
        </pc:spChg>
        <pc:picChg chg="add mod">
          <ac:chgData name="Jheyson Fabian Villavisan Buitrago" userId="b9abc243-2adc-4788-8ef1-b07bec73deff" providerId="ADAL" clId="{33DDCE01-D5A0-4892-8419-FF73BDBED2B5}" dt="2023-02-12T22:48:25.771" v="784"/>
          <ac:picMkLst>
            <pc:docMk/>
            <pc:sldMk cId="870139891" sldId="276"/>
            <ac:picMk id="4" creationId="{8617A49E-D605-98D0-7D9C-A2874DBE6BDC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  <pc:spChg chg="del mod">
          <ac:chgData name="Jheyson Fabian Villavisan Buitrago" userId="b9abc243-2adc-4788-8ef1-b07bec73deff" providerId="ADAL" clId="{33DDCE01-D5A0-4892-8419-FF73BDBED2B5}" dt="2023-02-12T20:17:05.173" v="90" actId="478"/>
          <ac:spMkLst>
            <pc:docMk/>
            <pc:sldMk cId="1955606898" sldId="277"/>
            <ac:spMk id="2" creationId="{0B9D87D8-5445-5741-E777-1D5DD45EC17F}"/>
          </ac:spMkLst>
        </pc:spChg>
        <pc:spChg chg="add mod">
          <ac:chgData name="Jheyson Fabian Villavisan Buitrago" userId="b9abc243-2adc-4788-8ef1-b07bec73deff" providerId="ADAL" clId="{33DDCE01-D5A0-4892-8419-FF73BDBED2B5}" dt="2023-02-12T20:17:08.924" v="94"/>
          <ac:spMkLst>
            <pc:docMk/>
            <pc:sldMk cId="1955606898" sldId="277"/>
            <ac:spMk id="3" creationId="{87013794-5883-C93A-DFFF-76F577E0C7DB}"/>
          </ac:spMkLst>
        </pc:spChg>
        <pc:spChg chg="del mod">
          <ac:chgData name="Jheyson Fabian Villavisan Buitrago" userId="b9abc243-2adc-4788-8ef1-b07bec73deff" providerId="ADAL" clId="{33DDCE01-D5A0-4892-8419-FF73BDBED2B5}" dt="2023-02-12T20:17:11.242" v="95" actId="478"/>
          <ac:spMkLst>
            <pc:docMk/>
            <pc:sldMk cId="1955606898" sldId="277"/>
            <ac:spMk id="4" creationId="{E5A1A4C4-A9D0-42FC-94D8-32091EFCB0F2}"/>
          </ac:spMkLst>
        </pc:spChg>
        <pc:spChg chg="add">
          <ac:chgData name="Jheyson Fabian Villavisan Buitrago" userId="b9abc243-2adc-4788-8ef1-b07bec73deff" providerId="ADAL" clId="{33DDCE01-D5A0-4892-8419-FF73BDBED2B5}" dt="2023-02-12T23:48:59.207" v="790"/>
          <ac:spMkLst>
            <pc:docMk/>
            <pc:sldMk cId="1955606898" sldId="277"/>
            <ac:spMk id="12" creationId="{B4336C17-6123-3859-97BF-FC6F99A43B32}"/>
          </ac:spMkLst>
        </pc:spChg>
        <pc:spChg chg="del">
          <ac:chgData name="Jheyson Fabian Villavisan Buitrago" userId="b9abc243-2adc-4788-8ef1-b07bec73deff" providerId="ADAL" clId="{33DDCE01-D5A0-4892-8419-FF73BDBED2B5}" dt="2023-02-12T20:17:08.087" v="93" actId="478"/>
          <ac:spMkLst>
            <pc:docMk/>
            <pc:sldMk cId="1955606898" sldId="277"/>
            <ac:spMk id="13" creationId="{5671BCF2-BB14-B2E9-03F5-D4DC5DECB738}"/>
          </ac:spMkLst>
        </pc:spChg>
        <pc:spChg chg="add mod">
          <ac:chgData name="Jheyson Fabian Villavisan Buitrago" userId="b9abc243-2adc-4788-8ef1-b07bec73deff" providerId="ADAL" clId="{33DDCE01-D5A0-4892-8419-FF73BDBED2B5}" dt="2023-02-12T23:49:59.895" v="839" actId="1076"/>
          <ac:spMkLst>
            <pc:docMk/>
            <pc:sldMk cId="1955606898" sldId="277"/>
            <ac:spMk id="14" creationId="{431C44E4-329E-7FEC-B9B3-CC9F71252532}"/>
          </ac:spMkLst>
        </pc:spChg>
        <pc:spChg chg="mod">
          <ac:chgData name="Jheyson Fabian Villavisan Buitrago" userId="b9abc243-2adc-4788-8ef1-b07bec73deff" providerId="ADAL" clId="{33DDCE01-D5A0-4892-8419-FF73BDBED2B5}" dt="2023-02-12T23:49:23.111" v="802" actId="20577"/>
          <ac:spMkLst>
            <pc:docMk/>
            <pc:sldMk cId="1955606898" sldId="277"/>
            <ac:spMk id="16" creationId="{F0D65330-7419-4333-9764-E4292B375DC3}"/>
          </ac:spMkLst>
        </pc:spChg>
        <pc:spChg chg="mod">
          <ac:chgData name="Jheyson Fabian Villavisan Buitrago" userId="b9abc243-2adc-4788-8ef1-b07bec73deff" providerId="ADAL" clId="{33DDCE01-D5A0-4892-8419-FF73BDBED2B5}" dt="2023-02-12T21:29:17.381" v="778" actId="20577"/>
          <ac:spMkLst>
            <pc:docMk/>
            <pc:sldMk cId="1955606898" sldId="277"/>
            <ac:spMk id="21506" creationId="{974AAA16-E8D7-47E1-ABBC-3CB9C4D3BD82}"/>
          </ac:spMkLst>
        </pc:spChg>
        <pc:picChg chg="del">
          <ac:chgData name="Jheyson Fabian Villavisan Buitrago" userId="b9abc243-2adc-4788-8ef1-b07bec73deff" providerId="ADAL" clId="{33DDCE01-D5A0-4892-8419-FF73BDBED2B5}" dt="2023-02-12T20:17:06.215" v="91" actId="478"/>
          <ac:picMkLst>
            <pc:docMk/>
            <pc:sldMk cId="1955606898" sldId="277"/>
            <ac:picMk id="5" creationId="{78773C00-077D-4420-A117-EDEBD04E979F}"/>
          </ac:picMkLst>
        </pc:picChg>
        <pc:picChg chg="add mod">
          <ac:chgData name="Jheyson Fabian Villavisan Buitrago" userId="b9abc243-2adc-4788-8ef1-b07bec73deff" providerId="ADAL" clId="{33DDCE01-D5A0-4892-8419-FF73BDBED2B5}" dt="2023-02-12T20:17:08.924" v="94"/>
          <ac:picMkLst>
            <pc:docMk/>
            <pc:sldMk cId="1955606898" sldId="277"/>
            <ac:picMk id="8" creationId="{210EE14A-117F-9A30-02AB-B3C873C8089F}"/>
          </ac:picMkLst>
        </pc:picChg>
        <pc:picChg chg="add mod">
          <ac:chgData name="Jheyson Fabian Villavisan Buitrago" userId="b9abc243-2adc-4788-8ef1-b07bec73deff" providerId="ADAL" clId="{33DDCE01-D5A0-4892-8419-FF73BDBED2B5}" dt="2023-02-12T23:50:02.034" v="840" actId="1076"/>
          <ac:picMkLst>
            <pc:docMk/>
            <pc:sldMk cId="1955606898" sldId="277"/>
            <ac:picMk id="11" creationId="{E8470154-AC7E-B448-6D58-E30DC77C6DF1}"/>
          </ac:picMkLst>
        </pc:picChg>
        <pc:picChg chg="mod">
          <ac:chgData name="Jheyson Fabian Villavisan Buitrago" userId="b9abc243-2adc-4788-8ef1-b07bec73deff" providerId="ADAL" clId="{33DDCE01-D5A0-4892-8419-FF73BDBED2B5}" dt="2023-02-12T23:48:52.061" v="788" actId="1076"/>
          <ac:picMkLst>
            <pc:docMk/>
            <pc:sldMk cId="1955606898" sldId="277"/>
            <ac:picMk id="2056" creationId="{075C7F64-CBA7-4977-AB8B-1D5229822556}"/>
          </ac:picMkLst>
        </pc:picChg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  <pc:spChg chg="add mod">
          <ac:chgData name="Jheyson Fabian Villavisan Buitrago" userId="b9abc243-2adc-4788-8ef1-b07bec73deff" providerId="ADAL" clId="{33DDCE01-D5A0-4892-8419-FF73BDBED2B5}" dt="2023-02-12T20:16:04.791" v="72"/>
          <ac:spMkLst>
            <pc:docMk/>
            <pc:sldMk cId="214171354" sldId="278"/>
            <ac:spMk id="2" creationId="{0FC085BA-4809-6EFA-567A-979478BDC626}"/>
          </ac:spMkLst>
        </pc:spChg>
        <pc:spChg chg="del">
          <ac:chgData name="Jheyson Fabian Villavisan Buitrago" userId="b9abc243-2adc-4788-8ef1-b07bec73deff" providerId="ADAL" clId="{33DDCE01-D5A0-4892-8419-FF73BDBED2B5}" dt="2023-02-12T20:16:03.588" v="71" actId="478"/>
          <ac:spMkLst>
            <pc:docMk/>
            <pc:sldMk cId="214171354" sldId="278"/>
            <ac:spMk id="7" creationId="{A29B92A2-7673-44F8-29EC-39FDCCC6D6AE}"/>
          </ac:spMkLst>
        </pc:spChg>
        <pc:picChg chg="add mod">
          <ac:chgData name="Jheyson Fabian Villavisan Buitrago" userId="b9abc243-2adc-4788-8ef1-b07bec73deff" providerId="ADAL" clId="{33DDCE01-D5A0-4892-8419-FF73BDBED2B5}" dt="2023-02-12T20:16:04.791" v="72"/>
          <ac:picMkLst>
            <pc:docMk/>
            <pc:sldMk cId="214171354" sldId="278"/>
            <ac:picMk id="3" creationId="{678AE1EF-3677-EA6E-6782-9051B3C2D134}"/>
          </ac:picMkLst>
        </pc:picChg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pChg chg="add">
          <ac:chgData name="Jheyson Fabian Villavisan Buitrago" userId="b9abc243-2adc-4788-8ef1-b07bec73deff" providerId="ADAL" clId="{33DDCE01-D5A0-4892-8419-FF73BDBED2B5}" dt="2023-02-12T20:12:44.943" v="6"/>
          <ac:spMkLst>
            <pc:docMk/>
            <pc:sldMasterMk cId="87750959" sldId="2147483778"/>
            <ac:spMk id="7" creationId="{7B0CA632-E545-9F27-F48F-19EBC6FED7F0}"/>
          </ac:spMkLst>
        </pc:spChg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  <pc:spChg chg="add">
            <ac:chgData name="Jheyson Fabian Villavisan Buitrago" userId="b9abc243-2adc-4788-8ef1-b07bec73deff" providerId="ADAL" clId="{33DDCE01-D5A0-4892-8419-FF73BDBED2B5}" dt="2023-02-12T20:12:44.943" v="6"/>
            <ac:spMkLst>
              <pc:docMk/>
              <pc:sldMasterMk cId="87750959" sldId="2147483778"/>
              <pc:sldLayoutMk cId="1675921050" sldId="2147483779"/>
              <ac:spMk id="7" creationId="{4EDA08D5-F667-8787-0063-21E612015DD7}"/>
            </ac:spMkLst>
          </pc:spChg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pChg chg="add">
          <ac:chgData name="Jheyson Fabian Villavisan Buitrago" userId="b9abc243-2adc-4788-8ef1-b07bec73deff" providerId="ADAL" clId="{33DDCE01-D5A0-4892-8419-FF73BDBED2B5}" dt="2023-02-12T20:06:35.969" v="0"/>
          <ac:spMkLst>
            <pc:docMk/>
            <pc:sldMasterMk cId="3641214427" sldId="2147483778"/>
            <ac:spMk id="7" creationId="{548E59C9-3A8C-2D5A-19FB-7C62F8AD38F4}"/>
          </ac:spMkLst>
        </pc:spChg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  <pc:spChg chg="add">
            <ac:chgData name="Jheyson Fabian Villavisan Buitrago" userId="b9abc243-2adc-4788-8ef1-b07bec73deff" providerId="ADAL" clId="{33DDCE01-D5A0-4892-8419-FF73BDBED2B5}" dt="2023-02-12T20:06:35.969" v="0"/>
            <ac:spMkLst>
              <pc:docMk/>
              <pc:sldMasterMk cId="3641214427" sldId="2147483778"/>
              <pc:sldLayoutMk cId="4117338386" sldId="2147483779"/>
              <ac:spMk id="7" creationId="{3DF8295E-E364-1450-D336-A3C4C64B853E}"/>
            </ac:spMkLst>
          </pc:spChg>
        </pc:sldLayoutChg>
      </pc:sldMasterChg>
    </pc:docChg>
  </pc:docChgLst>
  <pc:docChgLst>
    <pc:chgData name="JHEYSON FABIAN VILLAVISAN BUITRAGO" userId="S::jfvillavisanb@itc.edu.co::e5ced5c2-d787-455d-b115-4f08a699b8c8" providerId="AD" clId="Web-{C5E226C9-5113-2DA2-F8A6-5465FD7FA11A}"/>
    <pc:docChg chg="modSld">
      <pc:chgData name="JHEYSON FABIAN VILLAVISAN BUITRAGO" userId="S::jfvillavisanb@itc.edu.co::e5ced5c2-d787-455d-b115-4f08a699b8c8" providerId="AD" clId="Web-{C5E226C9-5113-2DA2-F8A6-5465FD7FA11A}" dt="2023-02-16T12:28:24.380" v="1017" actId="20577"/>
      <pc:docMkLst>
        <pc:docMk/>
      </pc:docMkLst>
      <pc:sldChg chg="delSp modSp">
        <pc:chgData name="JHEYSON FABIAN VILLAVISAN BUITRAGO" userId="S::jfvillavisanb@itc.edu.co::e5ced5c2-d787-455d-b115-4f08a699b8c8" providerId="AD" clId="Web-{C5E226C9-5113-2DA2-F8A6-5465FD7FA11A}" dt="2023-02-16T11:57:47.002" v="14" actId="20577"/>
        <pc:sldMkLst>
          <pc:docMk/>
          <pc:sldMk cId="0" sldId="256"/>
        </pc:sldMkLst>
        <pc:spChg chg="del">
          <ac:chgData name="JHEYSON FABIAN VILLAVISAN BUITRAGO" userId="S::jfvillavisanb@itc.edu.co::e5ced5c2-d787-455d-b115-4f08a699b8c8" providerId="AD" clId="Web-{C5E226C9-5113-2DA2-F8A6-5465FD7FA11A}" dt="2023-02-16T11:57:34.955" v="0"/>
          <ac:spMkLst>
            <pc:docMk/>
            <pc:sldMk cId="0" sldId="256"/>
            <ac:spMk id="7" creationId="{A236FBE4-061E-78EC-AF9D-34882DE16D7D}"/>
          </ac:spMkLst>
        </pc:spChg>
        <pc:spChg chg="mod">
          <ac:chgData name="JHEYSON FABIAN VILLAVISAN BUITRAGO" userId="S::jfvillavisanb@itc.edu.co::e5ced5c2-d787-455d-b115-4f08a699b8c8" providerId="AD" clId="Web-{C5E226C9-5113-2DA2-F8A6-5465FD7FA11A}" dt="2023-02-16T11:57:47.002" v="14" actId="20577"/>
          <ac:spMkLst>
            <pc:docMk/>
            <pc:sldMk cId="0" sldId="256"/>
            <ac:spMk id="10" creationId="{0D52910C-C7FF-51AD-9B9D-1A390D5FFE1B}"/>
          </ac:spMkLst>
        </pc:spChg>
        <pc:picChg chg="del">
          <ac:chgData name="JHEYSON FABIAN VILLAVISAN BUITRAGO" userId="S::jfvillavisanb@itc.edu.co::e5ced5c2-d787-455d-b115-4f08a699b8c8" providerId="AD" clId="Web-{C5E226C9-5113-2DA2-F8A6-5465FD7FA11A}" dt="2023-02-16T11:57:34.955" v="0"/>
          <ac:picMkLst>
            <pc:docMk/>
            <pc:sldMk cId="0" sldId="256"/>
            <ac:picMk id="4" creationId="{5D8446A7-4203-D240-B0BD-B0BE244CFB1B}"/>
          </ac:picMkLst>
        </pc:picChg>
      </pc:sldChg>
      <pc:sldChg chg="modSp">
        <pc:chgData name="JHEYSON FABIAN VILLAVISAN BUITRAGO" userId="S::jfvillavisanb@itc.edu.co::e5ced5c2-d787-455d-b115-4f08a699b8c8" providerId="AD" clId="Web-{C5E226C9-5113-2DA2-F8A6-5465FD7FA11A}" dt="2023-02-16T12:28:24.380" v="1017" actId="20577"/>
        <pc:sldMkLst>
          <pc:docMk/>
          <pc:sldMk cId="0" sldId="261"/>
        </pc:sldMkLst>
        <pc:graphicFrameChg chg="modGraphic">
          <ac:chgData name="JHEYSON FABIAN VILLAVISAN BUITRAGO" userId="S::jfvillavisanb@itc.edu.co::e5ced5c2-d787-455d-b115-4f08a699b8c8" providerId="AD" clId="Web-{C5E226C9-5113-2DA2-F8A6-5465FD7FA11A}" dt="2023-02-16T12:28:24.380" v="1017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">
        <pc:chgData name="JHEYSON FABIAN VILLAVISAN BUITRAGO" userId="S::jfvillavisanb@itc.edu.co::e5ced5c2-d787-455d-b115-4f08a699b8c8" providerId="AD" clId="Web-{C5E226C9-5113-2DA2-F8A6-5465FD7FA11A}" dt="2023-02-16T12:23:57.039" v="951"/>
        <pc:sldMkLst>
          <pc:docMk/>
          <pc:sldMk cId="2505371292" sldId="270"/>
        </pc:sldMkLst>
        <pc:spChg chg="mod">
          <ac:chgData name="JHEYSON FABIAN VILLAVISAN BUITRAGO" userId="S::jfvillavisanb@itc.edu.co::e5ced5c2-d787-455d-b115-4f08a699b8c8" providerId="AD" clId="Web-{C5E226C9-5113-2DA2-F8A6-5465FD7FA11A}" dt="2023-02-16T12:17:59.658" v="523" actId="20577"/>
          <ac:spMkLst>
            <pc:docMk/>
            <pc:sldMk cId="2505371292" sldId="270"/>
            <ac:spMk id="7" creationId="{EBDE2FDF-A2BB-4F17-99CB-0B213EF4BAA4}"/>
          </ac:spMkLst>
        </pc:spChg>
        <pc:graphicFrameChg chg="mod modGraphic">
          <ac:chgData name="JHEYSON FABIAN VILLAVISAN BUITRAGO" userId="S::jfvillavisanb@itc.edu.co::e5ced5c2-d787-455d-b115-4f08a699b8c8" providerId="AD" clId="Web-{C5E226C9-5113-2DA2-F8A6-5465FD7FA11A}" dt="2023-02-16T12:23:57.039" v="951"/>
          <ac:graphicFrameMkLst>
            <pc:docMk/>
            <pc:sldMk cId="2505371292" sldId="270"/>
            <ac:graphicFrameMk id="2" creationId="{BFAD80C6-663E-42AD-A6EE-0E699E7C415E}"/>
          </ac:graphicFrameMkLst>
        </pc:graphicFrameChg>
      </pc:sldChg>
    </pc:docChg>
  </pc:docChgLst>
  <pc:docChgLst>
    <pc:chgData name="JHEYSON FABIAN VILLAVISAN BUITRAGO" userId="S::jfvillavisanb@itc.edu.co::e5ced5c2-d787-455d-b115-4f08a699b8c8" providerId="AD" clId="Web-{48E46AB0-417B-80D3-AB8F-FA5B0ABBF09B}"/>
    <pc:docChg chg="delSld modSld modSection">
      <pc:chgData name="JHEYSON FABIAN VILLAVISAN BUITRAGO" userId="S::jfvillavisanb@itc.edu.co::e5ced5c2-d787-455d-b115-4f08a699b8c8" providerId="AD" clId="Web-{48E46AB0-417B-80D3-AB8F-FA5B0ABBF09B}" dt="2023-02-23T11:37:06.089" v="30"/>
      <pc:docMkLst>
        <pc:docMk/>
      </pc:docMkLst>
      <pc:sldChg chg="del">
        <pc:chgData name="JHEYSON FABIAN VILLAVISAN BUITRAGO" userId="S::jfvillavisanb@itc.edu.co::e5ced5c2-d787-455d-b115-4f08a699b8c8" providerId="AD" clId="Web-{48E46AB0-417B-80D3-AB8F-FA5B0ABBF09B}" dt="2023-02-23T11:36:24.869" v="2"/>
        <pc:sldMkLst>
          <pc:docMk/>
          <pc:sldMk cId="0" sldId="261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6.026" v="4"/>
        <pc:sldMkLst>
          <pc:docMk/>
          <pc:sldMk cId="0" sldId="264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5.291" v="3"/>
        <pc:sldMkLst>
          <pc:docMk/>
          <pc:sldMk cId="0" sldId="265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6.510" v="5"/>
        <pc:sldMkLst>
          <pc:docMk/>
          <pc:sldMk cId="0" sldId="266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8.729" v="8"/>
        <pc:sldMkLst>
          <pc:docMk/>
          <pc:sldMk cId="0" sldId="268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2.744" v="1"/>
        <pc:sldMkLst>
          <pc:docMk/>
          <pc:sldMk cId="2505371292" sldId="270"/>
        </pc:sldMkLst>
      </pc:sldChg>
      <pc:sldChg chg="addSp delSp modSp">
        <pc:chgData name="JHEYSON FABIAN VILLAVISAN BUITRAGO" userId="S::jfvillavisanb@itc.edu.co::e5ced5c2-d787-455d-b115-4f08a699b8c8" providerId="AD" clId="Web-{48E46AB0-417B-80D3-AB8F-FA5B0ABBF09B}" dt="2023-02-23T11:37:06.089" v="30"/>
        <pc:sldMkLst>
          <pc:docMk/>
          <pc:sldMk cId="3709177429" sldId="274"/>
        </pc:sldMkLst>
        <pc:spChg chg="del">
          <ac:chgData name="JHEYSON FABIAN VILLAVISAN BUITRAGO" userId="S::jfvillavisanb@itc.edu.co::e5ced5c2-d787-455d-b115-4f08a699b8c8" providerId="AD" clId="Web-{48E46AB0-417B-80D3-AB8F-FA5B0ABBF09B}" dt="2023-02-23T11:36:55.745" v="29"/>
          <ac:spMkLst>
            <pc:docMk/>
            <pc:sldMk cId="3709177429" sldId="274"/>
            <ac:spMk id="2" creationId="{FB1B6180-BCA0-4F51-9F68-9E5BAB8A4FDC}"/>
          </ac:spMkLst>
        </pc:spChg>
        <pc:spChg chg="del">
          <ac:chgData name="JHEYSON FABIAN VILLAVISAN BUITRAGO" userId="S::jfvillavisanb@itc.edu.co::e5ced5c2-d787-455d-b115-4f08a699b8c8" providerId="AD" clId="Web-{48E46AB0-417B-80D3-AB8F-FA5B0ABBF09B}" dt="2023-02-23T11:36:47.417" v="22"/>
          <ac:spMkLst>
            <pc:docMk/>
            <pc:sldMk cId="3709177429" sldId="274"/>
            <ac:spMk id="3" creationId="{4F1F9CC3-49B8-41A8-9878-3805D57595F8}"/>
          </ac:spMkLst>
        </pc:spChg>
        <pc:spChg chg="del mod">
          <ac:chgData name="JHEYSON FABIAN VILLAVISAN BUITRAGO" userId="S::jfvillavisanb@itc.edu.co::e5ced5c2-d787-455d-b115-4f08a699b8c8" providerId="AD" clId="Web-{48E46AB0-417B-80D3-AB8F-FA5B0ABBF09B}" dt="2023-02-23T11:36:52.402" v="27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S::jfvillavisanb@itc.edu.co::e5ced5c2-d787-455d-b115-4f08a699b8c8" providerId="AD" clId="Web-{48E46AB0-417B-80D3-AB8F-FA5B0ABBF09B}" dt="2023-02-23T11:36:49.870" v="23"/>
          <ac:spMkLst>
            <pc:docMk/>
            <pc:sldMk cId="3709177429" sldId="274"/>
            <ac:spMk id="7" creationId="{AB526CE0-2127-7D44-CA47-83BF16EFEADC}"/>
          </ac:spMkLst>
        </pc:spChg>
        <pc:spChg chg="add del mod">
          <ac:chgData name="JHEYSON FABIAN VILLAVISAN BUITRAGO" userId="S::jfvillavisanb@itc.edu.co::e5ced5c2-d787-455d-b115-4f08a699b8c8" providerId="AD" clId="Web-{48E46AB0-417B-80D3-AB8F-FA5B0ABBF09B}" dt="2023-02-23T11:36:54.230" v="28"/>
          <ac:spMkLst>
            <pc:docMk/>
            <pc:sldMk cId="3709177429" sldId="274"/>
            <ac:spMk id="11" creationId="{1E786B12-FD9D-7DC9-E166-9D8429BA8EAA}"/>
          </ac:spMkLst>
        </pc:spChg>
        <pc:spChg chg="mod">
          <ac:chgData name="JHEYSON FABIAN VILLAVISAN BUITRAGO" userId="S::jfvillavisanb@itc.edu.co::e5ced5c2-d787-455d-b115-4f08a699b8c8" providerId="AD" clId="Web-{48E46AB0-417B-80D3-AB8F-FA5B0ABBF09B}" dt="2023-02-23T11:36:44.808" v="21" actId="20577"/>
          <ac:spMkLst>
            <pc:docMk/>
            <pc:sldMk cId="3709177429" sldId="274"/>
            <ac:spMk id="13" creationId="{FF9F8020-A143-4061-0214-9BB2AE9D2550}"/>
          </ac:spMkLst>
        </pc:spChg>
        <pc:spChg chg="add del mod">
          <ac:chgData name="JHEYSON FABIAN VILLAVISAN BUITRAGO" userId="S::jfvillavisanb@itc.edu.co::e5ced5c2-d787-455d-b115-4f08a699b8c8" providerId="AD" clId="Web-{48E46AB0-417B-80D3-AB8F-FA5B0ABBF09B}" dt="2023-02-23T11:37:06.089" v="30"/>
          <ac:spMkLst>
            <pc:docMk/>
            <pc:sldMk cId="3709177429" sldId="274"/>
            <ac:spMk id="15" creationId="{971C226B-BCA8-C2D0-7FC5-E6ADE8393D7C}"/>
          </ac:spMkLst>
        </pc:spChg>
        <pc:picChg chg="del">
          <ac:chgData name="JHEYSON FABIAN VILLAVISAN BUITRAGO" userId="S::jfvillavisanb@itc.edu.co::e5ced5c2-d787-455d-b115-4f08a699b8c8" providerId="AD" clId="Web-{48E46AB0-417B-80D3-AB8F-FA5B0ABBF09B}" dt="2023-02-23T11:36:51.417" v="25"/>
          <ac:picMkLst>
            <pc:docMk/>
            <pc:sldMk cId="3709177429" sldId="274"/>
            <ac:picMk id="6" creationId="{46E1A899-6475-4C36-890B-85392BBFA904}"/>
          </ac:picMkLst>
        </pc:picChg>
        <pc:picChg chg="del">
          <ac:chgData name="JHEYSON FABIAN VILLAVISAN BUITRAGO" userId="S::jfvillavisanb@itc.edu.co::e5ced5c2-d787-455d-b115-4f08a699b8c8" providerId="AD" clId="Web-{48E46AB0-417B-80D3-AB8F-FA5B0ABBF09B}" dt="2023-02-23T11:36:50.651" v="24"/>
          <ac:picMkLst>
            <pc:docMk/>
            <pc:sldMk cId="3709177429" sldId="274"/>
            <ac:picMk id="9" creationId="{2BCDCF25-80B5-4CA1-B1B6-1C7F924229A5}"/>
          </ac:picMkLst>
        </pc:picChg>
      </pc:sldChg>
      <pc:sldChg chg="del">
        <pc:chgData name="JHEYSON FABIAN VILLAVISAN BUITRAGO" userId="S::jfvillavisanb@itc.edu.co::e5ced5c2-d787-455d-b115-4f08a699b8c8" providerId="AD" clId="Web-{48E46AB0-417B-80D3-AB8F-FA5B0ABBF09B}" dt="2023-02-23T11:36:27.276" v="6"/>
        <pc:sldMkLst>
          <pc:docMk/>
          <pc:sldMk cId="2680639377" sldId="275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7.885" v="7"/>
        <pc:sldMkLst>
          <pc:docMk/>
          <pc:sldMk cId="1955606898" sldId="277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2.025" v="0"/>
        <pc:sldMkLst>
          <pc:docMk/>
          <pc:sldMk cId="214171354" sldId="278"/>
        </pc:sldMkLst>
      </pc:sldChg>
    </pc:docChg>
  </pc:docChgLst>
  <pc:docChgLst>
    <pc:chgData name="JHEYSON FABIAN VILLAVISAN BUITRAGO" userId="S::jfvillavisanb@itc.edu.co::e5ced5c2-d787-455d-b115-4f08a699b8c8" providerId="AD" clId="Web-{BB6AABAB-A896-4F27-AFE9-26CCB07EB58E}"/>
    <pc:docChg chg="modSld">
      <pc:chgData name="JHEYSON FABIAN VILLAVISAN BUITRAGO" userId="S::jfvillavisanb@itc.edu.co::e5ced5c2-d787-455d-b115-4f08a699b8c8" providerId="AD" clId="Web-{BB6AABAB-A896-4F27-AFE9-26CCB07EB58E}" dt="2023-03-30T23:15:42.251" v="1" actId="20577"/>
      <pc:docMkLst>
        <pc:docMk/>
      </pc:docMkLst>
      <pc:sldChg chg="modSp">
        <pc:chgData name="JHEYSON FABIAN VILLAVISAN BUITRAGO" userId="S::jfvillavisanb@itc.edu.co::e5ced5c2-d787-455d-b115-4f08a699b8c8" providerId="AD" clId="Web-{BB6AABAB-A896-4F27-AFE9-26CCB07EB58E}" dt="2023-03-30T23:15:42.251" v="1" actId="20577"/>
        <pc:sldMkLst>
          <pc:docMk/>
          <pc:sldMk cId="121694325" sldId="288"/>
        </pc:sldMkLst>
        <pc:spChg chg="mod">
          <ac:chgData name="JHEYSON FABIAN VILLAVISAN BUITRAGO" userId="S::jfvillavisanb@itc.edu.co::e5ced5c2-d787-455d-b115-4f08a699b8c8" providerId="AD" clId="Web-{BB6AABAB-A896-4F27-AFE9-26CCB07EB58E}" dt="2023-03-30T23:15:42.251" v="1" actId="20577"/>
          <ac:spMkLst>
            <pc:docMk/>
            <pc:sldMk cId="121694325" sldId="288"/>
            <ac:spMk id="3" creationId="{EF2E87EB-FA03-8DDD-B4FB-17F7C3885FFD}"/>
          </ac:spMkLst>
        </pc:spChg>
      </pc:sldChg>
    </pc:docChg>
  </pc:docChgLst>
  <pc:docChgLst>
    <pc:chgData name="JHEYSON FABIAN VILLAVISAN BUITRAGO" userId="e5ced5c2-d787-455d-b115-4f08a699b8c8" providerId="ADAL" clId="{47D8E828-0ADA-48B2-A716-0A0428D42ED7}"/>
    <pc:docChg chg="undo custSel addSld modSld modSection">
      <pc:chgData name="JHEYSON FABIAN VILLAVISAN BUITRAGO" userId="e5ced5c2-d787-455d-b115-4f08a699b8c8" providerId="ADAL" clId="{47D8E828-0ADA-48B2-A716-0A0428D42ED7}" dt="2024-05-06T19:23:37.105" v="339" actId="14100"/>
      <pc:docMkLst>
        <pc:docMk/>
      </pc:docMkLst>
      <pc:sldChg chg="addSp modSp">
        <pc:chgData name="JHEYSON FABIAN VILLAVISAN BUITRAGO" userId="e5ced5c2-d787-455d-b115-4f08a699b8c8" providerId="ADAL" clId="{47D8E828-0ADA-48B2-A716-0A0428D42ED7}" dt="2024-05-06T19:14:28.099" v="307" actId="1076"/>
        <pc:sldMkLst>
          <pc:docMk/>
          <pc:sldMk cId="3216290656" sldId="276"/>
        </pc:sldMkLst>
        <pc:picChg chg="add mod">
          <ac:chgData name="JHEYSON FABIAN VILLAVISAN BUITRAGO" userId="e5ced5c2-d787-455d-b115-4f08a699b8c8" providerId="ADAL" clId="{47D8E828-0ADA-48B2-A716-0A0428D42ED7}" dt="2024-05-06T19:14:28.099" v="307" actId="1076"/>
          <ac:picMkLst>
            <pc:docMk/>
            <pc:sldMk cId="3216290656" sldId="276"/>
            <ac:picMk id="4" creationId="{8CCB3B5B-3587-0C20-4F44-1EE59A12CD13}"/>
          </ac:picMkLst>
        </pc:picChg>
      </pc:sldChg>
      <pc:sldChg chg="modSp mod">
        <pc:chgData name="JHEYSON FABIAN VILLAVISAN BUITRAGO" userId="e5ced5c2-d787-455d-b115-4f08a699b8c8" providerId="ADAL" clId="{47D8E828-0ADA-48B2-A716-0A0428D42ED7}" dt="2024-05-06T19:13:39.380" v="305" actId="20577"/>
        <pc:sldMkLst>
          <pc:docMk/>
          <pc:sldMk cId="1880859983" sldId="277"/>
        </pc:sldMkLst>
        <pc:spChg chg="mod">
          <ac:chgData name="JHEYSON FABIAN VILLAVISAN BUITRAGO" userId="e5ced5c2-d787-455d-b115-4f08a699b8c8" providerId="ADAL" clId="{47D8E828-0ADA-48B2-A716-0A0428D42ED7}" dt="2024-05-06T19:13:39.380" v="305" actId="20577"/>
          <ac:spMkLst>
            <pc:docMk/>
            <pc:sldMk cId="1880859983" sldId="277"/>
            <ac:spMk id="3" creationId="{EF2E87EB-FA03-8DDD-B4FB-17F7C3885FFD}"/>
          </ac:spMkLst>
        </pc:spChg>
      </pc:sldChg>
      <pc:sldChg chg="modSp mod">
        <pc:chgData name="JHEYSON FABIAN VILLAVISAN BUITRAGO" userId="e5ced5c2-d787-455d-b115-4f08a699b8c8" providerId="ADAL" clId="{47D8E828-0ADA-48B2-A716-0A0428D42ED7}" dt="2024-05-06T19:21:02.875" v="319" actId="20577"/>
        <pc:sldMkLst>
          <pc:docMk/>
          <pc:sldMk cId="3424216413" sldId="281"/>
        </pc:sldMkLst>
        <pc:graphicFrameChg chg="modGraphic">
          <ac:chgData name="JHEYSON FABIAN VILLAVISAN BUITRAGO" userId="e5ced5c2-d787-455d-b115-4f08a699b8c8" providerId="ADAL" clId="{47D8E828-0ADA-48B2-A716-0A0428D42ED7}" dt="2024-05-06T19:21:02.875" v="319" actId="20577"/>
          <ac:graphicFrameMkLst>
            <pc:docMk/>
            <pc:sldMk cId="3424216413" sldId="281"/>
            <ac:graphicFrameMk id="4" creationId="{2CEC6580-7B00-CB9F-9053-3F31DCACB651}"/>
          </ac:graphicFrameMkLst>
        </pc:graphicFrameChg>
      </pc:sldChg>
      <pc:sldChg chg="modSp mod">
        <pc:chgData name="JHEYSON FABIAN VILLAVISAN BUITRAGO" userId="e5ced5c2-d787-455d-b115-4f08a699b8c8" providerId="ADAL" clId="{47D8E828-0ADA-48B2-A716-0A0428D42ED7}" dt="2024-05-06T19:23:30.117" v="336" actId="1076"/>
        <pc:sldMkLst>
          <pc:docMk/>
          <pc:sldMk cId="997026629" sldId="284"/>
        </pc:sldMkLst>
        <pc:graphicFrameChg chg="mod modGraphic">
          <ac:chgData name="JHEYSON FABIAN VILLAVISAN BUITRAGO" userId="e5ced5c2-d787-455d-b115-4f08a699b8c8" providerId="ADAL" clId="{47D8E828-0ADA-48B2-A716-0A0428D42ED7}" dt="2024-05-06T19:23:30.117" v="336" actId="1076"/>
          <ac:graphicFrameMkLst>
            <pc:docMk/>
            <pc:sldMk cId="997026629" sldId="284"/>
            <ac:graphicFrameMk id="4" creationId="{2CEC6580-7B00-CB9F-9053-3F31DCACB651}"/>
          </ac:graphicFrameMkLst>
        </pc:graphicFrameChg>
      </pc:sldChg>
      <pc:sldChg chg="addSp modSp mod">
        <pc:chgData name="JHEYSON FABIAN VILLAVISAN BUITRAGO" userId="e5ced5c2-d787-455d-b115-4f08a699b8c8" providerId="ADAL" clId="{47D8E828-0ADA-48B2-A716-0A0428D42ED7}" dt="2024-05-06T19:23:37.105" v="339" actId="14100"/>
        <pc:sldMkLst>
          <pc:docMk/>
          <pc:sldMk cId="2050801502" sldId="288"/>
        </pc:sldMkLst>
        <pc:spChg chg="mod">
          <ac:chgData name="JHEYSON FABIAN VILLAVISAN BUITRAGO" userId="e5ced5c2-d787-455d-b115-4f08a699b8c8" providerId="ADAL" clId="{47D8E828-0ADA-48B2-A716-0A0428D42ED7}" dt="2024-05-06T19:23:11.202" v="331"/>
          <ac:spMkLst>
            <pc:docMk/>
            <pc:sldMk cId="2050801502" sldId="288"/>
            <ac:spMk id="3" creationId="{EF2E87EB-FA03-8DDD-B4FB-17F7C3885FFD}"/>
          </ac:spMkLst>
        </pc:spChg>
        <pc:graphicFrameChg chg="mod">
          <ac:chgData name="JHEYSON FABIAN VILLAVISAN BUITRAGO" userId="e5ced5c2-d787-455d-b115-4f08a699b8c8" providerId="ADAL" clId="{47D8E828-0ADA-48B2-A716-0A0428D42ED7}" dt="2024-05-06T19:23:02.910" v="328" actId="1076"/>
          <ac:graphicFrameMkLst>
            <pc:docMk/>
            <pc:sldMk cId="2050801502" sldId="288"/>
            <ac:graphicFrameMk id="4" creationId="{2CEC6580-7B00-CB9F-9053-3F31DCACB651}"/>
          </ac:graphicFrameMkLst>
        </pc:graphicFrameChg>
        <pc:graphicFrameChg chg="add">
          <ac:chgData name="JHEYSON FABIAN VILLAVISAN BUITRAGO" userId="e5ced5c2-d787-455d-b115-4f08a699b8c8" providerId="ADAL" clId="{47D8E828-0ADA-48B2-A716-0A0428D42ED7}" dt="2024-05-06T19:23:13.583" v="332"/>
          <ac:graphicFrameMkLst>
            <pc:docMk/>
            <pc:sldMk cId="2050801502" sldId="288"/>
            <ac:graphicFrameMk id="8" creationId="{37BA0EEC-26FF-6F0C-560E-6DAC48C8ACDB}"/>
          </ac:graphicFrameMkLst>
        </pc:graphicFrameChg>
        <pc:graphicFrameChg chg="add mod">
          <ac:chgData name="JHEYSON FABIAN VILLAVISAN BUITRAGO" userId="e5ced5c2-d787-455d-b115-4f08a699b8c8" providerId="ADAL" clId="{47D8E828-0ADA-48B2-A716-0A0428D42ED7}" dt="2024-05-06T19:23:24.351" v="335" actId="1076"/>
          <ac:graphicFrameMkLst>
            <pc:docMk/>
            <pc:sldMk cId="2050801502" sldId="288"/>
            <ac:graphicFrameMk id="9" creationId="{810BF36D-22A3-0456-3454-790C3100C53E}"/>
          </ac:graphicFrameMkLst>
        </pc:graphicFrameChg>
        <pc:graphicFrameChg chg="add mod modGraphic">
          <ac:chgData name="JHEYSON FABIAN VILLAVISAN BUITRAGO" userId="e5ced5c2-d787-455d-b115-4f08a699b8c8" providerId="ADAL" clId="{47D8E828-0ADA-48B2-A716-0A0428D42ED7}" dt="2024-05-06T19:23:37.105" v="339" actId="14100"/>
          <ac:graphicFrameMkLst>
            <pc:docMk/>
            <pc:sldMk cId="2050801502" sldId="288"/>
            <ac:graphicFrameMk id="11" creationId="{5D079731-F976-BA2C-734B-4191BD754346}"/>
          </ac:graphicFrameMkLst>
        </pc:graphicFrameChg>
        <pc:picChg chg="add mod">
          <ac:chgData name="JHEYSON FABIAN VILLAVISAN BUITRAGO" userId="e5ced5c2-d787-455d-b115-4f08a699b8c8" providerId="ADAL" clId="{47D8E828-0ADA-48B2-A716-0A0428D42ED7}" dt="2024-05-06T19:23:03.390" v="329"/>
          <ac:picMkLst>
            <pc:docMk/>
            <pc:sldMk cId="2050801502" sldId="288"/>
            <ac:picMk id="6" creationId="{502D4645-AA17-AABA-5D12-F2DB6FA4CD57}"/>
          </ac:picMkLst>
        </pc:picChg>
        <pc:picChg chg="add mod">
          <ac:chgData name="JHEYSON FABIAN VILLAVISAN BUITRAGO" userId="e5ced5c2-d787-455d-b115-4f08a699b8c8" providerId="ADAL" clId="{47D8E828-0ADA-48B2-A716-0A0428D42ED7}" dt="2024-05-06T19:23:05.117" v="330"/>
          <ac:picMkLst>
            <pc:docMk/>
            <pc:sldMk cId="2050801502" sldId="288"/>
            <ac:picMk id="7" creationId="{9D47D46D-07A5-AF91-940A-F6A4E6375CB4}"/>
          </ac:picMkLst>
        </pc:picChg>
      </pc:sldChg>
      <pc:sldChg chg="addSp modSp add mod">
        <pc:chgData name="JHEYSON FABIAN VILLAVISAN BUITRAGO" userId="e5ced5c2-d787-455d-b115-4f08a699b8c8" providerId="ADAL" clId="{47D8E828-0ADA-48B2-A716-0A0428D42ED7}" dt="2024-05-06T19:12:58.808" v="295" actId="20577"/>
        <pc:sldMkLst>
          <pc:docMk/>
          <pc:sldMk cId="45828038" sldId="290"/>
        </pc:sldMkLst>
        <pc:spChg chg="add mod">
          <ac:chgData name="JHEYSON FABIAN VILLAVISAN BUITRAGO" userId="e5ced5c2-d787-455d-b115-4f08a699b8c8" providerId="ADAL" clId="{47D8E828-0ADA-48B2-A716-0A0428D42ED7}" dt="2024-05-06T19:12:58.808" v="295" actId="20577"/>
          <ac:spMkLst>
            <pc:docMk/>
            <pc:sldMk cId="45828038" sldId="290"/>
            <ac:spMk id="4" creationId="{B94EADB2-4B5F-AEBE-FD69-FB51E6D4F984}"/>
          </ac:spMkLst>
        </pc:spChg>
      </pc:sldChg>
    </pc:docChg>
  </pc:docChgLst>
  <pc:docChgLst>
    <pc:chgData name="STEVEN MORALES ALVAREZ" userId="S::smoralesa@itc.edu.co::15ae5332-b231-4c37-978d-42e59cc57c1f" providerId="AD" clId="Web-{1166533F-54C6-5237-DF86-02673CABAA7B}"/>
    <pc:docChg chg="modSld">
      <pc:chgData name="STEVEN MORALES ALVAREZ" userId="S::smoralesa@itc.edu.co::15ae5332-b231-4c37-978d-42e59cc57c1f" providerId="AD" clId="Web-{1166533F-54C6-5237-DF86-02673CABAA7B}" dt="2024-11-18T22:23:14.694" v="1" actId="1076"/>
      <pc:docMkLst>
        <pc:docMk/>
      </pc:docMkLst>
      <pc:sldChg chg="modSp">
        <pc:chgData name="STEVEN MORALES ALVAREZ" userId="S::smoralesa@itc.edu.co::15ae5332-b231-4c37-978d-42e59cc57c1f" providerId="AD" clId="Web-{1166533F-54C6-5237-DF86-02673CABAA7B}" dt="2024-11-18T22:23:14.694" v="1" actId="1076"/>
        <pc:sldMkLst>
          <pc:docMk/>
          <pc:sldMk cId="2138579740" sldId="293"/>
        </pc:sldMkLst>
        <pc:spChg chg="mod">
          <ac:chgData name="STEVEN MORALES ALVAREZ" userId="S::smoralesa@itc.edu.co::15ae5332-b231-4c37-978d-42e59cc57c1f" providerId="AD" clId="Web-{1166533F-54C6-5237-DF86-02673CABAA7B}" dt="2024-11-18T22:23:11.210" v="0" actId="1076"/>
          <ac:spMkLst>
            <pc:docMk/>
            <pc:sldMk cId="2138579740" sldId="293"/>
            <ac:spMk id="3" creationId="{EF2E87EB-FA03-8DDD-B4FB-17F7C3885FFD}"/>
          </ac:spMkLst>
        </pc:spChg>
        <pc:spChg chg="mod">
          <ac:chgData name="STEVEN MORALES ALVAREZ" userId="S::smoralesa@itc.edu.co::15ae5332-b231-4c37-978d-42e59cc57c1f" providerId="AD" clId="Web-{1166533F-54C6-5237-DF86-02673CABAA7B}" dt="2024-11-18T22:23:14.694" v="1" actId="1076"/>
          <ac:spMkLst>
            <pc:docMk/>
            <pc:sldMk cId="2138579740" sldId="293"/>
            <ac:spMk id="4" creationId="{B94EADB2-4B5F-AEBE-FD69-FB51E6D4F984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EF77C647-1E11-C7AB-496F-4ABF09148900}"/>
    <pc:docChg chg="addSld delSld modSld sldOrd modSection">
      <pc:chgData name="JHEYSON FABIAN VILLAVISAN BUITRAGO" userId="S::jfvillavisanb@itc.edu.co::e5ced5c2-d787-455d-b115-4f08a699b8c8" providerId="AD" clId="Web-{EF77C647-1E11-C7AB-496F-4ABF09148900}" dt="2023-03-09T12:10:51.087" v="534" actId="20577"/>
      <pc:docMkLst>
        <pc:docMk/>
      </pc:docMkLst>
      <pc:sldChg chg="modSp">
        <pc:chgData name="JHEYSON FABIAN VILLAVISAN BUITRAGO" userId="S::jfvillavisanb@itc.edu.co::e5ced5c2-d787-455d-b115-4f08a699b8c8" providerId="AD" clId="Web-{EF77C647-1E11-C7AB-496F-4ABF09148900}" dt="2023-03-09T11:45:50.689" v="0" actId="20577"/>
        <pc:sldMkLst>
          <pc:docMk/>
          <pc:sldMk cId="3709177429" sldId="274"/>
        </pc:sldMkLst>
        <pc:spChg chg="mod">
          <ac:chgData name="JHEYSON FABIAN VILLAVISAN BUITRAGO" userId="S::jfvillavisanb@itc.edu.co::e5ced5c2-d787-455d-b115-4f08a699b8c8" providerId="AD" clId="Web-{EF77C647-1E11-C7AB-496F-4ABF09148900}" dt="2023-03-09T11:45:50.689" v="0" actId="20577"/>
          <ac:spMkLst>
            <pc:docMk/>
            <pc:sldMk cId="3709177429" sldId="274"/>
            <ac:spMk id="3" creationId="{EF2E87EB-FA03-8DDD-B4FB-17F7C3885FFD}"/>
          </ac:spMkLst>
        </pc:spChg>
      </pc:sldChg>
      <pc:sldChg chg="modSp">
        <pc:chgData name="JHEYSON FABIAN VILLAVISAN BUITRAGO" userId="S::jfvillavisanb@itc.edu.co::e5ced5c2-d787-455d-b115-4f08a699b8c8" providerId="AD" clId="Web-{EF77C647-1E11-C7AB-496F-4ABF09148900}" dt="2023-03-09T11:49:20.840" v="113" actId="20577"/>
        <pc:sldMkLst>
          <pc:docMk/>
          <pc:sldMk cId="2574427139" sldId="275"/>
        </pc:sldMkLst>
        <pc:spChg chg="mod">
          <ac:chgData name="JHEYSON FABIAN VILLAVISAN BUITRAGO" userId="S::jfvillavisanb@itc.edu.co::e5ced5c2-d787-455d-b115-4f08a699b8c8" providerId="AD" clId="Web-{EF77C647-1E11-C7AB-496F-4ABF09148900}" dt="2023-03-09T11:49:20.840" v="113" actId="20577"/>
          <ac:spMkLst>
            <pc:docMk/>
            <pc:sldMk cId="2574427139" sldId="275"/>
            <ac:spMk id="3" creationId="{EF2E87EB-FA03-8DDD-B4FB-17F7C3885FFD}"/>
          </ac:spMkLst>
        </pc:spChg>
      </pc:sldChg>
      <pc:sldChg chg="modSp">
        <pc:chgData name="JHEYSON FABIAN VILLAVISAN BUITRAGO" userId="S::jfvillavisanb@itc.edu.co::e5ced5c2-d787-455d-b115-4f08a699b8c8" providerId="AD" clId="Web-{EF77C647-1E11-C7AB-496F-4ABF09148900}" dt="2023-03-09T11:51:54.048" v="138" actId="20577"/>
        <pc:sldMkLst>
          <pc:docMk/>
          <pc:sldMk cId="3477400737" sldId="276"/>
        </pc:sldMkLst>
        <pc:spChg chg="mod">
          <ac:chgData name="JHEYSON FABIAN VILLAVISAN BUITRAGO" userId="S::jfvillavisanb@itc.edu.co::e5ced5c2-d787-455d-b115-4f08a699b8c8" providerId="AD" clId="Web-{EF77C647-1E11-C7AB-496F-4ABF09148900}" dt="2023-03-09T11:51:54.048" v="138" actId="20577"/>
          <ac:spMkLst>
            <pc:docMk/>
            <pc:sldMk cId="3477400737" sldId="276"/>
            <ac:spMk id="3" creationId="{EF2E87EB-FA03-8DDD-B4FB-17F7C3885FFD}"/>
          </ac:spMkLst>
        </pc:spChg>
      </pc:sldChg>
      <pc:sldChg chg="addSp modSp add replId">
        <pc:chgData name="JHEYSON FABIAN VILLAVISAN BUITRAGO" userId="S::jfvillavisanb@itc.edu.co::e5ced5c2-d787-455d-b115-4f08a699b8c8" providerId="AD" clId="Web-{EF77C647-1E11-C7AB-496F-4ABF09148900}" dt="2023-03-09T11:59:45.814" v="311" actId="20577"/>
        <pc:sldMkLst>
          <pc:docMk/>
          <pc:sldMk cId="1294577020" sldId="277"/>
        </pc:sldMkLst>
        <pc:spChg chg="mod">
          <ac:chgData name="JHEYSON FABIAN VILLAVISAN BUITRAGO" userId="S::jfvillavisanb@itc.edu.co::e5ced5c2-d787-455d-b115-4f08a699b8c8" providerId="AD" clId="Web-{EF77C647-1E11-C7AB-496F-4ABF09148900}" dt="2023-03-09T11:56:45.105" v="274" actId="20577"/>
          <ac:spMkLst>
            <pc:docMk/>
            <pc:sldMk cId="1294577020" sldId="277"/>
            <ac:spMk id="3" creationId="{EF2E87EB-FA03-8DDD-B4FB-17F7C3885FFD}"/>
          </ac:spMkLst>
        </pc:spChg>
        <pc:spChg chg="add mod">
          <ac:chgData name="JHEYSON FABIAN VILLAVISAN BUITRAGO" userId="S::jfvillavisanb@itc.edu.co::e5ced5c2-d787-455d-b115-4f08a699b8c8" providerId="AD" clId="Web-{EF77C647-1E11-C7AB-496F-4ABF09148900}" dt="2023-03-09T11:59:45.814" v="311" actId="20577"/>
          <ac:spMkLst>
            <pc:docMk/>
            <pc:sldMk cId="1294577020" sldId="277"/>
            <ac:spMk id="4" creationId="{47776E65-58DA-8B7B-057B-9635ACD63EEC}"/>
          </ac:spMkLst>
        </pc:spChg>
        <pc:spChg chg="mod">
          <ac:chgData name="JHEYSON FABIAN VILLAVISAN BUITRAGO" userId="S::jfvillavisanb@itc.edu.co::e5ced5c2-d787-455d-b115-4f08a699b8c8" providerId="AD" clId="Web-{EF77C647-1E11-C7AB-496F-4ABF09148900}" dt="2023-03-09T11:54:23.991" v="149" actId="20577"/>
          <ac:spMkLst>
            <pc:docMk/>
            <pc:sldMk cId="1294577020" sldId="277"/>
            <ac:spMk id="10" creationId="{AF4E183E-A171-4923-A99E-D149888CEC37}"/>
          </ac:spMkLst>
        </pc:spChg>
      </pc:sldChg>
      <pc:sldChg chg="del">
        <pc:chgData name="JHEYSON FABIAN VILLAVISAN BUITRAGO" userId="S::jfvillavisanb@itc.edu.co::e5ced5c2-d787-455d-b115-4f08a699b8c8" providerId="AD" clId="Web-{EF77C647-1E11-C7AB-496F-4ABF09148900}" dt="2023-03-09T11:51:55.533" v="139"/>
        <pc:sldMkLst>
          <pc:docMk/>
          <pc:sldMk cId="3602490117" sldId="277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7.876" v="141"/>
        <pc:sldMkLst>
          <pc:docMk/>
          <pc:sldMk cId="2767045354" sldId="278"/>
        </pc:sldMkLst>
      </pc:sldChg>
      <pc:sldChg chg="add del replId">
        <pc:chgData name="JHEYSON FABIAN VILLAVISAN BUITRAGO" userId="S::jfvillavisanb@itc.edu.co::e5ced5c2-d787-455d-b115-4f08a699b8c8" providerId="AD" clId="Web-{EF77C647-1E11-C7AB-496F-4ABF09148900}" dt="2023-03-09T11:59:32.392" v="306"/>
        <pc:sldMkLst>
          <pc:docMk/>
          <pc:sldMk cId="3862357702" sldId="278"/>
        </pc:sldMkLst>
      </pc:sldChg>
      <pc:sldChg chg="addSp modSp add replId">
        <pc:chgData name="JHEYSON FABIAN VILLAVISAN BUITRAGO" userId="S::jfvillavisanb@itc.edu.co::e5ced5c2-d787-455d-b115-4f08a699b8c8" providerId="AD" clId="Web-{EF77C647-1E11-C7AB-496F-4ABF09148900}" dt="2023-03-09T11:59:48.361" v="312" actId="20577"/>
        <pc:sldMkLst>
          <pc:docMk/>
          <pc:sldMk cId="970790250" sldId="279"/>
        </pc:sldMkLst>
        <pc:spChg chg="mod">
          <ac:chgData name="JHEYSON FABIAN VILLAVISAN BUITRAGO" userId="S::jfvillavisanb@itc.edu.co::e5ced5c2-d787-455d-b115-4f08a699b8c8" providerId="AD" clId="Web-{EF77C647-1E11-C7AB-496F-4ABF09148900}" dt="2023-03-09T11:59:19.985" v="305" actId="20577"/>
          <ac:spMkLst>
            <pc:docMk/>
            <pc:sldMk cId="970790250" sldId="279"/>
            <ac:spMk id="3" creationId="{EF2E87EB-FA03-8DDD-B4FB-17F7C3885FFD}"/>
          </ac:spMkLst>
        </pc:spChg>
        <pc:spChg chg="add mod">
          <ac:chgData name="JHEYSON FABIAN VILLAVISAN BUITRAGO" userId="S::jfvillavisanb@itc.edu.co::e5ced5c2-d787-455d-b115-4f08a699b8c8" providerId="AD" clId="Web-{EF77C647-1E11-C7AB-496F-4ABF09148900}" dt="2023-03-09T11:59:48.361" v="312" actId="20577"/>
          <ac:spMkLst>
            <pc:docMk/>
            <pc:sldMk cId="970790250" sldId="279"/>
            <ac:spMk id="4" creationId="{CEF7798F-ADB9-6033-3741-3A0F24808E76}"/>
          </ac:spMkLst>
        </pc:spChg>
      </pc:sldChg>
      <pc:sldChg chg="del">
        <pc:chgData name="JHEYSON FABIAN VILLAVISAN BUITRAGO" userId="S::jfvillavisanb@itc.edu.co::e5ced5c2-d787-455d-b115-4f08a699b8c8" providerId="AD" clId="Web-{EF77C647-1E11-C7AB-496F-4ABF09148900}" dt="2023-03-09T11:52:02.142" v="145"/>
        <pc:sldMkLst>
          <pc:docMk/>
          <pc:sldMk cId="1972393218" sldId="279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3.267" v="146"/>
        <pc:sldMkLst>
          <pc:docMk/>
          <pc:sldMk cId="71122801" sldId="280"/>
        </pc:sldMkLst>
      </pc:sldChg>
      <pc:sldChg chg="addSp modSp add replId">
        <pc:chgData name="JHEYSON FABIAN VILLAVISAN BUITRAGO" userId="S::jfvillavisanb@itc.edu.co::e5ced5c2-d787-455d-b115-4f08a699b8c8" providerId="AD" clId="Web-{EF77C647-1E11-C7AB-496F-4ABF09148900}" dt="2023-03-09T11:59:51.252" v="313" actId="20577"/>
        <pc:sldMkLst>
          <pc:docMk/>
          <pc:sldMk cId="1934745384" sldId="280"/>
        </pc:sldMkLst>
        <pc:spChg chg="mod">
          <ac:chgData name="JHEYSON FABIAN VILLAVISAN BUITRAGO" userId="S::jfvillavisanb@itc.edu.co::e5ced5c2-d787-455d-b115-4f08a699b8c8" providerId="AD" clId="Web-{EF77C647-1E11-C7AB-496F-4ABF09148900}" dt="2023-03-09T11:59:15.657" v="304" actId="20577"/>
          <ac:spMkLst>
            <pc:docMk/>
            <pc:sldMk cId="1934745384" sldId="280"/>
            <ac:spMk id="3" creationId="{EF2E87EB-FA03-8DDD-B4FB-17F7C3885FFD}"/>
          </ac:spMkLst>
        </pc:spChg>
        <pc:spChg chg="add mod">
          <ac:chgData name="JHEYSON FABIAN VILLAVISAN BUITRAGO" userId="S::jfvillavisanb@itc.edu.co::e5ced5c2-d787-455d-b115-4f08a699b8c8" providerId="AD" clId="Web-{EF77C647-1E11-C7AB-496F-4ABF09148900}" dt="2023-03-09T11:59:51.252" v="313" actId="20577"/>
          <ac:spMkLst>
            <pc:docMk/>
            <pc:sldMk cId="1934745384" sldId="280"/>
            <ac:spMk id="4" creationId="{AC53AF0A-97A4-49A9-D5AF-236F273B1FA4}"/>
          </ac:spMkLst>
        </pc:spChg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03:38.291" v="339" actId="20577"/>
        <pc:sldMkLst>
          <pc:docMk/>
          <pc:sldMk cId="2241521694" sldId="281"/>
        </pc:sldMkLst>
        <pc:spChg chg="mod">
          <ac:chgData name="JHEYSON FABIAN VILLAVISAN BUITRAGO" userId="S::jfvillavisanb@itc.edu.co::e5ced5c2-d787-455d-b115-4f08a699b8c8" providerId="AD" clId="Web-{EF77C647-1E11-C7AB-496F-4ABF09148900}" dt="2023-03-09T12:03:38.291" v="339" actId="20577"/>
          <ac:spMkLst>
            <pc:docMk/>
            <pc:sldMk cId="2241521694" sldId="281"/>
            <ac:spMk id="3" creationId="{EF2E87EB-FA03-8DDD-B4FB-17F7C3885FFD}"/>
          </ac:spMkLst>
        </pc:spChg>
        <pc:spChg chg="mod">
          <ac:chgData name="JHEYSON FABIAN VILLAVISAN BUITRAGO" userId="S::jfvillavisanb@itc.edu.co::e5ced5c2-d787-455d-b115-4f08a699b8c8" providerId="AD" clId="Web-{EF77C647-1E11-C7AB-496F-4ABF09148900}" dt="2023-03-09T12:00:03.893" v="315" actId="20577"/>
          <ac:spMkLst>
            <pc:docMk/>
            <pc:sldMk cId="2241521694" sldId="281"/>
            <ac:spMk id="4" creationId="{AC53AF0A-97A4-49A9-D5AF-236F273B1FA4}"/>
          </ac:spMkLst>
        </pc:spChg>
      </pc:sldChg>
      <pc:sldChg chg="del">
        <pc:chgData name="JHEYSON FABIAN VILLAVISAN BUITRAGO" userId="S::jfvillavisanb@itc.edu.co::e5ced5c2-d787-455d-b115-4f08a699b8c8" providerId="AD" clId="Web-{EF77C647-1E11-C7AB-496F-4ABF09148900}" dt="2023-03-09T11:51:56.673" v="140"/>
        <pc:sldMkLst>
          <pc:docMk/>
          <pc:sldMk cId="3730904877" sldId="281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8.642" v="142"/>
        <pc:sldMkLst>
          <pc:docMk/>
          <pc:sldMk cId="3146510233" sldId="282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03:43.901" v="340" actId="20577"/>
        <pc:sldMkLst>
          <pc:docMk/>
          <pc:sldMk cId="3307242666" sldId="282"/>
        </pc:sldMkLst>
        <pc:spChg chg="mod">
          <ac:chgData name="JHEYSON FABIAN VILLAVISAN BUITRAGO" userId="S::jfvillavisanb@itc.edu.co::e5ced5c2-d787-455d-b115-4f08a699b8c8" providerId="AD" clId="Web-{EF77C647-1E11-C7AB-496F-4ABF09148900}" dt="2023-03-09T12:03:17.290" v="332" actId="20577"/>
          <ac:spMkLst>
            <pc:docMk/>
            <pc:sldMk cId="3307242666" sldId="282"/>
            <ac:spMk id="3" creationId="{EF2E87EB-FA03-8DDD-B4FB-17F7C3885FFD}"/>
          </ac:spMkLst>
        </pc:spChg>
        <pc:spChg chg="mod">
          <ac:chgData name="JHEYSON FABIAN VILLAVISAN BUITRAGO" userId="S::jfvillavisanb@itc.edu.co::e5ced5c2-d787-455d-b115-4f08a699b8c8" providerId="AD" clId="Web-{EF77C647-1E11-C7AB-496F-4ABF09148900}" dt="2023-03-09T12:03:43.901" v="340" actId="20577"/>
          <ac:spMkLst>
            <pc:docMk/>
            <pc:sldMk cId="3307242666" sldId="282"/>
            <ac:spMk id="4" creationId="{AC53AF0A-97A4-49A9-D5AF-236F273B1FA4}"/>
          </ac:spMkLst>
        </pc:spChg>
      </pc:sldChg>
      <pc:sldChg chg="del">
        <pc:chgData name="JHEYSON FABIAN VILLAVISAN BUITRAGO" userId="S::jfvillavisanb@itc.edu.co::e5ced5c2-d787-455d-b115-4f08a699b8c8" providerId="AD" clId="Web-{EF77C647-1E11-C7AB-496F-4ABF09148900}" dt="2023-03-09T11:51:59.423" v="143"/>
        <pc:sldMkLst>
          <pc:docMk/>
          <pc:sldMk cId="335165973" sldId="283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08:57.224" v="510" actId="20577"/>
        <pc:sldMkLst>
          <pc:docMk/>
          <pc:sldMk cId="4293807410" sldId="283"/>
        </pc:sldMkLst>
        <pc:spChg chg="mod">
          <ac:chgData name="JHEYSON FABIAN VILLAVISAN BUITRAGO" userId="S::jfvillavisanb@itc.edu.co::e5ced5c2-d787-455d-b115-4f08a699b8c8" providerId="AD" clId="Web-{EF77C647-1E11-C7AB-496F-4ABF09148900}" dt="2023-03-09T12:08:57.224" v="510" actId="20577"/>
          <ac:spMkLst>
            <pc:docMk/>
            <pc:sldMk cId="4293807410" sldId="283"/>
            <ac:spMk id="3" creationId="{EF2E87EB-FA03-8DDD-B4FB-17F7C3885FFD}"/>
          </ac:spMkLst>
        </pc:spChg>
        <pc:spChg chg="mod">
          <ac:chgData name="JHEYSON FABIAN VILLAVISAN BUITRAGO" userId="S::jfvillavisanb@itc.edu.co::e5ced5c2-d787-455d-b115-4f08a699b8c8" providerId="AD" clId="Web-{EF77C647-1E11-C7AB-496F-4ABF09148900}" dt="2023-03-09T12:04:33.387" v="343" actId="20577"/>
          <ac:spMkLst>
            <pc:docMk/>
            <pc:sldMk cId="4293807410" sldId="283"/>
            <ac:spMk id="4" creationId="{AC53AF0A-97A4-49A9-D5AF-236F273B1FA4}"/>
          </ac:spMkLst>
        </pc:spChg>
      </pc:sldChg>
      <pc:sldChg chg="delSp modSp add ord replId">
        <pc:chgData name="JHEYSON FABIAN VILLAVISAN BUITRAGO" userId="S::jfvillavisanb@itc.edu.co::e5ced5c2-d787-455d-b115-4f08a699b8c8" providerId="AD" clId="Web-{EF77C647-1E11-C7AB-496F-4ABF09148900}" dt="2023-03-09T12:10:51.087" v="534" actId="20577"/>
        <pc:sldMkLst>
          <pc:docMk/>
          <pc:sldMk cId="37448980" sldId="284"/>
        </pc:sldMkLst>
        <pc:spChg chg="mod">
          <ac:chgData name="JHEYSON FABIAN VILLAVISAN BUITRAGO" userId="S::jfvillavisanb@itc.edu.co::e5ced5c2-d787-455d-b115-4f08a699b8c8" providerId="AD" clId="Web-{EF77C647-1E11-C7AB-496F-4ABF09148900}" dt="2023-03-09T12:10:51.087" v="534" actId="20577"/>
          <ac:spMkLst>
            <pc:docMk/>
            <pc:sldMk cId="37448980" sldId="284"/>
            <ac:spMk id="3" creationId="{EF2E87EB-FA03-8DDD-B4FB-17F7C3885FFD}"/>
          </ac:spMkLst>
        </pc:spChg>
        <pc:spChg chg="del">
          <ac:chgData name="JHEYSON FABIAN VILLAVISAN BUITRAGO" userId="S::jfvillavisanb@itc.edu.co::e5ced5c2-d787-455d-b115-4f08a699b8c8" providerId="AD" clId="Web-{EF77C647-1E11-C7AB-496F-4ABF09148900}" dt="2023-03-09T12:09:07.381" v="523"/>
          <ac:spMkLst>
            <pc:docMk/>
            <pc:sldMk cId="37448980" sldId="284"/>
            <ac:spMk id="4" creationId="{AC53AF0A-97A4-49A9-D5AF-236F273B1FA4}"/>
          </ac:spMkLst>
        </pc:spChg>
      </pc:sldChg>
      <pc:sldChg chg="del">
        <pc:chgData name="JHEYSON FABIAN VILLAVISAN BUITRAGO" userId="S::jfvillavisanb@itc.edu.co::e5ced5c2-d787-455d-b115-4f08a699b8c8" providerId="AD" clId="Web-{EF77C647-1E11-C7AB-496F-4ABF09148900}" dt="2023-03-09T11:52:00.986" v="144"/>
        <pc:sldMkLst>
          <pc:docMk/>
          <pc:sldMk cId="2833636623" sldId="284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4.408" v="147"/>
        <pc:sldMkLst>
          <pc:docMk/>
          <pc:sldMk cId="597048695" sldId="285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10:24.883" v="531" actId="20577"/>
        <pc:sldMkLst>
          <pc:docMk/>
          <pc:sldMk cId="3987008129" sldId="285"/>
        </pc:sldMkLst>
        <pc:spChg chg="mod">
          <ac:chgData name="JHEYSON FABIAN VILLAVISAN BUITRAGO" userId="S::jfvillavisanb@itc.edu.co::e5ced5c2-d787-455d-b115-4f08a699b8c8" providerId="AD" clId="Web-{EF77C647-1E11-C7AB-496F-4ABF09148900}" dt="2023-03-09T12:10:24.883" v="531" actId="20577"/>
          <ac:spMkLst>
            <pc:docMk/>
            <pc:sldMk cId="3987008129" sldId="285"/>
            <ac:spMk id="3" creationId="{EF2E87EB-FA03-8DDD-B4FB-17F7C3885FFD}"/>
          </ac:spMkLst>
        </pc:spChg>
      </pc:sldChg>
    </pc:docChg>
  </pc:docChgLst>
  <pc:docChgLst>
    <pc:chgData name="JHEYSON FABIAN VILLAVISAN BUITRAGO" userId="e5ced5c2-d787-455d-b115-4f08a699b8c8" providerId="ADAL" clId="{70A57114-F03B-43E8-9790-798A81ACD918}"/>
    <pc:docChg chg="undo custSel addSld delSld modSld modSection">
      <pc:chgData name="JHEYSON FABIAN VILLAVISAN BUITRAGO" userId="e5ced5c2-d787-455d-b115-4f08a699b8c8" providerId="ADAL" clId="{70A57114-F03B-43E8-9790-798A81ACD918}" dt="2023-03-23T01:34:39.835" v="1733" actId="20577"/>
      <pc:docMkLst>
        <pc:docMk/>
      </pc:docMkLst>
      <pc:sldChg chg="modSp mod">
        <pc:chgData name="JHEYSON FABIAN VILLAVISAN BUITRAGO" userId="e5ced5c2-d787-455d-b115-4f08a699b8c8" providerId="ADAL" clId="{70A57114-F03B-43E8-9790-798A81ACD918}" dt="2023-03-22T23:56:55.108" v="19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70A57114-F03B-43E8-9790-798A81ACD918}" dt="2023-03-22T23:56:55.108" v="19" actId="20577"/>
          <ac:spMkLst>
            <pc:docMk/>
            <pc:sldMk cId="3709177429" sldId="274"/>
            <ac:spMk id="3" creationId="{EF2E87EB-FA03-8DDD-B4FB-17F7C3885FFD}"/>
          </ac:spMkLst>
        </pc:spChg>
      </pc:sldChg>
      <pc:sldChg chg="modSp mod">
        <pc:chgData name="JHEYSON FABIAN VILLAVISAN BUITRAGO" userId="e5ced5c2-d787-455d-b115-4f08a699b8c8" providerId="ADAL" clId="{70A57114-F03B-43E8-9790-798A81ACD918}" dt="2023-03-22T23:57:59.800" v="27" actId="403"/>
        <pc:sldMkLst>
          <pc:docMk/>
          <pc:sldMk cId="2574427139" sldId="275"/>
        </pc:sldMkLst>
        <pc:spChg chg="mod">
          <ac:chgData name="JHEYSON FABIAN VILLAVISAN BUITRAGO" userId="e5ced5c2-d787-455d-b115-4f08a699b8c8" providerId="ADAL" clId="{70A57114-F03B-43E8-9790-798A81ACD918}" dt="2023-03-22T23:57:59.800" v="27" actId="403"/>
          <ac:spMkLst>
            <pc:docMk/>
            <pc:sldMk cId="2574427139" sldId="275"/>
            <ac:spMk id="3" creationId="{EF2E87EB-FA03-8DDD-B4FB-17F7C3885FFD}"/>
          </ac:spMkLst>
        </pc:spChg>
      </pc:sldChg>
      <pc:sldChg chg="modSp mod">
        <pc:chgData name="JHEYSON FABIAN VILLAVISAN BUITRAGO" userId="e5ced5c2-d787-455d-b115-4f08a699b8c8" providerId="ADAL" clId="{70A57114-F03B-43E8-9790-798A81ACD918}" dt="2023-03-23T01:26:03.704" v="1027" actId="5793"/>
        <pc:sldMkLst>
          <pc:docMk/>
          <pc:sldMk cId="3477400737" sldId="276"/>
        </pc:sldMkLst>
        <pc:spChg chg="mod">
          <ac:chgData name="JHEYSON FABIAN VILLAVISAN BUITRAGO" userId="e5ced5c2-d787-455d-b115-4f08a699b8c8" providerId="ADAL" clId="{70A57114-F03B-43E8-9790-798A81ACD918}" dt="2023-03-23T01:26:03.704" v="1027" actId="5793"/>
          <ac:spMkLst>
            <pc:docMk/>
            <pc:sldMk cId="3477400737" sldId="276"/>
            <ac:spMk id="3" creationId="{EF2E87EB-FA03-8DDD-B4FB-17F7C3885FFD}"/>
          </ac:spMkLst>
        </pc:spChg>
      </pc:sldChg>
      <pc:sldChg chg="modSp mod">
        <pc:chgData name="JHEYSON FABIAN VILLAVISAN BUITRAGO" userId="e5ced5c2-d787-455d-b115-4f08a699b8c8" providerId="ADAL" clId="{70A57114-F03B-43E8-9790-798A81ACD918}" dt="2023-03-23T01:30:09.188" v="1426" actId="20577"/>
        <pc:sldMkLst>
          <pc:docMk/>
          <pc:sldMk cId="1294577020" sldId="277"/>
        </pc:sldMkLst>
        <pc:spChg chg="mod">
          <ac:chgData name="JHEYSON FABIAN VILLAVISAN BUITRAGO" userId="e5ced5c2-d787-455d-b115-4f08a699b8c8" providerId="ADAL" clId="{70A57114-F03B-43E8-9790-798A81ACD918}" dt="2023-03-23T01:30:09.188" v="1426" actId="20577"/>
          <ac:spMkLst>
            <pc:docMk/>
            <pc:sldMk cId="1294577020" sldId="277"/>
            <ac:spMk id="3" creationId="{EF2E87EB-FA03-8DDD-B4FB-17F7C3885FFD}"/>
          </ac:spMkLst>
        </pc:spChg>
      </pc:sldChg>
      <pc:sldChg chg="del">
        <pc:chgData name="JHEYSON FABIAN VILLAVISAN BUITRAGO" userId="e5ced5c2-d787-455d-b115-4f08a699b8c8" providerId="ADAL" clId="{70A57114-F03B-43E8-9790-798A81ACD918}" dt="2023-03-23T01:30:04.519" v="1425" actId="47"/>
        <pc:sldMkLst>
          <pc:docMk/>
          <pc:sldMk cId="970790250" sldId="279"/>
        </pc:sldMkLst>
      </pc:sldChg>
      <pc:sldChg chg="del">
        <pc:chgData name="JHEYSON FABIAN VILLAVISAN BUITRAGO" userId="e5ced5c2-d787-455d-b115-4f08a699b8c8" providerId="ADAL" clId="{70A57114-F03B-43E8-9790-798A81ACD918}" dt="2023-03-23T01:30:13.282" v="1428" actId="47"/>
        <pc:sldMkLst>
          <pc:docMk/>
          <pc:sldMk cId="1934745384" sldId="280"/>
        </pc:sldMkLst>
      </pc:sldChg>
      <pc:sldChg chg="del">
        <pc:chgData name="JHEYSON FABIAN VILLAVISAN BUITRAGO" userId="e5ced5c2-d787-455d-b115-4f08a699b8c8" providerId="ADAL" clId="{70A57114-F03B-43E8-9790-798A81ACD918}" dt="2023-03-23T01:30:15.415" v="1431" actId="47"/>
        <pc:sldMkLst>
          <pc:docMk/>
          <pc:sldMk cId="2241521694" sldId="281"/>
        </pc:sldMkLst>
      </pc:sldChg>
      <pc:sldChg chg="del">
        <pc:chgData name="JHEYSON FABIAN VILLAVISAN BUITRAGO" userId="e5ced5c2-d787-455d-b115-4f08a699b8c8" providerId="ADAL" clId="{70A57114-F03B-43E8-9790-798A81ACD918}" dt="2023-03-23T01:30:15.133" v="1430" actId="47"/>
        <pc:sldMkLst>
          <pc:docMk/>
          <pc:sldMk cId="3307242666" sldId="282"/>
        </pc:sldMkLst>
      </pc:sldChg>
      <pc:sldChg chg="del">
        <pc:chgData name="JHEYSON FABIAN VILLAVISAN BUITRAGO" userId="e5ced5c2-d787-455d-b115-4f08a699b8c8" providerId="ADAL" clId="{70A57114-F03B-43E8-9790-798A81ACD918}" dt="2023-03-23T01:30:14.846" v="1429" actId="47"/>
        <pc:sldMkLst>
          <pc:docMk/>
          <pc:sldMk cId="4293807410" sldId="283"/>
        </pc:sldMkLst>
      </pc:sldChg>
      <pc:sldChg chg="del">
        <pc:chgData name="JHEYSON FABIAN VILLAVISAN BUITRAGO" userId="e5ced5c2-d787-455d-b115-4f08a699b8c8" providerId="ADAL" clId="{70A57114-F03B-43E8-9790-798A81ACD918}" dt="2023-03-23T01:30:12.369" v="1427" actId="47"/>
        <pc:sldMkLst>
          <pc:docMk/>
          <pc:sldMk cId="37448980" sldId="284"/>
        </pc:sldMkLst>
      </pc:sldChg>
      <pc:sldChg chg="del">
        <pc:chgData name="JHEYSON FABIAN VILLAVISAN BUITRAGO" userId="e5ced5c2-d787-455d-b115-4f08a699b8c8" providerId="ADAL" clId="{70A57114-F03B-43E8-9790-798A81ACD918}" dt="2023-03-23T01:30:15.760" v="1432" actId="47"/>
        <pc:sldMkLst>
          <pc:docMk/>
          <pc:sldMk cId="3987008129" sldId="285"/>
        </pc:sldMkLst>
      </pc:sldChg>
      <pc:sldChg chg="addSp modSp add mod">
        <pc:chgData name="JHEYSON FABIAN VILLAVISAN BUITRAGO" userId="e5ced5c2-d787-455d-b115-4f08a699b8c8" providerId="ADAL" clId="{70A57114-F03B-43E8-9790-798A81ACD918}" dt="2023-03-23T00:14:01.379" v="547" actId="20577"/>
        <pc:sldMkLst>
          <pc:docMk/>
          <pc:sldMk cId="243517563" sldId="286"/>
        </pc:sldMkLst>
        <pc:spChg chg="add mod">
          <ac:chgData name="JHEYSON FABIAN VILLAVISAN BUITRAGO" userId="e5ced5c2-d787-455d-b115-4f08a699b8c8" providerId="ADAL" clId="{70A57114-F03B-43E8-9790-798A81ACD918}" dt="2023-03-23T00:05:08.920" v="460" actId="20577"/>
          <ac:spMkLst>
            <pc:docMk/>
            <pc:sldMk cId="243517563" sldId="286"/>
            <ac:spMk id="2" creationId="{8CEA1DBE-A537-66B6-34B6-CD0699FBBB09}"/>
          </ac:spMkLst>
        </pc:spChg>
        <pc:spChg chg="mod">
          <ac:chgData name="JHEYSON FABIAN VILLAVISAN BUITRAGO" userId="e5ced5c2-d787-455d-b115-4f08a699b8c8" providerId="ADAL" clId="{70A57114-F03B-43E8-9790-798A81ACD918}" dt="2023-03-23T00:14:01.379" v="547" actId="20577"/>
          <ac:spMkLst>
            <pc:docMk/>
            <pc:sldMk cId="243517563" sldId="286"/>
            <ac:spMk id="3" creationId="{EF2E87EB-FA03-8DDD-B4FB-17F7C3885FFD}"/>
          </ac:spMkLst>
        </pc:spChg>
      </pc:sldChg>
      <pc:sldChg chg="modSp add mod">
        <pc:chgData name="JHEYSON FABIAN VILLAVISAN BUITRAGO" userId="e5ced5c2-d787-455d-b115-4f08a699b8c8" providerId="ADAL" clId="{70A57114-F03B-43E8-9790-798A81ACD918}" dt="2023-03-23T01:34:27.303" v="1731" actId="20577"/>
        <pc:sldMkLst>
          <pc:docMk/>
          <pc:sldMk cId="1908244381" sldId="287"/>
        </pc:sldMkLst>
        <pc:spChg chg="mod">
          <ac:chgData name="JHEYSON FABIAN VILLAVISAN BUITRAGO" userId="e5ced5c2-d787-455d-b115-4f08a699b8c8" providerId="ADAL" clId="{70A57114-F03B-43E8-9790-798A81ACD918}" dt="2023-03-23T01:30:59.531" v="1525" actId="20577"/>
          <ac:spMkLst>
            <pc:docMk/>
            <pc:sldMk cId="1908244381" sldId="287"/>
            <ac:spMk id="3" creationId="{EF2E87EB-FA03-8DDD-B4FB-17F7C3885FFD}"/>
          </ac:spMkLst>
        </pc:spChg>
        <pc:spChg chg="mod">
          <ac:chgData name="JHEYSON FABIAN VILLAVISAN BUITRAGO" userId="e5ced5c2-d787-455d-b115-4f08a699b8c8" providerId="ADAL" clId="{70A57114-F03B-43E8-9790-798A81ACD918}" dt="2023-03-23T01:34:27.303" v="1731" actId="20577"/>
          <ac:spMkLst>
            <pc:docMk/>
            <pc:sldMk cId="1908244381" sldId="287"/>
            <ac:spMk id="4" creationId="{47776E65-58DA-8B7B-057B-9635ACD63EEC}"/>
          </ac:spMkLst>
        </pc:spChg>
      </pc:sldChg>
      <pc:sldChg chg="modSp add mod">
        <pc:chgData name="JHEYSON FABIAN VILLAVISAN BUITRAGO" userId="e5ced5c2-d787-455d-b115-4f08a699b8c8" providerId="ADAL" clId="{70A57114-F03B-43E8-9790-798A81ACD918}" dt="2023-03-23T01:34:35.617" v="1732" actId="20577"/>
        <pc:sldMkLst>
          <pc:docMk/>
          <pc:sldMk cId="121694325" sldId="288"/>
        </pc:sldMkLst>
        <pc:spChg chg="mod">
          <ac:chgData name="JHEYSON FABIAN VILLAVISAN BUITRAGO" userId="e5ced5c2-d787-455d-b115-4f08a699b8c8" providerId="ADAL" clId="{70A57114-F03B-43E8-9790-798A81ACD918}" dt="2023-03-23T01:32:02.004" v="1619" actId="5793"/>
          <ac:spMkLst>
            <pc:docMk/>
            <pc:sldMk cId="121694325" sldId="288"/>
            <ac:spMk id="3" creationId="{EF2E87EB-FA03-8DDD-B4FB-17F7C3885FFD}"/>
          </ac:spMkLst>
        </pc:spChg>
        <pc:spChg chg="mod">
          <ac:chgData name="JHEYSON FABIAN VILLAVISAN BUITRAGO" userId="e5ced5c2-d787-455d-b115-4f08a699b8c8" providerId="ADAL" clId="{70A57114-F03B-43E8-9790-798A81ACD918}" dt="2023-03-23T01:34:35.617" v="1732" actId="20577"/>
          <ac:spMkLst>
            <pc:docMk/>
            <pc:sldMk cId="121694325" sldId="288"/>
            <ac:spMk id="4" creationId="{47776E65-58DA-8B7B-057B-9635ACD63EEC}"/>
          </ac:spMkLst>
        </pc:spChg>
      </pc:sldChg>
      <pc:sldChg chg="modSp add mod">
        <pc:chgData name="JHEYSON FABIAN VILLAVISAN BUITRAGO" userId="e5ced5c2-d787-455d-b115-4f08a699b8c8" providerId="ADAL" clId="{70A57114-F03B-43E8-9790-798A81ACD918}" dt="2023-03-23T01:34:39.835" v="1733" actId="20577"/>
        <pc:sldMkLst>
          <pc:docMk/>
          <pc:sldMk cId="3961252039" sldId="289"/>
        </pc:sldMkLst>
        <pc:spChg chg="mod">
          <ac:chgData name="JHEYSON FABIAN VILLAVISAN BUITRAGO" userId="e5ced5c2-d787-455d-b115-4f08a699b8c8" providerId="ADAL" clId="{70A57114-F03B-43E8-9790-798A81ACD918}" dt="2023-03-23T01:34:15.640" v="1730"/>
          <ac:spMkLst>
            <pc:docMk/>
            <pc:sldMk cId="3961252039" sldId="289"/>
            <ac:spMk id="3" creationId="{EF2E87EB-FA03-8DDD-B4FB-17F7C3885FFD}"/>
          </ac:spMkLst>
        </pc:spChg>
        <pc:spChg chg="mod">
          <ac:chgData name="JHEYSON FABIAN VILLAVISAN BUITRAGO" userId="e5ced5c2-d787-455d-b115-4f08a699b8c8" providerId="ADAL" clId="{70A57114-F03B-43E8-9790-798A81ACD918}" dt="2023-03-23T01:34:39.835" v="1733" actId="20577"/>
          <ac:spMkLst>
            <pc:docMk/>
            <pc:sldMk cId="3961252039" sldId="289"/>
            <ac:spMk id="4" creationId="{47776E65-58DA-8B7B-057B-9635ACD63EEC}"/>
          </ac:spMkLst>
        </pc:spChg>
      </pc:sldChg>
    </pc:docChg>
  </pc:docChgLst>
  <pc:docChgLst>
    <pc:chgData name="JHEYSON FABIAN VILLAVISAN BUITRAGO" userId="e5ced5c2-d787-455d-b115-4f08a699b8c8" providerId="ADAL" clId="{FD6172C6-45A2-414B-8E45-71A113FDF290}"/>
    <pc:docChg chg="modSld">
      <pc:chgData name="JHEYSON FABIAN VILLAVISAN BUITRAGO" userId="e5ced5c2-d787-455d-b115-4f08a699b8c8" providerId="ADAL" clId="{FD6172C6-45A2-414B-8E45-71A113FDF290}" dt="2023-09-11T17:48:59.860" v="138" actId="20577"/>
      <pc:docMkLst>
        <pc:docMk/>
      </pc:docMkLst>
      <pc:sldChg chg="modSp mod">
        <pc:chgData name="JHEYSON FABIAN VILLAVISAN BUITRAGO" userId="e5ced5c2-d787-455d-b115-4f08a699b8c8" providerId="ADAL" clId="{FD6172C6-45A2-414B-8E45-71A113FDF290}" dt="2023-09-11T17:43:49.882" v="0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FD6172C6-45A2-414B-8E45-71A113FDF290}" dt="2023-09-11T17:43:49.882" v="0" actId="20577"/>
          <ac:spMkLst>
            <pc:docMk/>
            <pc:sldMk cId="0" sldId="256"/>
            <ac:spMk id="10" creationId="{0D52910C-C7FF-51AD-9B9D-1A390D5FFE1B}"/>
          </ac:spMkLst>
        </pc:spChg>
      </pc:sldChg>
      <pc:sldChg chg="addSp delSp modSp">
        <pc:chgData name="JHEYSON FABIAN VILLAVISAN BUITRAGO" userId="e5ced5c2-d787-455d-b115-4f08a699b8c8" providerId="ADAL" clId="{FD6172C6-45A2-414B-8E45-71A113FDF290}" dt="2023-09-11T17:45:07.174" v="10" actId="478"/>
        <pc:sldMkLst>
          <pc:docMk/>
          <pc:sldMk cId="3709177429" sldId="274"/>
        </pc:sldMkLst>
        <pc:spChg chg="add mod">
          <ac:chgData name="JHEYSON FABIAN VILLAVISAN BUITRAGO" userId="e5ced5c2-d787-455d-b115-4f08a699b8c8" providerId="ADAL" clId="{FD6172C6-45A2-414B-8E45-71A113FDF290}" dt="2023-09-11T17:44:53.699" v="5" actId="1076"/>
          <ac:spMkLst>
            <pc:docMk/>
            <pc:sldMk cId="3709177429" sldId="274"/>
            <ac:spMk id="2" creationId="{D9ECD55E-FCE0-0FD7-2287-4747A0949EE4}"/>
          </ac:spMkLst>
        </pc:spChg>
        <pc:spChg chg="add del mod">
          <ac:chgData name="JHEYSON FABIAN VILLAVISAN BUITRAGO" userId="e5ced5c2-d787-455d-b115-4f08a699b8c8" providerId="ADAL" clId="{FD6172C6-45A2-414B-8E45-71A113FDF290}" dt="2023-09-11T17:45:07.174" v="10" actId="478"/>
          <ac:spMkLst>
            <pc:docMk/>
            <pc:sldMk cId="3709177429" sldId="274"/>
            <ac:spMk id="4" creationId="{14AF4FAA-71C8-89A4-7675-0E15F7413FC4}"/>
          </ac:spMkLst>
        </pc:spChg>
        <pc:spChg chg="del">
          <ac:chgData name="JHEYSON FABIAN VILLAVISAN BUITRAGO" userId="e5ced5c2-d787-455d-b115-4f08a699b8c8" providerId="ADAL" clId="{FD6172C6-45A2-414B-8E45-71A113FDF290}" dt="2023-09-11T17:44:51.099" v="4" actId="478"/>
          <ac:spMkLst>
            <pc:docMk/>
            <pc:sldMk cId="3709177429" sldId="274"/>
            <ac:spMk id="13" creationId="{FF9F8020-A143-4061-0214-9BB2AE9D2550}"/>
          </ac:spMkLst>
        </pc:spChg>
      </pc:sldChg>
      <pc:sldChg chg="addSp delSp modSp">
        <pc:chgData name="JHEYSON FABIAN VILLAVISAN BUITRAGO" userId="e5ced5c2-d787-455d-b115-4f08a699b8c8" providerId="ADAL" clId="{FD6172C6-45A2-414B-8E45-71A113FDF290}" dt="2023-09-11T17:45:01.235" v="9" actId="1076"/>
        <pc:sldMkLst>
          <pc:docMk/>
          <pc:sldMk cId="2574427139" sldId="275"/>
        </pc:sldMkLst>
        <pc:spChg chg="add mod">
          <ac:chgData name="JHEYSON FABIAN VILLAVISAN BUITRAGO" userId="e5ced5c2-d787-455d-b115-4f08a699b8c8" providerId="ADAL" clId="{FD6172C6-45A2-414B-8E45-71A113FDF290}" dt="2023-09-11T17:45:01.235" v="9" actId="1076"/>
          <ac:spMkLst>
            <pc:docMk/>
            <pc:sldMk cId="2574427139" sldId="275"/>
            <ac:spMk id="2" creationId="{1B635762-2AE3-D30C-F503-D1A43344C741}"/>
          </ac:spMkLst>
        </pc:spChg>
        <pc:spChg chg="del">
          <ac:chgData name="JHEYSON FABIAN VILLAVISAN BUITRAGO" userId="e5ced5c2-d787-455d-b115-4f08a699b8c8" providerId="ADAL" clId="{FD6172C6-45A2-414B-8E45-71A113FDF290}" dt="2023-09-11T17:44:57.491" v="7" actId="478"/>
          <ac:spMkLst>
            <pc:docMk/>
            <pc:sldMk cId="2574427139" sldId="275"/>
            <ac:spMk id="13" creationId="{FF9F8020-A143-4061-0214-9BB2AE9D2550}"/>
          </ac:spMkLst>
        </pc:spChg>
      </pc:sldChg>
      <pc:sldChg chg="addSp delSp modSp">
        <pc:chgData name="JHEYSON FABIAN VILLAVISAN BUITRAGO" userId="e5ced5c2-d787-455d-b115-4f08a699b8c8" providerId="ADAL" clId="{FD6172C6-45A2-414B-8E45-71A113FDF290}" dt="2023-09-11T17:45:18.087" v="14"/>
        <pc:sldMkLst>
          <pc:docMk/>
          <pc:sldMk cId="3477400737" sldId="276"/>
        </pc:sldMkLst>
        <pc:spChg chg="add mod">
          <ac:chgData name="JHEYSON FABIAN VILLAVISAN BUITRAGO" userId="e5ced5c2-d787-455d-b115-4f08a699b8c8" providerId="ADAL" clId="{FD6172C6-45A2-414B-8E45-71A113FDF290}" dt="2023-09-11T17:45:18.087" v="14"/>
          <ac:spMkLst>
            <pc:docMk/>
            <pc:sldMk cId="3477400737" sldId="276"/>
            <ac:spMk id="2" creationId="{922F8CF7-38B8-62CE-6B76-CCEBAFBADD1D}"/>
          </ac:spMkLst>
        </pc:spChg>
        <pc:spChg chg="del">
          <ac:chgData name="JHEYSON FABIAN VILLAVISAN BUITRAGO" userId="e5ced5c2-d787-455d-b115-4f08a699b8c8" providerId="ADAL" clId="{FD6172C6-45A2-414B-8E45-71A113FDF290}" dt="2023-09-11T17:45:17.923" v="13" actId="478"/>
          <ac:spMkLst>
            <pc:docMk/>
            <pc:sldMk cId="3477400737" sldId="276"/>
            <ac:spMk id="13" creationId="{FF9F8020-A143-4061-0214-9BB2AE9D2550}"/>
          </ac:spMkLst>
        </pc:spChg>
      </pc:sldChg>
      <pc:sldChg chg="addSp delSp modSp">
        <pc:chgData name="JHEYSON FABIAN VILLAVISAN BUITRAGO" userId="e5ced5c2-d787-455d-b115-4f08a699b8c8" providerId="ADAL" clId="{FD6172C6-45A2-414B-8E45-71A113FDF290}" dt="2023-09-11T17:45:21.175" v="16"/>
        <pc:sldMkLst>
          <pc:docMk/>
          <pc:sldMk cId="1294577020" sldId="277"/>
        </pc:sldMkLst>
        <pc:spChg chg="add mod">
          <ac:chgData name="JHEYSON FABIAN VILLAVISAN BUITRAGO" userId="e5ced5c2-d787-455d-b115-4f08a699b8c8" providerId="ADAL" clId="{FD6172C6-45A2-414B-8E45-71A113FDF290}" dt="2023-09-11T17:45:21.175" v="16"/>
          <ac:spMkLst>
            <pc:docMk/>
            <pc:sldMk cId="1294577020" sldId="277"/>
            <ac:spMk id="2" creationId="{46E30D1B-2D0E-E9E6-58FE-AE9491F89180}"/>
          </ac:spMkLst>
        </pc:spChg>
        <pc:spChg chg="del">
          <ac:chgData name="JHEYSON FABIAN VILLAVISAN BUITRAGO" userId="e5ced5c2-d787-455d-b115-4f08a699b8c8" providerId="ADAL" clId="{FD6172C6-45A2-414B-8E45-71A113FDF290}" dt="2023-09-11T17:45:21.011" v="15" actId="478"/>
          <ac:spMkLst>
            <pc:docMk/>
            <pc:sldMk cId="1294577020" sldId="277"/>
            <ac:spMk id="13" creationId="{FF9F8020-A143-4061-0214-9BB2AE9D2550}"/>
          </ac:spMkLst>
        </pc:spChg>
      </pc:sldChg>
      <pc:sldChg chg="addSp delSp modSp mod">
        <pc:chgData name="JHEYSON FABIAN VILLAVISAN BUITRAGO" userId="e5ced5c2-d787-455d-b115-4f08a699b8c8" providerId="ADAL" clId="{FD6172C6-45A2-414B-8E45-71A113FDF290}" dt="2023-09-11T17:45:14.167" v="12"/>
        <pc:sldMkLst>
          <pc:docMk/>
          <pc:sldMk cId="243517563" sldId="286"/>
        </pc:sldMkLst>
        <pc:spChg chg="mod">
          <ac:chgData name="JHEYSON FABIAN VILLAVISAN BUITRAGO" userId="e5ced5c2-d787-455d-b115-4f08a699b8c8" providerId="ADAL" clId="{FD6172C6-45A2-414B-8E45-71A113FDF290}" dt="2023-09-11T17:44:14.550" v="1" actId="20577"/>
          <ac:spMkLst>
            <pc:docMk/>
            <pc:sldMk cId="243517563" sldId="286"/>
            <ac:spMk id="3" creationId="{EF2E87EB-FA03-8DDD-B4FB-17F7C3885FFD}"/>
          </ac:spMkLst>
        </pc:spChg>
        <pc:spChg chg="add mod">
          <ac:chgData name="JHEYSON FABIAN VILLAVISAN BUITRAGO" userId="e5ced5c2-d787-455d-b115-4f08a699b8c8" providerId="ADAL" clId="{FD6172C6-45A2-414B-8E45-71A113FDF290}" dt="2023-09-11T17:45:14.167" v="12"/>
          <ac:spMkLst>
            <pc:docMk/>
            <pc:sldMk cId="243517563" sldId="286"/>
            <ac:spMk id="4" creationId="{10DF45DC-0668-9FB2-07BB-6BEF08527952}"/>
          </ac:spMkLst>
        </pc:spChg>
        <pc:spChg chg="del">
          <ac:chgData name="JHEYSON FABIAN VILLAVISAN BUITRAGO" userId="e5ced5c2-d787-455d-b115-4f08a699b8c8" providerId="ADAL" clId="{FD6172C6-45A2-414B-8E45-71A113FDF290}" dt="2023-09-11T17:45:13.971" v="11" actId="478"/>
          <ac:spMkLst>
            <pc:docMk/>
            <pc:sldMk cId="243517563" sldId="286"/>
            <ac:spMk id="13" creationId="{FF9F8020-A143-4061-0214-9BB2AE9D2550}"/>
          </ac:spMkLst>
        </pc:spChg>
      </pc:sldChg>
      <pc:sldChg chg="addSp delSp modSp mod">
        <pc:chgData name="JHEYSON FABIAN VILLAVISAN BUITRAGO" userId="e5ced5c2-d787-455d-b115-4f08a699b8c8" providerId="ADAL" clId="{FD6172C6-45A2-414B-8E45-71A113FDF290}" dt="2023-09-11T17:48:59.860" v="138" actId="20577"/>
        <pc:sldMkLst>
          <pc:docMk/>
          <pc:sldMk cId="1908244381" sldId="287"/>
        </pc:sldMkLst>
        <pc:spChg chg="add mod">
          <ac:chgData name="JHEYSON FABIAN VILLAVISAN BUITRAGO" userId="e5ced5c2-d787-455d-b115-4f08a699b8c8" providerId="ADAL" clId="{FD6172C6-45A2-414B-8E45-71A113FDF290}" dt="2023-09-11T17:45:24.695" v="18"/>
          <ac:spMkLst>
            <pc:docMk/>
            <pc:sldMk cId="1908244381" sldId="287"/>
            <ac:spMk id="2" creationId="{4DA170CC-E840-9229-6FDC-855B4E1217BF}"/>
          </ac:spMkLst>
        </pc:spChg>
        <pc:spChg chg="mod">
          <ac:chgData name="JHEYSON FABIAN VILLAVISAN BUITRAGO" userId="e5ced5c2-d787-455d-b115-4f08a699b8c8" providerId="ADAL" clId="{FD6172C6-45A2-414B-8E45-71A113FDF290}" dt="2023-09-11T17:48:59.860" v="138" actId="20577"/>
          <ac:spMkLst>
            <pc:docMk/>
            <pc:sldMk cId="1908244381" sldId="287"/>
            <ac:spMk id="3" creationId="{EF2E87EB-FA03-8DDD-B4FB-17F7C3885FFD}"/>
          </ac:spMkLst>
        </pc:spChg>
        <pc:spChg chg="del">
          <ac:chgData name="JHEYSON FABIAN VILLAVISAN BUITRAGO" userId="e5ced5c2-d787-455d-b115-4f08a699b8c8" providerId="ADAL" clId="{FD6172C6-45A2-414B-8E45-71A113FDF290}" dt="2023-09-11T17:45:24.548" v="17" actId="478"/>
          <ac:spMkLst>
            <pc:docMk/>
            <pc:sldMk cId="1908244381" sldId="287"/>
            <ac:spMk id="13" creationId="{FF9F8020-A143-4061-0214-9BB2AE9D2550}"/>
          </ac:spMkLst>
        </pc:spChg>
      </pc:sldChg>
      <pc:sldChg chg="addSp delSp modSp mod">
        <pc:chgData name="JHEYSON FABIAN VILLAVISAN BUITRAGO" userId="e5ced5c2-d787-455d-b115-4f08a699b8c8" providerId="ADAL" clId="{FD6172C6-45A2-414B-8E45-71A113FDF290}" dt="2023-09-11T17:45:36.173" v="21" actId="20577"/>
        <pc:sldMkLst>
          <pc:docMk/>
          <pc:sldMk cId="121694325" sldId="288"/>
        </pc:sldMkLst>
        <pc:spChg chg="add mod">
          <ac:chgData name="JHEYSON FABIAN VILLAVISAN BUITRAGO" userId="e5ced5c2-d787-455d-b115-4f08a699b8c8" providerId="ADAL" clId="{FD6172C6-45A2-414B-8E45-71A113FDF290}" dt="2023-09-11T17:45:32.663" v="20"/>
          <ac:spMkLst>
            <pc:docMk/>
            <pc:sldMk cId="121694325" sldId="288"/>
            <ac:spMk id="2" creationId="{0AEF344C-A51C-36F7-1483-0C1FA274FEE0}"/>
          </ac:spMkLst>
        </pc:spChg>
        <pc:spChg chg="mod">
          <ac:chgData name="JHEYSON FABIAN VILLAVISAN BUITRAGO" userId="e5ced5c2-d787-455d-b115-4f08a699b8c8" providerId="ADAL" clId="{FD6172C6-45A2-414B-8E45-71A113FDF290}" dt="2023-09-11T17:45:36.173" v="21" actId="20577"/>
          <ac:spMkLst>
            <pc:docMk/>
            <pc:sldMk cId="121694325" sldId="288"/>
            <ac:spMk id="3" creationId="{EF2E87EB-FA03-8DDD-B4FB-17F7C3885FFD}"/>
          </ac:spMkLst>
        </pc:spChg>
        <pc:spChg chg="del">
          <ac:chgData name="JHEYSON FABIAN VILLAVISAN BUITRAGO" userId="e5ced5c2-d787-455d-b115-4f08a699b8c8" providerId="ADAL" clId="{FD6172C6-45A2-414B-8E45-71A113FDF290}" dt="2023-09-11T17:45:32.517" v="19" actId="478"/>
          <ac:spMkLst>
            <pc:docMk/>
            <pc:sldMk cId="121694325" sldId="288"/>
            <ac:spMk id="13" creationId="{FF9F8020-A143-4061-0214-9BB2AE9D2550}"/>
          </ac:spMkLst>
        </pc:spChg>
      </pc:sldChg>
    </pc:docChg>
  </pc:docChgLst>
  <pc:docChgLst>
    <pc:chgData name="JHEYSON FABIAN VILLAVISAN BUITRAGO" userId="e5ced5c2-d787-455d-b115-4f08a699b8c8" providerId="ADAL" clId="{2B90C652-C7C5-4772-9BDA-6CB2AAE95EDB}"/>
    <pc:docChg chg="modSld">
      <pc:chgData name="JHEYSON FABIAN VILLAVISAN BUITRAGO" userId="e5ced5c2-d787-455d-b115-4f08a699b8c8" providerId="ADAL" clId="{2B90C652-C7C5-4772-9BDA-6CB2AAE95EDB}" dt="2023-05-21T22:02:14.050" v="0" actId="20577"/>
      <pc:docMkLst>
        <pc:docMk/>
      </pc:docMkLst>
      <pc:sldChg chg="modSp mod">
        <pc:chgData name="JHEYSON FABIAN VILLAVISAN BUITRAGO" userId="e5ced5c2-d787-455d-b115-4f08a699b8c8" providerId="ADAL" clId="{2B90C652-C7C5-4772-9BDA-6CB2AAE95EDB}" dt="2023-05-21T22:02:14.050" v="0" actId="20577"/>
        <pc:sldMkLst>
          <pc:docMk/>
          <pc:sldMk cId="3961252039" sldId="289"/>
        </pc:sldMkLst>
        <pc:spChg chg="mod">
          <ac:chgData name="JHEYSON FABIAN VILLAVISAN BUITRAGO" userId="e5ced5c2-d787-455d-b115-4f08a699b8c8" providerId="ADAL" clId="{2B90C652-C7C5-4772-9BDA-6CB2AAE95EDB}" dt="2023-05-21T22:02:14.050" v="0" actId="20577"/>
          <ac:spMkLst>
            <pc:docMk/>
            <pc:sldMk cId="3961252039" sldId="289"/>
            <ac:spMk id="3" creationId="{EF2E87EB-FA03-8DDD-B4FB-17F7C3885FFD}"/>
          </ac:spMkLst>
        </pc:spChg>
      </pc:sldChg>
    </pc:docChg>
  </pc:docChgLst>
  <pc:docChgLst>
    <pc:chgData name="JHEYSON FABIAN VILLAVISAN BUITRAGO" userId="e5ced5c2-d787-455d-b115-4f08a699b8c8" providerId="ADAL" clId="{9ACDC72B-17BE-4F50-9443-5AB946377293}"/>
    <pc:docChg chg="undo custSel addSld delSld modSld sldOrd modSection">
      <pc:chgData name="JHEYSON FABIAN VILLAVISAN BUITRAGO" userId="e5ced5c2-d787-455d-b115-4f08a699b8c8" providerId="ADAL" clId="{9ACDC72B-17BE-4F50-9443-5AB946377293}" dt="2023-10-09T21:11:23.770" v="3041" actId="1076"/>
      <pc:docMkLst>
        <pc:docMk/>
      </pc:docMkLst>
      <pc:sldChg chg="modSp mod">
        <pc:chgData name="JHEYSON FABIAN VILLAVISAN BUITRAGO" userId="e5ced5c2-d787-455d-b115-4f08a699b8c8" providerId="ADAL" clId="{9ACDC72B-17BE-4F50-9443-5AB946377293}" dt="2023-10-02T21:05:00.520" v="1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9ACDC72B-17BE-4F50-9443-5AB946377293}" dt="2023-10-02T21:05:00.520" v="13" actId="20577"/>
          <ac:spMkLst>
            <pc:docMk/>
            <pc:sldMk cId="3709177429" sldId="274"/>
            <ac:spMk id="3" creationId="{EF2E87EB-FA03-8DDD-B4FB-17F7C3885FFD}"/>
          </ac:spMkLst>
        </pc:spChg>
      </pc:sldChg>
      <pc:sldChg chg="del">
        <pc:chgData name="JHEYSON FABIAN VILLAVISAN BUITRAGO" userId="e5ced5c2-d787-455d-b115-4f08a699b8c8" providerId="ADAL" clId="{9ACDC72B-17BE-4F50-9443-5AB946377293}" dt="2023-10-02T21:04:51.368" v="0" actId="47"/>
        <pc:sldMkLst>
          <pc:docMk/>
          <pc:sldMk cId="2574427139" sldId="275"/>
        </pc:sldMkLst>
      </pc:sldChg>
      <pc:sldChg chg="modSp add mod">
        <pc:chgData name="JHEYSON FABIAN VILLAVISAN BUITRAGO" userId="e5ced5c2-d787-455d-b115-4f08a699b8c8" providerId="ADAL" clId="{9ACDC72B-17BE-4F50-9443-5AB946377293}" dt="2023-10-02T21:27:16.525" v="1312" actId="20577"/>
        <pc:sldMkLst>
          <pc:docMk/>
          <pc:sldMk cId="3237724484" sldId="275"/>
        </pc:sldMkLst>
        <pc:spChg chg="mod">
          <ac:chgData name="JHEYSON FABIAN VILLAVISAN BUITRAGO" userId="e5ced5c2-d787-455d-b115-4f08a699b8c8" providerId="ADAL" clId="{9ACDC72B-17BE-4F50-9443-5AB946377293}" dt="2023-10-02T21:27:16.525" v="1312" actId="20577"/>
          <ac:spMkLst>
            <pc:docMk/>
            <pc:sldMk cId="3237724484" sldId="275"/>
            <ac:spMk id="3" creationId="{EF2E87EB-FA03-8DDD-B4FB-17F7C3885FFD}"/>
          </ac:spMkLst>
        </pc:spChg>
        <pc:spChg chg="mod">
          <ac:chgData name="JHEYSON FABIAN VILLAVISAN BUITRAGO" userId="e5ced5c2-d787-455d-b115-4f08a699b8c8" providerId="ADAL" clId="{9ACDC72B-17BE-4F50-9443-5AB946377293}" dt="2023-10-02T21:05:30.069" v="31" actId="20577"/>
          <ac:spMkLst>
            <pc:docMk/>
            <pc:sldMk cId="3237724484" sldId="275"/>
            <ac:spMk id="10" creationId="{AF4E183E-A171-4923-A99E-D149888CEC37}"/>
          </ac:spMkLst>
        </pc:spChg>
      </pc:sldChg>
      <pc:sldChg chg="new del">
        <pc:chgData name="JHEYSON FABIAN VILLAVISAN BUITRAGO" userId="e5ced5c2-d787-455d-b115-4f08a699b8c8" providerId="ADAL" clId="{9ACDC72B-17BE-4F50-9443-5AB946377293}" dt="2023-10-02T21:06:46.578" v="145" actId="680"/>
        <pc:sldMkLst>
          <pc:docMk/>
          <pc:sldMk cId="109328654" sldId="276"/>
        </pc:sldMkLst>
      </pc:sldChg>
      <pc:sldChg chg="modSp add mod">
        <pc:chgData name="JHEYSON FABIAN VILLAVISAN BUITRAGO" userId="e5ced5c2-d787-455d-b115-4f08a699b8c8" providerId="ADAL" clId="{9ACDC72B-17BE-4F50-9443-5AB946377293}" dt="2023-10-02T21:09:39.051" v="434" actId="20577"/>
        <pc:sldMkLst>
          <pc:docMk/>
          <pc:sldMk cId="3216290656" sldId="276"/>
        </pc:sldMkLst>
        <pc:spChg chg="mod">
          <ac:chgData name="JHEYSON FABIAN VILLAVISAN BUITRAGO" userId="e5ced5c2-d787-455d-b115-4f08a699b8c8" providerId="ADAL" clId="{9ACDC72B-17BE-4F50-9443-5AB946377293}" dt="2023-10-02T21:09:39.051" v="434" actId="20577"/>
          <ac:spMkLst>
            <pc:docMk/>
            <pc:sldMk cId="3216290656" sldId="276"/>
            <ac:spMk id="3" creationId="{EF2E87EB-FA03-8DDD-B4FB-17F7C3885FFD}"/>
          </ac:spMkLst>
        </pc:spChg>
        <pc:spChg chg="mod">
          <ac:chgData name="JHEYSON FABIAN VILLAVISAN BUITRAGO" userId="e5ced5c2-d787-455d-b115-4f08a699b8c8" providerId="ADAL" clId="{9ACDC72B-17BE-4F50-9443-5AB946377293}" dt="2023-10-02T21:06:53.860" v="147" actId="20577"/>
          <ac:spMkLst>
            <pc:docMk/>
            <pc:sldMk cId="3216290656" sldId="276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9ACDC72B-17BE-4F50-9443-5AB946377293}" dt="2023-10-02T21:04:51.368" v="0" actId="47"/>
        <pc:sldMkLst>
          <pc:docMk/>
          <pc:sldMk cId="3477400737" sldId="276"/>
        </pc:sldMkLst>
      </pc:sldChg>
      <pc:sldChg chg="del">
        <pc:chgData name="JHEYSON FABIAN VILLAVISAN BUITRAGO" userId="e5ced5c2-d787-455d-b115-4f08a699b8c8" providerId="ADAL" clId="{9ACDC72B-17BE-4F50-9443-5AB946377293}" dt="2023-10-02T21:04:51.368" v="0" actId="47"/>
        <pc:sldMkLst>
          <pc:docMk/>
          <pc:sldMk cId="1294577020" sldId="277"/>
        </pc:sldMkLst>
      </pc:sldChg>
      <pc:sldChg chg="modSp add mod">
        <pc:chgData name="JHEYSON FABIAN VILLAVISAN BUITRAGO" userId="e5ced5c2-d787-455d-b115-4f08a699b8c8" providerId="ADAL" clId="{9ACDC72B-17BE-4F50-9443-5AB946377293}" dt="2023-10-09T20:14:16.182" v="1576" actId="20577"/>
        <pc:sldMkLst>
          <pc:docMk/>
          <pc:sldMk cId="1880859983" sldId="277"/>
        </pc:sldMkLst>
        <pc:spChg chg="mod">
          <ac:chgData name="JHEYSON FABIAN VILLAVISAN BUITRAGO" userId="e5ced5c2-d787-455d-b115-4f08a699b8c8" providerId="ADAL" clId="{9ACDC72B-17BE-4F50-9443-5AB946377293}" dt="2023-10-09T20:14:16.182" v="1576" actId="20577"/>
          <ac:spMkLst>
            <pc:docMk/>
            <pc:sldMk cId="1880859983" sldId="277"/>
            <ac:spMk id="3" creationId="{EF2E87EB-FA03-8DDD-B4FB-17F7C3885FFD}"/>
          </ac:spMkLst>
        </pc:spChg>
        <pc:spChg chg="mod">
          <ac:chgData name="JHEYSON FABIAN VILLAVISAN BUITRAGO" userId="e5ced5c2-d787-455d-b115-4f08a699b8c8" providerId="ADAL" clId="{9ACDC72B-17BE-4F50-9443-5AB946377293}" dt="2023-10-02T21:13:02.286" v="605" actId="20577"/>
          <ac:spMkLst>
            <pc:docMk/>
            <pc:sldMk cId="1880859983" sldId="277"/>
            <ac:spMk id="10" creationId="{AF4E183E-A171-4923-A99E-D149888CEC37}"/>
          </ac:spMkLst>
        </pc:spChg>
      </pc:sldChg>
      <pc:sldChg chg="new del">
        <pc:chgData name="JHEYSON FABIAN VILLAVISAN BUITRAGO" userId="e5ced5c2-d787-455d-b115-4f08a699b8c8" providerId="ADAL" clId="{9ACDC72B-17BE-4F50-9443-5AB946377293}" dt="2023-10-02T21:09:51.134" v="436" actId="680"/>
        <pc:sldMkLst>
          <pc:docMk/>
          <pc:sldMk cId="3874227472" sldId="277"/>
        </pc:sldMkLst>
      </pc:sldChg>
      <pc:sldChg chg="modSp add mod">
        <pc:chgData name="JHEYSON FABIAN VILLAVISAN BUITRAGO" userId="e5ced5c2-d787-455d-b115-4f08a699b8c8" providerId="ADAL" clId="{9ACDC72B-17BE-4F50-9443-5AB946377293}" dt="2023-10-02T21:27:22.569" v="1316" actId="20577"/>
        <pc:sldMkLst>
          <pc:docMk/>
          <pc:sldMk cId="969344956" sldId="278"/>
        </pc:sldMkLst>
        <pc:spChg chg="mod">
          <ac:chgData name="JHEYSON FABIAN VILLAVISAN BUITRAGO" userId="e5ced5c2-d787-455d-b115-4f08a699b8c8" providerId="ADAL" clId="{9ACDC72B-17BE-4F50-9443-5AB946377293}" dt="2023-10-02T21:22:02.532" v="1278" actId="20577"/>
          <ac:spMkLst>
            <pc:docMk/>
            <pc:sldMk cId="969344956" sldId="278"/>
            <ac:spMk id="3" creationId="{EF2E87EB-FA03-8DDD-B4FB-17F7C3885FFD}"/>
          </ac:spMkLst>
        </pc:spChg>
        <pc:spChg chg="mod">
          <ac:chgData name="JHEYSON FABIAN VILLAVISAN BUITRAGO" userId="e5ced5c2-d787-455d-b115-4f08a699b8c8" providerId="ADAL" clId="{9ACDC72B-17BE-4F50-9443-5AB946377293}" dt="2023-10-02T21:27:22.569" v="1316" actId="20577"/>
          <ac:spMkLst>
            <pc:docMk/>
            <pc:sldMk cId="969344956" sldId="278"/>
            <ac:spMk id="10" creationId="{AF4E183E-A171-4923-A99E-D149888CEC37}"/>
          </ac:spMkLst>
        </pc:spChg>
      </pc:sldChg>
      <pc:sldChg chg="addSp delSp modSp add mod">
        <pc:chgData name="JHEYSON FABIAN VILLAVISAN BUITRAGO" userId="e5ced5c2-d787-455d-b115-4f08a699b8c8" providerId="ADAL" clId="{9ACDC72B-17BE-4F50-9443-5AB946377293}" dt="2023-10-09T20:23:46.489" v="1940" actId="1076"/>
        <pc:sldMkLst>
          <pc:docMk/>
          <pc:sldMk cId="1158339441" sldId="279"/>
        </pc:sldMkLst>
        <pc:spChg chg="mod">
          <ac:chgData name="JHEYSON FABIAN VILLAVISAN BUITRAGO" userId="e5ced5c2-d787-455d-b115-4f08a699b8c8" providerId="ADAL" clId="{9ACDC72B-17BE-4F50-9443-5AB946377293}" dt="2023-10-09T20:03:50.201" v="1334" actId="20577"/>
          <ac:spMkLst>
            <pc:docMk/>
            <pc:sldMk cId="1158339441" sldId="279"/>
            <ac:spMk id="3" creationId="{EF2E87EB-FA03-8DDD-B4FB-17F7C3885FFD}"/>
          </ac:spMkLst>
        </pc:spChg>
        <pc:spChg chg="mod">
          <ac:chgData name="JHEYSON FABIAN VILLAVISAN BUITRAGO" userId="e5ced5c2-d787-455d-b115-4f08a699b8c8" providerId="ADAL" clId="{9ACDC72B-17BE-4F50-9443-5AB946377293}" dt="2023-10-09T20:02:27.414" v="1318" actId="20577"/>
          <ac:spMkLst>
            <pc:docMk/>
            <pc:sldMk cId="1158339441" sldId="279"/>
            <ac:spMk id="10" creationId="{AF4E183E-A171-4923-A99E-D149888CEC37}"/>
          </ac:spMkLst>
        </pc:spChg>
        <pc:graphicFrameChg chg="add mod modGraphic">
          <ac:chgData name="JHEYSON FABIAN VILLAVISAN BUITRAGO" userId="e5ced5c2-d787-455d-b115-4f08a699b8c8" providerId="ADAL" clId="{9ACDC72B-17BE-4F50-9443-5AB946377293}" dt="2023-10-09T20:14:26.872" v="1577" actId="20577"/>
          <ac:graphicFrameMkLst>
            <pc:docMk/>
            <pc:sldMk cId="1158339441" sldId="279"/>
            <ac:graphicFrameMk id="4" creationId="{2CEC6580-7B00-CB9F-9053-3F31DCACB651}"/>
          </ac:graphicFrameMkLst>
        </pc:graphicFrameChg>
        <pc:picChg chg="add del">
          <ac:chgData name="JHEYSON FABIAN VILLAVISAN BUITRAGO" userId="e5ced5c2-d787-455d-b115-4f08a699b8c8" providerId="ADAL" clId="{9ACDC72B-17BE-4F50-9443-5AB946377293}" dt="2023-10-09T20:13:35.473" v="1562"/>
          <ac:picMkLst>
            <pc:docMk/>
            <pc:sldMk cId="1158339441" sldId="279"/>
            <ac:picMk id="1026" creationId="{3694FD87-3397-9DF4-A576-D6E7038DD2B4}"/>
          </ac:picMkLst>
        </pc:picChg>
        <pc:picChg chg="add mod">
          <ac:chgData name="JHEYSON FABIAN VILLAVISAN BUITRAGO" userId="e5ced5c2-d787-455d-b115-4f08a699b8c8" providerId="ADAL" clId="{9ACDC72B-17BE-4F50-9443-5AB946377293}" dt="2023-10-09T20:23:46.489" v="1940" actId="1076"/>
          <ac:picMkLst>
            <pc:docMk/>
            <pc:sldMk cId="1158339441" sldId="279"/>
            <ac:picMk id="1028" creationId="{1450B977-474E-9490-2AC2-02CB7B6C4163}"/>
          </ac:picMkLst>
        </pc:picChg>
      </pc:sldChg>
      <pc:sldChg chg="addSp delSp modSp add mod">
        <pc:chgData name="JHEYSON FABIAN VILLAVISAN BUITRAGO" userId="e5ced5c2-d787-455d-b115-4f08a699b8c8" providerId="ADAL" clId="{9ACDC72B-17BE-4F50-9443-5AB946377293}" dt="2023-10-09T20:35:10.316" v="2138" actId="1076"/>
        <pc:sldMkLst>
          <pc:docMk/>
          <pc:sldMk cId="2893242354" sldId="280"/>
        </pc:sldMkLst>
        <pc:spChg chg="add del mod">
          <ac:chgData name="JHEYSON FABIAN VILLAVISAN BUITRAGO" userId="e5ced5c2-d787-455d-b115-4f08a699b8c8" providerId="ADAL" clId="{9ACDC72B-17BE-4F50-9443-5AB946377293}" dt="2023-10-09T20:34:54.257" v="2132" actId="478"/>
          <ac:spMkLst>
            <pc:docMk/>
            <pc:sldMk cId="2893242354" sldId="280"/>
            <ac:spMk id="3" creationId="{EF2E87EB-FA03-8DDD-B4FB-17F7C3885FFD}"/>
          </ac:spMkLst>
        </pc:spChg>
        <pc:spChg chg="add del mod">
          <ac:chgData name="JHEYSON FABIAN VILLAVISAN BUITRAGO" userId="e5ced5c2-d787-455d-b115-4f08a699b8c8" providerId="ADAL" clId="{9ACDC72B-17BE-4F50-9443-5AB946377293}" dt="2023-10-09T20:34:49.012" v="2126" actId="478"/>
          <ac:spMkLst>
            <pc:docMk/>
            <pc:sldMk cId="2893242354" sldId="280"/>
            <ac:spMk id="5" creationId="{40A4DFD4-9772-6697-2BEF-999AD1F283C9}"/>
          </ac:spMkLst>
        </pc:spChg>
        <pc:spChg chg="add del mod">
          <ac:chgData name="JHEYSON FABIAN VILLAVISAN BUITRAGO" userId="e5ced5c2-d787-455d-b115-4f08a699b8c8" providerId="ADAL" clId="{9ACDC72B-17BE-4F50-9443-5AB946377293}" dt="2023-10-09T20:34:56.712" v="2133" actId="478"/>
          <ac:spMkLst>
            <pc:docMk/>
            <pc:sldMk cId="2893242354" sldId="280"/>
            <ac:spMk id="6" creationId="{55EAD075-1C58-28EA-662F-4250DD690CCF}"/>
          </ac:spMkLst>
        </pc:spChg>
        <pc:spChg chg="mod">
          <ac:chgData name="JHEYSON FABIAN VILLAVISAN BUITRAGO" userId="e5ced5c2-d787-455d-b115-4f08a699b8c8" providerId="ADAL" clId="{9ACDC72B-17BE-4F50-9443-5AB946377293}" dt="2023-10-09T20:17:30.265" v="1748" actId="20577"/>
          <ac:spMkLst>
            <pc:docMk/>
            <pc:sldMk cId="2893242354" sldId="280"/>
            <ac:spMk id="10" creationId="{AF4E183E-A171-4923-A99E-D149888CEC37}"/>
          </ac:spMkLst>
        </pc:spChg>
        <pc:graphicFrameChg chg="del mod modGraphic">
          <ac:chgData name="JHEYSON FABIAN VILLAVISAN BUITRAGO" userId="e5ced5c2-d787-455d-b115-4f08a699b8c8" providerId="ADAL" clId="{9ACDC72B-17BE-4F50-9443-5AB946377293}" dt="2023-10-09T20:34:45.446" v="2124" actId="478"/>
          <ac:graphicFrameMkLst>
            <pc:docMk/>
            <pc:sldMk cId="2893242354" sldId="280"/>
            <ac:graphicFrameMk id="4" creationId="{2CEC6580-7B00-CB9F-9053-3F31DCACB651}"/>
          </ac:graphicFrameMkLst>
        </pc:graphicFrameChg>
        <pc:picChg chg="add mod">
          <ac:chgData name="JHEYSON FABIAN VILLAVISAN BUITRAGO" userId="e5ced5c2-d787-455d-b115-4f08a699b8c8" providerId="ADAL" clId="{9ACDC72B-17BE-4F50-9443-5AB946377293}" dt="2023-10-09T20:35:10.316" v="2138" actId="1076"/>
          <ac:picMkLst>
            <pc:docMk/>
            <pc:sldMk cId="2893242354" sldId="280"/>
            <ac:picMk id="8" creationId="{CBDD1CBE-64D8-9E66-31C5-35DDDEECD0FB}"/>
          </ac:picMkLst>
        </pc:picChg>
      </pc:sldChg>
      <pc:sldChg chg="modSp add mod">
        <pc:chgData name="JHEYSON FABIAN VILLAVISAN BUITRAGO" userId="e5ced5c2-d787-455d-b115-4f08a699b8c8" providerId="ADAL" clId="{9ACDC72B-17BE-4F50-9443-5AB946377293}" dt="2023-10-09T20:59:47.694" v="2776" actId="1076"/>
        <pc:sldMkLst>
          <pc:docMk/>
          <pc:sldMk cId="3424216413" sldId="281"/>
        </pc:sldMkLst>
        <pc:spChg chg="mod">
          <ac:chgData name="JHEYSON FABIAN VILLAVISAN BUITRAGO" userId="e5ced5c2-d787-455d-b115-4f08a699b8c8" providerId="ADAL" clId="{9ACDC72B-17BE-4F50-9443-5AB946377293}" dt="2023-10-09T20:25:43.531" v="1953" actId="20577"/>
          <ac:spMkLst>
            <pc:docMk/>
            <pc:sldMk cId="3424216413" sldId="281"/>
            <ac:spMk id="3" creationId="{EF2E87EB-FA03-8DDD-B4FB-17F7C3885FFD}"/>
          </ac:spMkLst>
        </pc:spChg>
        <pc:spChg chg="mod">
          <ac:chgData name="JHEYSON FABIAN VILLAVISAN BUITRAGO" userId="e5ced5c2-d787-455d-b115-4f08a699b8c8" providerId="ADAL" clId="{9ACDC72B-17BE-4F50-9443-5AB946377293}" dt="2023-10-09T20:58:39.684" v="2668" actId="20577"/>
          <ac:spMkLst>
            <pc:docMk/>
            <pc:sldMk cId="3424216413" sldId="281"/>
            <ac:spMk id="5" creationId="{40A4DFD4-9772-6697-2BEF-999AD1F283C9}"/>
          </ac:spMkLst>
        </pc:spChg>
        <pc:spChg chg="mod">
          <ac:chgData name="JHEYSON FABIAN VILLAVISAN BUITRAGO" userId="e5ced5c2-d787-455d-b115-4f08a699b8c8" providerId="ADAL" clId="{9ACDC72B-17BE-4F50-9443-5AB946377293}" dt="2023-10-09T20:29:21.652" v="2116" actId="20577"/>
          <ac:spMkLst>
            <pc:docMk/>
            <pc:sldMk cId="3424216413" sldId="281"/>
            <ac:spMk id="6" creationId="{55EAD075-1C58-28EA-662F-4250DD690CCF}"/>
          </ac:spMkLst>
        </pc:spChg>
        <pc:spChg chg="mod">
          <ac:chgData name="JHEYSON FABIAN VILLAVISAN BUITRAGO" userId="e5ced5c2-d787-455d-b115-4f08a699b8c8" providerId="ADAL" clId="{9ACDC72B-17BE-4F50-9443-5AB946377293}" dt="2023-10-09T20:37:46.674" v="2208" actId="20577"/>
          <ac:spMkLst>
            <pc:docMk/>
            <pc:sldMk cId="3424216413" sldId="281"/>
            <ac:spMk id="10" creationId="{AF4E183E-A171-4923-A99E-D149888CEC37}"/>
          </ac:spMkLst>
        </pc:spChg>
        <pc:graphicFrameChg chg="mod modGraphic">
          <ac:chgData name="JHEYSON FABIAN VILLAVISAN BUITRAGO" userId="e5ced5c2-d787-455d-b115-4f08a699b8c8" providerId="ADAL" clId="{9ACDC72B-17BE-4F50-9443-5AB946377293}" dt="2023-10-09T20:59:47.694" v="2776" actId="1076"/>
          <ac:graphicFrameMkLst>
            <pc:docMk/>
            <pc:sldMk cId="3424216413" sldId="281"/>
            <ac:graphicFrameMk id="4" creationId="{2CEC6580-7B00-CB9F-9053-3F31DCACB651}"/>
          </ac:graphicFrameMkLst>
        </pc:graphicFrameChg>
      </pc:sldChg>
      <pc:sldChg chg="modSp add mod">
        <pc:chgData name="JHEYSON FABIAN VILLAVISAN BUITRAGO" userId="e5ced5c2-d787-455d-b115-4f08a699b8c8" providerId="ADAL" clId="{9ACDC72B-17BE-4F50-9443-5AB946377293}" dt="2023-10-09T21:05:54.365" v="2920" actId="20577"/>
        <pc:sldMkLst>
          <pc:docMk/>
          <pc:sldMk cId="562488462" sldId="282"/>
        </pc:sldMkLst>
        <pc:spChg chg="mod">
          <ac:chgData name="JHEYSON FABIAN VILLAVISAN BUITRAGO" userId="e5ced5c2-d787-455d-b115-4f08a699b8c8" providerId="ADAL" clId="{9ACDC72B-17BE-4F50-9443-5AB946377293}" dt="2023-10-09T21:05:54.365" v="2920" actId="20577"/>
          <ac:spMkLst>
            <pc:docMk/>
            <pc:sldMk cId="562488462" sldId="282"/>
            <ac:spMk id="5" creationId="{40A4DFD4-9772-6697-2BEF-999AD1F283C9}"/>
          </ac:spMkLst>
        </pc:spChg>
        <pc:spChg chg="mod">
          <ac:chgData name="JHEYSON FABIAN VILLAVISAN BUITRAGO" userId="e5ced5c2-d787-455d-b115-4f08a699b8c8" providerId="ADAL" clId="{9ACDC72B-17BE-4F50-9443-5AB946377293}" dt="2023-10-09T20:35:06.714" v="2137" actId="20577"/>
          <ac:spMkLst>
            <pc:docMk/>
            <pc:sldMk cId="562488462" sldId="282"/>
            <ac:spMk id="10" creationId="{AF4E183E-A171-4923-A99E-D149888CEC37}"/>
          </ac:spMkLst>
        </pc:spChg>
      </pc:sldChg>
      <pc:sldChg chg="delSp modSp add mod">
        <pc:chgData name="JHEYSON FABIAN VILLAVISAN BUITRAGO" userId="e5ced5c2-d787-455d-b115-4f08a699b8c8" providerId="ADAL" clId="{9ACDC72B-17BE-4F50-9443-5AB946377293}" dt="2023-10-09T20:37:54.263" v="2210" actId="20577"/>
        <pc:sldMkLst>
          <pc:docMk/>
          <pc:sldMk cId="4138384752" sldId="283"/>
        </pc:sldMkLst>
        <pc:spChg chg="mod">
          <ac:chgData name="JHEYSON FABIAN VILLAVISAN BUITRAGO" userId="e5ced5c2-d787-455d-b115-4f08a699b8c8" providerId="ADAL" clId="{9ACDC72B-17BE-4F50-9443-5AB946377293}" dt="2023-10-09T20:35:58.282" v="2141" actId="20577"/>
          <ac:spMkLst>
            <pc:docMk/>
            <pc:sldMk cId="4138384752" sldId="283"/>
            <ac:spMk id="3" creationId="{EF2E87EB-FA03-8DDD-B4FB-17F7C3885FFD}"/>
          </ac:spMkLst>
        </pc:spChg>
        <pc:spChg chg="del">
          <ac:chgData name="JHEYSON FABIAN VILLAVISAN BUITRAGO" userId="e5ced5c2-d787-455d-b115-4f08a699b8c8" providerId="ADAL" clId="{9ACDC72B-17BE-4F50-9443-5AB946377293}" dt="2023-10-09T20:37:30.552" v="2203" actId="478"/>
          <ac:spMkLst>
            <pc:docMk/>
            <pc:sldMk cId="4138384752" sldId="283"/>
            <ac:spMk id="5" creationId="{40A4DFD4-9772-6697-2BEF-999AD1F283C9}"/>
          </ac:spMkLst>
        </pc:spChg>
        <pc:spChg chg="del">
          <ac:chgData name="JHEYSON FABIAN VILLAVISAN BUITRAGO" userId="e5ced5c2-d787-455d-b115-4f08a699b8c8" providerId="ADAL" clId="{9ACDC72B-17BE-4F50-9443-5AB946377293}" dt="2023-10-09T20:37:32.200" v="2204" actId="478"/>
          <ac:spMkLst>
            <pc:docMk/>
            <pc:sldMk cId="4138384752" sldId="283"/>
            <ac:spMk id="6" creationId="{55EAD075-1C58-28EA-662F-4250DD690CCF}"/>
          </ac:spMkLst>
        </pc:spChg>
        <pc:spChg chg="mod">
          <ac:chgData name="JHEYSON FABIAN VILLAVISAN BUITRAGO" userId="e5ced5c2-d787-455d-b115-4f08a699b8c8" providerId="ADAL" clId="{9ACDC72B-17BE-4F50-9443-5AB946377293}" dt="2023-10-09T20:37:54.263" v="2210" actId="20577"/>
          <ac:spMkLst>
            <pc:docMk/>
            <pc:sldMk cId="4138384752" sldId="283"/>
            <ac:spMk id="10" creationId="{AF4E183E-A171-4923-A99E-D149888CEC37}"/>
          </ac:spMkLst>
        </pc:spChg>
        <pc:graphicFrameChg chg="mod modGraphic">
          <ac:chgData name="JHEYSON FABIAN VILLAVISAN BUITRAGO" userId="e5ced5c2-d787-455d-b115-4f08a699b8c8" providerId="ADAL" clId="{9ACDC72B-17BE-4F50-9443-5AB946377293}" dt="2023-10-09T20:37:36.266" v="2205" actId="1076"/>
          <ac:graphicFrameMkLst>
            <pc:docMk/>
            <pc:sldMk cId="4138384752" sldId="283"/>
            <ac:graphicFrameMk id="4" creationId="{2CEC6580-7B00-CB9F-9053-3F31DCACB651}"/>
          </ac:graphicFrameMkLst>
        </pc:graphicFrameChg>
      </pc:sldChg>
      <pc:sldChg chg="addSp modSp add mod">
        <pc:chgData name="JHEYSON FABIAN VILLAVISAN BUITRAGO" userId="e5ced5c2-d787-455d-b115-4f08a699b8c8" providerId="ADAL" clId="{9ACDC72B-17BE-4F50-9443-5AB946377293}" dt="2023-10-09T21:10:20.028" v="3029" actId="1076"/>
        <pc:sldMkLst>
          <pc:docMk/>
          <pc:sldMk cId="997026629" sldId="284"/>
        </pc:sldMkLst>
        <pc:spChg chg="mod">
          <ac:chgData name="JHEYSON FABIAN VILLAVISAN BUITRAGO" userId="e5ced5c2-d787-455d-b115-4f08a699b8c8" providerId="ADAL" clId="{9ACDC72B-17BE-4F50-9443-5AB946377293}" dt="2023-10-09T21:00:18.974" v="2792" actId="20577"/>
          <ac:spMkLst>
            <pc:docMk/>
            <pc:sldMk cId="997026629" sldId="284"/>
            <ac:spMk id="3" creationId="{EF2E87EB-FA03-8DDD-B4FB-17F7C3885FFD}"/>
          </ac:spMkLst>
        </pc:spChg>
        <pc:spChg chg="add mod">
          <ac:chgData name="JHEYSON FABIAN VILLAVISAN BUITRAGO" userId="e5ced5c2-d787-455d-b115-4f08a699b8c8" providerId="ADAL" clId="{9ACDC72B-17BE-4F50-9443-5AB946377293}" dt="2023-10-09T21:10:03.295" v="2992" actId="1076"/>
          <ac:spMkLst>
            <pc:docMk/>
            <pc:sldMk cId="997026629" sldId="284"/>
            <ac:spMk id="5" creationId="{1C00F107-634C-9C9A-1D2B-2B5158508DE0}"/>
          </ac:spMkLst>
        </pc:spChg>
        <pc:spChg chg="add mod">
          <ac:chgData name="JHEYSON FABIAN VILLAVISAN BUITRAGO" userId="e5ced5c2-d787-455d-b115-4f08a699b8c8" providerId="ADAL" clId="{9ACDC72B-17BE-4F50-9443-5AB946377293}" dt="2023-10-09T21:09:57.172" v="2991" actId="1076"/>
          <ac:spMkLst>
            <pc:docMk/>
            <pc:sldMk cId="997026629" sldId="284"/>
            <ac:spMk id="6" creationId="{75628E53-4275-0F03-46E4-029247B70B5C}"/>
          </ac:spMkLst>
        </pc:spChg>
        <pc:spChg chg="add mod">
          <ac:chgData name="JHEYSON FABIAN VILLAVISAN BUITRAGO" userId="e5ced5c2-d787-455d-b115-4f08a699b8c8" providerId="ADAL" clId="{9ACDC72B-17BE-4F50-9443-5AB946377293}" dt="2023-10-09T21:10:20.028" v="3029" actId="1076"/>
          <ac:spMkLst>
            <pc:docMk/>
            <pc:sldMk cId="997026629" sldId="284"/>
            <ac:spMk id="7" creationId="{036B4F50-3950-4AEC-25E2-104B05E09EAA}"/>
          </ac:spMkLst>
        </pc:spChg>
        <pc:spChg chg="mod">
          <ac:chgData name="JHEYSON FABIAN VILLAVISAN BUITRAGO" userId="e5ced5c2-d787-455d-b115-4f08a699b8c8" providerId="ADAL" clId="{9ACDC72B-17BE-4F50-9443-5AB946377293}" dt="2023-10-09T20:44:08.133" v="2392" actId="20577"/>
          <ac:spMkLst>
            <pc:docMk/>
            <pc:sldMk cId="997026629" sldId="284"/>
            <ac:spMk id="10" creationId="{AF4E183E-A171-4923-A99E-D149888CEC37}"/>
          </ac:spMkLst>
        </pc:spChg>
        <pc:graphicFrameChg chg="mod modGraphic">
          <ac:chgData name="JHEYSON FABIAN VILLAVISAN BUITRAGO" userId="e5ced5c2-d787-455d-b115-4f08a699b8c8" providerId="ADAL" clId="{9ACDC72B-17BE-4F50-9443-5AB946377293}" dt="2023-10-09T21:00:46.194" v="2802"/>
          <ac:graphicFrameMkLst>
            <pc:docMk/>
            <pc:sldMk cId="997026629" sldId="284"/>
            <ac:graphicFrameMk id="4" creationId="{2CEC6580-7B00-CB9F-9053-3F31DCACB651}"/>
          </ac:graphicFrameMkLst>
        </pc:graphicFrameChg>
      </pc:sldChg>
      <pc:sldChg chg="modSp add mod ord">
        <pc:chgData name="JHEYSON FABIAN VILLAVISAN BUITRAGO" userId="e5ced5c2-d787-455d-b115-4f08a699b8c8" providerId="ADAL" clId="{9ACDC72B-17BE-4F50-9443-5AB946377293}" dt="2023-10-09T20:51:03.084" v="2514" actId="20577"/>
        <pc:sldMkLst>
          <pc:docMk/>
          <pc:sldMk cId="3305793022" sldId="285"/>
        </pc:sldMkLst>
        <pc:spChg chg="mod">
          <ac:chgData name="JHEYSON FABIAN VILLAVISAN BUITRAGO" userId="e5ced5c2-d787-455d-b115-4f08a699b8c8" providerId="ADAL" clId="{9ACDC72B-17BE-4F50-9443-5AB946377293}" dt="2023-10-09T20:49:21.126" v="2510" actId="20577"/>
          <ac:spMkLst>
            <pc:docMk/>
            <pc:sldMk cId="3305793022" sldId="285"/>
            <ac:spMk id="3" creationId="{EF2E87EB-FA03-8DDD-B4FB-17F7C3885FFD}"/>
          </ac:spMkLst>
        </pc:spChg>
        <pc:spChg chg="mod">
          <ac:chgData name="JHEYSON FABIAN VILLAVISAN BUITRAGO" userId="e5ced5c2-d787-455d-b115-4f08a699b8c8" providerId="ADAL" clId="{9ACDC72B-17BE-4F50-9443-5AB946377293}" dt="2023-10-09T20:51:03.084" v="2514" actId="20577"/>
          <ac:spMkLst>
            <pc:docMk/>
            <pc:sldMk cId="3305793022" sldId="285"/>
            <ac:spMk id="10" creationId="{AF4E183E-A171-4923-A99E-D149888CEC37}"/>
          </ac:spMkLst>
        </pc:spChg>
        <pc:graphicFrameChg chg="modGraphic">
          <ac:chgData name="JHEYSON FABIAN VILLAVISAN BUITRAGO" userId="e5ced5c2-d787-455d-b115-4f08a699b8c8" providerId="ADAL" clId="{9ACDC72B-17BE-4F50-9443-5AB946377293}" dt="2023-10-09T20:49:32.906" v="2512" actId="20577"/>
          <ac:graphicFrameMkLst>
            <pc:docMk/>
            <pc:sldMk cId="3305793022" sldId="285"/>
            <ac:graphicFrameMk id="4" creationId="{2CEC6580-7B00-CB9F-9053-3F31DCACB651}"/>
          </ac:graphicFrameMkLst>
        </pc:graphicFrameChg>
      </pc:sldChg>
      <pc:sldChg chg="del">
        <pc:chgData name="JHEYSON FABIAN VILLAVISAN BUITRAGO" userId="e5ced5c2-d787-455d-b115-4f08a699b8c8" providerId="ADAL" clId="{9ACDC72B-17BE-4F50-9443-5AB946377293}" dt="2023-10-02T21:04:51.368" v="0" actId="47"/>
        <pc:sldMkLst>
          <pc:docMk/>
          <pc:sldMk cId="243517563" sldId="286"/>
        </pc:sldMkLst>
      </pc:sldChg>
      <pc:sldChg chg="delSp modSp add mod ord">
        <pc:chgData name="JHEYSON FABIAN VILLAVISAN BUITRAGO" userId="e5ced5c2-d787-455d-b115-4f08a699b8c8" providerId="ADAL" clId="{9ACDC72B-17BE-4F50-9443-5AB946377293}" dt="2023-10-09T21:11:07.824" v="3033"/>
        <pc:sldMkLst>
          <pc:docMk/>
          <pc:sldMk cId="2987732897" sldId="286"/>
        </pc:sldMkLst>
        <pc:spChg chg="mod">
          <ac:chgData name="JHEYSON FABIAN VILLAVISAN BUITRAGO" userId="e5ced5c2-d787-455d-b115-4f08a699b8c8" providerId="ADAL" clId="{9ACDC72B-17BE-4F50-9443-5AB946377293}" dt="2023-10-09T20:53:43.912" v="2587" actId="20577"/>
          <ac:spMkLst>
            <pc:docMk/>
            <pc:sldMk cId="2987732897" sldId="286"/>
            <ac:spMk id="3" creationId="{EF2E87EB-FA03-8DDD-B4FB-17F7C3885FFD}"/>
          </ac:spMkLst>
        </pc:spChg>
        <pc:spChg chg="del mod">
          <ac:chgData name="JHEYSON FABIAN VILLAVISAN BUITRAGO" userId="e5ced5c2-d787-455d-b115-4f08a699b8c8" providerId="ADAL" clId="{9ACDC72B-17BE-4F50-9443-5AB946377293}" dt="2023-10-09T20:52:27.812" v="2525" actId="478"/>
          <ac:spMkLst>
            <pc:docMk/>
            <pc:sldMk cId="2987732897" sldId="286"/>
            <ac:spMk id="5" creationId="{40A4DFD4-9772-6697-2BEF-999AD1F283C9}"/>
          </ac:spMkLst>
        </pc:spChg>
        <pc:spChg chg="del">
          <ac:chgData name="JHEYSON FABIAN VILLAVISAN BUITRAGO" userId="e5ced5c2-d787-455d-b115-4f08a699b8c8" providerId="ADAL" clId="{9ACDC72B-17BE-4F50-9443-5AB946377293}" dt="2023-10-09T20:52:29.872" v="2526" actId="478"/>
          <ac:spMkLst>
            <pc:docMk/>
            <pc:sldMk cId="2987732897" sldId="286"/>
            <ac:spMk id="6" creationId="{55EAD075-1C58-28EA-662F-4250DD690CCF}"/>
          </ac:spMkLst>
        </pc:spChg>
        <pc:spChg chg="mod">
          <ac:chgData name="JHEYSON FABIAN VILLAVISAN BUITRAGO" userId="e5ced5c2-d787-455d-b115-4f08a699b8c8" providerId="ADAL" clId="{9ACDC72B-17BE-4F50-9443-5AB946377293}" dt="2023-10-09T21:04:46.631" v="2907" actId="20577"/>
          <ac:spMkLst>
            <pc:docMk/>
            <pc:sldMk cId="2987732897" sldId="286"/>
            <ac:spMk id="10" creationId="{AF4E183E-A171-4923-A99E-D149888CEC37}"/>
          </ac:spMkLst>
        </pc:spChg>
        <pc:graphicFrameChg chg="mod modGraphic">
          <ac:chgData name="JHEYSON FABIAN VILLAVISAN BUITRAGO" userId="e5ced5c2-d787-455d-b115-4f08a699b8c8" providerId="ADAL" clId="{9ACDC72B-17BE-4F50-9443-5AB946377293}" dt="2023-10-09T21:11:07.824" v="3033"/>
          <ac:graphicFrameMkLst>
            <pc:docMk/>
            <pc:sldMk cId="2987732897" sldId="286"/>
            <ac:graphicFrameMk id="4" creationId="{2CEC6580-7B00-CB9F-9053-3F31DCACB651}"/>
          </ac:graphicFrameMkLst>
        </pc:graphicFrameChg>
      </pc:sldChg>
      <pc:sldChg chg="modSp add mod ord">
        <pc:chgData name="JHEYSON FABIAN VILLAVISAN BUITRAGO" userId="e5ced5c2-d787-455d-b115-4f08a699b8c8" providerId="ADAL" clId="{9ACDC72B-17BE-4F50-9443-5AB946377293}" dt="2023-10-09T21:11:23.770" v="3041" actId="1076"/>
        <pc:sldMkLst>
          <pc:docMk/>
          <pc:sldMk cId="1045996274" sldId="287"/>
        </pc:sldMkLst>
        <pc:spChg chg="mod">
          <ac:chgData name="JHEYSON FABIAN VILLAVISAN BUITRAGO" userId="e5ced5c2-d787-455d-b115-4f08a699b8c8" providerId="ADAL" clId="{9ACDC72B-17BE-4F50-9443-5AB946377293}" dt="2023-10-09T20:53:34.187" v="2560" actId="20577"/>
          <ac:spMkLst>
            <pc:docMk/>
            <pc:sldMk cId="1045996274" sldId="287"/>
            <ac:spMk id="3" creationId="{EF2E87EB-FA03-8DDD-B4FB-17F7C3885FFD}"/>
          </ac:spMkLst>
        </pc:spChg>
        <pc:spChg chg="mod">
          <ac:chgData name="JHEYSON FABIAN VILLAVISAN BUITRAGO" userId="e5ced5c2-d787-455d-b115-4f08a699b8c8" providerId="ADAL" clId="{9ACDC72B-17BE-4F50-9443-5AB946377293}" dt="2023-10-09T21:04:49.475" v="2909" actId="20577"/>
          <ac:spMkLst>
            <pc:docMk/>
            <pc:sldMk cId="1045996274" sldId="287"/>
            <ac:spMk id="10" creationId="{AF4E183E-A171-4923-A99E-D149888CEC37}"/>
          </ac:spMkLst>
        </pc:spChg>
        <pc:graphicFrameChg chg="mod modGraphic">
          <ac:chgData name="JHEYSON FABIAN VILLAVISAN BUITRAGO" userId="e5ced5c2-d787-455d-b115-4f08a699b8c8" providerId="ADAL" clId="{9ACDC72B-17BE-4F50-9443-5AB946377293}" dt="2023-10-09T21:11:23.770" v="3041" actId="1076"/>
          <ac:graphicFrameMkLst>
            <pc:docMk/>
            <pc:sldMk cId="1045996274" sldId="287"/>
            <ac:graphicFrameMk id="4" creationId="{2CEC6580-7B00-CB9F-9053-3F31DCACB651}"/>
          </ac:graphicFrameMkLst>
        </pc:graphicFrameChg>
      </pc:sldChg>
      <pc:sldChg chg="del">
        <pc:chgData name="JHEYSON FABIAN VILLAVISAN BUITRAGO" userId="e5ced5c2-d787-455d-b115-4f08a699b8c8" providerId="ADAL" clId="{9ACDC72B-17BE-4F50-9443-5AB946377293}" dt="2023-10-02T21:04:51.368" v="0" actId="47"/>
        <pc:sldMkLst>
          <pc:docMk/>
          <pc:sldMk cId="1908244381" sldId="287"/>
        </pc:sldMkLst>
      </pc:sldChg>
      <pc:sldChg chg="del">
        <pc:chgData name="JHEYSON FABIAN VILLAVISAN BUITRAGO" userId="e5ced5c2-d787-455d-b115-4f08a699b8c8" providerId="ADAL" clId="{9ACDC72B-17BE-4F50-9443-5AB946377293}" dt="2023-10-02T21:04:51.368" v="0" actId="47"/>
        <pc:sldMkLst>
          <pc:docMk/>
          <pc:sldMk cId="121694325" sldId="288"/>
        </pc:sldMkLst>
      </pc:sldChg>
      <pc:sldChg chg="addSp modSp add mod ord">
        <pc:chgData name="JHEYSON FABIAN VILLAVISAN BUITRAGO" userId="e5ced5c2-d787-455d-b115-4f08a699b8c8" providerId="ADAL" clId="{9ACDC72B-17BE-4F50-9443-5AB946377293}" dt="2023-10-09T21:11:18.087" v="3039" actId="1076"/>
        <pc:sldMkLst>
          <pc:docMk/>
          <pc:sldMk cId="2050801502" sldId="288"/>
        </pc:sldMkLst>
        <pc:spChg chg="mod">
          <ac:chgData name="JHEYSON FABIAN VILLAVISAN BUITRAGO" userId="e5ced5c2-d787-455d-b115-4f08a699b8c8" providerId="ADAL" clId="{9ACDC72B-17BE-4F50-9443-5AB946377293}" dt="2023-10-09T21:04:10.723" v="2897" actId="20577"/>
          <ac:spMkLst>
            <pc:docMk/>
            <pc:sldMk cId="2050801502" sldId="288"/>
            <ac:spMk id="3" creationId="{EF2E87EB-FA03-8DDD-B4FB-17F7C3885FFD}"/>
          </ac:spMkLst>
        </pc:spChg>
        <pc:spChg chg="add mod">
          <ac:chgData name="JHEYSON FABIAN VILLAVISAN BUITRAGO" userId="e5ced5c2-d787-455d-b115-4f08a699b8c8" providerId="ADAL" clId="{9ACDC72B-17BE-4F50-9443-5AB946377293}" dt="2023-10-09T21:08:14.651" v="2985" actId="20577"/>
          <ac:spMkLst>
            <pc:docMk/>
            <pc:sldMk cId="2050801502" sldId="288"/>
            <ac:spMk id="5" creationId="{F0654CB1-8B58-4827-0DFF-F5628DD26D35}"/>
          </ac:spMkLst>
        </pc:spChg>
        <pc:spChg chg="mod">
          <ac:chgData name="JHEYSON FABIAN VILLAVISAN BUITRAGO" userId="e5ced5c2-d787-455d-b115-4f08a699b8c8" providerId="ADAL" clId="{9ACDC72B-17BE-4F50-9443-5AB946377293}" dt="2023-10-09T21:04:52.443" v="2911" actId="20577"/>
          <ac:spMkLst>
            <pc:docMk/>
            <pc:sldMk cId="2050801502" sldId="288"/>
            <ac:spMk id="10" creationId="{AF4E183E-A171-4923-A99E-D149888CEC37}"/>
          </ac:spMkLst>
        </pc:spChg>
        <pc:graphicFrameChg chg="mod modGraphic">
          <ac:chgData name="JHEYSON FABIAN VILLAVISAN BUITRAGO" userId="e5ced5c2-d787-455d-b115-4f08a699b8c8" providerId="ADAL" clId="{9ACDC72B-17BE-4F50-9443-5AB946377293}" dt="2023-10-09T21:11:18.087" v="3039" actId="1076"/>
          <ac:graphicFrameMkLst>
            <pc:docMk/>
            <pc:sldMk cId="2050801502" sldId="288"/>
            <ac:graphicFrameMk id="4" creationId="{2CEC6580-7B00-CB9F-9053-3F31DCACB651}"/>
          </ac:graphicFrameMkLst>
        </pc:graphicFrameChg>
      </pc:sldChg>
      <pc:sldChg chg="addSp delSp modSp add mod ord">
        <pc:chgData name="JHEYSON FABIAN VILLAVISAN BUITRAGO" userId="e5ced5c2-d787-455d-b115-4f08a699b8c8" providerId="ADAL" clId="{9ACDC72B-17BE-4F50-9443-5AB946377293}" dt="2023-10-09T21:11:04.841" v="3031"/>
        <pc:sldMkLst>
          <pc:docMk/>
          <pc:sldMk cId="231717653" sldId="289"/>
        </pc:sldMkLst>
        <pc:spChg chg="add del mod">
          <ac:chgData name="JHEYSON FABIAN VILLAVISAN BUITRAGO" userId="e5ced5c2-d787-455d-b115-4f08a699b8c8" providerId="ADAL" clId="{9ACDC72B-17BE-4F50-9443-5AB946377293}" dt="2023-10-09T21:02:15.802" v="2808" actId="20577"/>
          <ac:spMkLst>
            <pc:docMk/>
            <pc:sldMk cId="231717653" sldId="289"/>
            <ac:spMk id="3" creationId="{EF2E87EB-FA03-8DDD-B4FB-17F7C3885FFD}"/>
          </ac:spMkLst>
        </pc:spChg>
        <pc:spChg chg="del">
          <ac:chgData name="JHEYSON FABIAN VILLAVISAN BUITRAGO" userId="e5ced5c2-d787-455d-b115-4f08a699b8c8" providerId="ADAL" clId="{9ACDC72B-17BE-4F50-9443-5AB946377293}" dt="2023-10-09T21:01:11.742" v="2803" actId="478"/>
          <ac:spMkLst>
            <pc:docMk/>
            <pc:sldMk cId="231717653" sldId="289"/>
            <ac:spMk id="5" creationId="{40A4DFD4-9772-6697-2BEF-999AD1F283C9}"/>
          </ac:spMkLst>
        </pc:spChg>
        <pc:spChg chg="del">
          <ac:chgData name="JHEYSON FABIAN VILLAVISAN BUITRAGO" userId="e5ced5c2-d787-455d-b115-4f08a699b8c8" providerId="ADAL" clId="{9ACDC72B-17BE-4F50-9443-5AB946377293}" dt="2023-10-09T21:01:13.903" v="2804" actId="478"/>
          <ac:spMkLst>
            <pc:docMk/>
            <pc:sldMk cId="231717653" sldId="289"/>
            <ac:spMk id="6" creationId="{55EAD075-1C58-28EA-662F-4250DD690CCF}"/>
          </ac:spMkLst>
        </pc:spChg>
        <pc:spChg chg="add mod">
          <ac:chgData name="JHEYSON FABIAN VILLAVISAN BUITRAGO" userId="e5ced5c2-d787-455d-b115-4f08a699b8c8" providerId="ADAL" clId="{9ACDC72B-17BE-4F50-9443-5AB946377293}" dt="2023-10-09T21:03:17.985" v="2863" actId="20577"/>
          <ac:spMkLst>
            <pc:docMk/>
            <pc:sldMk cId="231717653" sldId="289"/>
            <ac:spMk id="7" creationId="{FE43E5AE-E2F2-5F6C-FCDF-DD3E28CA2A06}"/>
          </ac:spMkLst>
        </pc:spChg>
        <pc:spChg chg="mod">
          <ac:chgData name="JHEYSON FABIAN VILLAVISAN BUITRAGO" userId="e5ced5c2-d787-455d-b115-4f08a699b8c8" providerId="ADAL" clId="{9ACDC72B-17BE-4F50-9443-5AB946377293}" dt="2023-10-09T20:55:40.042" v="2625" actId="20577"/>
          <ac:spMkLst>
            <pc:docMk/>
            <pc:sldMk cId="231717653" sldId="289"/>
            <ac:spMk id="10" creationId="{AF4E183E-A171-4923-A99E-D149888CEC37}"/>
          </ac:spMkLst>
        </pc:spChg>
        <pc:graphicFrameChg chg="mod modGraphic">
          <ac:chgData name="JHEYSON FABIAN VILLAVISAN BUITRAGO" userId="e5ced5c2-d787-455d-b115-4f08a699b8c8" providerId="ADAL" clId="{9ACDC72B-17BE-4F50-9443-5AB946377293}" dt="2023-10-09T21:11:04.841" v="3031"/>
          <ac:graphicFrameMkLst>
            <pc:docMk/>
            <pc:sldMk cId="231717653" sldId="289"/>
            <ac:graphicFrameMk id="4" creationId="{2CEC6580-7B00-CB9F-9053-3F31DCACB651}"/>
          </ac:graphicFrameMkLst>
        </pc:graphicFrameChg>
      </pc:sldChg>
      <pc:sldChg chg="del">
        <pc:chgData name="JHEYSON FABIAN VILLAVISAN BUITRAGO" userId="e5ced5c2-d787-455d-b115-4f08a699b8c8" providerId="ADAL" clId="{9ACDC72B-17BE-4F50-9443-5AB946377293}" dt="2023-10-02T21:04:51.368" v="0" actId="47"/>
        <pc:sldMkLst>
          <pc:docMk/>
          <pc:sldMk cId="3961252039" sldId="289"/>
        </pc:sldMkLst>
      </pc:sldChg>
    </pc:docChg>
  </pc:docChgLst>
  <pc:docChgLst>
    <pc:chgData name="JHEYSON FABIAN VILLAVISAN BUITRAGO" userId="e5ced5c2-d787-455d-b115-4f08a699b8c8" providerId="ADAL" clId="{4E1D1971-35DA-4DD4-8829-46B9FD278BA2}"/>
    <pc:docChg chg="custSel addSld delSld modSld modSection">
      <pc:chgData name="JHEYSON FABIAN VILLAVISAN BUITRAGO" userId="e5ced5c2-d787-455d-b115-4f08a699b8c8" providerId="ADAL" clId="{4E1D1971-35DA-4DD4-8829-46B9FD278BA2}" dt="2024-05-27T18:23:05.147" v="1720" actId="20577"/>
      <pc:docMkLst>
        <pc:docMk/>
      </pc:docMkLst>
      <pc:sldChg chg="modSp mod">
        <pc:chgData name="JHEYSON FABIAN VILLAVISAN BUITRAGO" userId="e5ced5c2-d787-455d-b115-4f08a699b8c8" providerId="ADAL" clId="{4E1D1971-35DA-4DD4-8829-46B9FD278BA2}" dt="2024-05-27T18:00:18.589" v="29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4E1D1971-35DA-4DD4-8829-46B9FD278BA2}" dt="2024-05-27T18:00:18.589" v="29" actId="20577"/>
          <ac:spMkLst>
            <pc:docMk/>
            <pc:sldMk cId="3709177429" sldId="274"/>
            <ac:spMk id="3" creationId="{EF2E87EB-FA03-8DDD-B4FB-17F7C3885FFD}"/>
          </ac:spMkLst>
        </pc:spChg>
      </pc:sldChg>
      <pc:sldChg chg="del">
        <pc:chgData name="JHEYSON FABIAN VILLAVISAN BUITRAGO" userId="e5ced5c2-d787-455d-b115-4f08a699b8c8" providerId="ADAL" clId="{4E1D1971-35DA-4DD4-8829-46B9FD278BA2}" dt="2024-05-27T17:59:37.137" v="0" actId="47"/>
        <pc:sldMkLst>
          <pc:docMk/>
          <pc:sldMk cId="3237724484" sldId="275"/>
        </pc:sldMkLst>
      </pc:sldChg>
      <pc:sldChg chg="del">
        <pc:chgData name="JHEYSON FABIAN VILLAVISAN BUITRAGO" userId="e5ced5c2-d787-455d-b115-4f08a699b8c8" providerId="ADAL" clId="{4E1D1971-35DA-4DD4-8829-46B9FD278BA2}" dt="2024-05-27T17:59:37.137" v="0" actId="47"/>
        <pc:sldMkLst>
          <pc:docMk/>
          <pc:sldMk cId="3216290656" sldId="276"/>
        </pc:sldMkLst>
      </pc:sldChg>
      <pc:sldChg chg="del">
        <pc:chgData name="JHEYSON FABIAN VILLAVISAN BUITRAGO" userId="e5ced5c2-d787-455d-b115-4f08a699b8c8" providerId="ADAL" clId="{4E1D1971-35DA-4DD4-8829-46B9FD278BA2}" dt="2024-05-27T17:59:37.137" v="0" actId="47"/>
        <pc:sldMkLst>
          <pc:docMk/>
          <pc:sldMk cId="1880859983" sldId="277"/>
        </pc:sldMkLst>
      </pc:sldChg>
      <pc:sldChg chg="del">
        <pc:chgData name="JHEYSON FABIAN VILLAVISAN BUITRAGO" userId="e5ced5c2-d787-455d-b115-4f08a699b8c8" providerId="ADAL" clId="{4E1D1971-35DA-4DD4-8829-46B9FD278BA2}" dt="2024-05-27T17:59:37.137" v="0" actId="47"/>
        <pc:sldMkLst>
          <pc:docMk/>
          <pc:sldMk cId="969344956" sldId="278"/>
        </pc:sldMkLst>
      </pc:sldChg>
      <pc:sldChg chg="del">
        <pc:chgData name="JHEYSON FABIAN VILLAVISAN BUITRAGO" userId="e5ced5c2-d787-455d-b115-4f08a699b8c8" providerId="ADAL" clId="{4E1D1971-35DA-4DD4-8829-46B9FD278BA2}" dt="2024-05-27T17:59:37.137" v="0" actId="47"/>
        <pc:sldMkLst>
          <pc:docMk/>
          <pc:sldMk cId="1158339441" sldId="279"/>
        </pc:sldMkLst>
      </pc:sldChg>
      <pc:sldChg chg="del">
        <pc:chgData name="JHEYSON FABIAN VILLAVISAN BUITRAGO" userId="e5ced5c2-d787-455d-b115-4f08a699b8c8" providerId="ADAL" clId="{4E1D1971-35DA-4DD4-8829-46B9FD278BA2}" dt="2024-05-27T17:59:37.137" v="0" actId="47"/>
        <pc:sldMkLst>
          <pc:docMk/>
          <pc:sldMk cId="2893242354" sldId="280"/>
        </pc:sldMkLst>
      </pc:sldChg>
      <pc:sldChg chg="del">
        <pc:chgData name="JHEYSON FABIAN VILLAVISAN BUITRAGO" userId="e5ced5c2-d787-455d-b115-4f08a699b8c8" providerId="ADAL" clId="{4E1D1971-35DA-4DD4-8829-46B9FD278BA2}" dt="2024-05-27T17:59:37.137" v="0" actId="47"/>
        <pc:sldMkLst>
          <pc:docMk/>
          <pc:sldMk cId="3424216413" sldId="281"/>
        </pc:sldMkLst>
      </pc:sldChg>
      <pc:sldChg chg="del">
        <pc:chgData name="JHEYSON FABIAN VILLAVISAN BUITRAGO" userId="e5ced5c2-d787-455d-b115-4f08a699b8c8" providerId="ADAL" clId="{4E1D1971-35DA-4DD4-8829-46B9FD278BA2}" dt="2024-05-27T17:59:37.137" v="0" actId="47"/>
        <pc:sldMkLst>
          <pc:docMk/>
          <pc:sldMk cId="562488462" sldId="282"/>
        </pc:sldMkLst>
      </pc:sldChg>
      <pc:sldChg chg="del">
        <pc:chgData name="JHEYSON FABIAN VILLAVISAN BUITRAGO" userId="e5ced5c2-d787-455d-b115-4f08a699b8c8" providerId="ADAL" clId="{4E1D1971-35DA-4DD4-8829-46B9FD278BA2}" dt="2024-05-27T17:59:37.137" v="0" actId="47"/>
        <pc:sldMkLst>
          <pc:docMk/>
          <pc:sldMk cId="4138384752" sldId="283"/>
        </pc:sldMkLst>
      </pc:sldChg>
      <pc:sldChg chg="del">
        <pc:chgData name="JHEYSON FABIAN VILLAVISAN BUITRAGO" userId="e5ced5c2-d787-455d-b115-4f08a699b8c8" providerId="ADAL" clId="{4E1D1971-35DA-4DD4-8829-46B9FD278BA2}" dt="2024-05-27T17:59:37.137" v="0" actId="47"/>
        <pc:sldMkLst>
          <pc:docMk/>
          <pc:sldMk cId="997026629" sldId="284"/>
        </pc:sldMkLst>
      </pc:sldChg>
      <pc:sldChg chg="del">
        <pc:chgData name="JHEYSON FABIAN VILLAVISAN BUITRAGO" userId="e5ced5c2-d787-455d-b115-4f08a699b8c8" providerId="ADAL" clId="{4E1D1971-35DA-4DD4-8829-46B9FD278BA2}" dt="2024-05-27T17:59:37.137" v="0" actId="47"/>
        <pc:sldMkLst>
          <pc:docMk/>
          <pc:sldMk cId="3305793022" sldId="285"/>
        </pc:sldMkLst>
      </pc:sldChg>
      <pc:sldChg chg="del">
        <pc:chgData name="JHEYSON FABIAN VILLAVISAN BUITRAGO" userId="e5ced5c2-d787-455d-b115-4f08a699b8c8" providerId="ADAL" clId="{4E1D1971-35DA-4DD4-8829-46B9FD278BA2}" dt="2024-05-27T17:59:37.137" v="0" actId="47"/>
        <pc:sldMkLst>
          <pc:docMk/>
          <pc:sldMk cId="2987732897" sldId="286"/>
        </pc:sldMkLst>
      </pc:sldChg>
      <pc:sldChg chg="del">
        <pc:chgData name="JHEYSON FABIAN VILLAVISAN BUITRAGO" userId="e5ced5c2-d787-455d-b115-4f08a699b8c8" providerId="ADAL" clId="{4E1D1971-35DA-4DD4-8829-46B9FD278BA2}" dt="2024-05-27T17:59:37.137" v="0" actId="47"/>
        <pc:sldMkLst>
          <pc:docMk/>
          <pc:sldMk cId="1045996274" sldId="287"/>
        </pc:sldMkLst>
      </pc:sldChg>
      <pc:sldChg chg="del">
        <pc:chgData name="JHEYSON FABIAN VILLAVISAN BUITRAGO" userId="e5ced5c2-d787-455d-b115-4f08a699b8c8" providerId="ADAL" clId="{4E1D1971-35DA-4DD4-8829-46B9FD278BA2}" dt="2024-05-27T17:59:37.137" v="0" actId="47"/>
        <pc:sldMkLst>
          <pc:docMk/>
          <pc:sldMk cId="2050801502" sldId="288"/>
        </pc:sldMkLst>
      </pc:sldChg>
      <pc:sldChg chg="del">
        <pc:chgData name="JHEYSON FABIAN VILLAVISAN BUITRAGO" userId="e5ced5c2-d787-455d-b115-4f08a699b8c8" providerId="ADAL" clId="{4E1D1971-35DA-4DD4-8829-46B9FD278BA2}" dt="2024-05-27T17:59:37.137" v="0" actId="47"/>
        <pc:sldMkLst>
          <pc:docMk/>
          <pc:sldMk cId="231717653" sldId="289"/>
        </pc:sldMkLst>
      </pc:sldChg>
      <pc:sldChg chg="modSp mod">
        <pc:chgData name="JHEYSON FABIAN VILLAVISAN BUITRAGO" userId="e5ced5c2-d787-455d-b115-4f08a699b8c8" providerId="ADAL" clId="{4E1D1971-35DA-4DD4-8829-46B9FD278BA2}" dt="2024-05-27T18:13:02.403" v="859" actId="20577"/>
        <pc:sldMkLst>
          <pc:docMk/>
          <pc:sldMk cId="45828038" sldId="290"/>
        </pc:sldMkLst>
        <pc:spChg chg="mod">
          <ac:chgData name="JHEYSON FABIAN VILLAVISAN BUITRAGO" userId="e5ced5c2-d787-455d-b115-4f08a699b8c8" providerId="ADAL" clId="{4E1D1971-35DA-4DD4-8829-46B9FD278BA2}" dt="2024-05-27T18:05:09.893" v="67" actId="20577"/>
          <ac:spMkLst>
            <pc:docMk/>
            <pc:sldMk cId="45828038" sldId="290"/>
            <ac:spMk id="3" creationId="{EF2E87EB-FA03-8DDD-B4FB-17F7C3885FFD}"/>
          </ac:spMkLst>
        </pc:spChg>
        <pc:spChg chg="mod">
          <ac:chgData name="JHEYSON FABIAN VILLAVISAN BUITRAGO" userId="e5ced5c2-d787-455d-b115-4f08a699b8c8" providerId="ADAL" clId="{4E1D1971-35DA-4DD4-8829-46B9FD278BA2}" dt="2024-05-27T18:07:39.102" v="531" actId="20577"/>
          <ac:spMkLst>
            <pc:docMk/>
            <pc:sldMk cId="45828038" sldId="290"/>
            <ac:spMk id="4" creationId="{B94EADB2-4B5F-AEBE-FD69-FB51E6D4F984}"/>
          </ac:spMkLst>
        </pc:spChg>
        <pc:spChg chg="mod">
          <ac:chgData name="JHEYSON FABIAN VILLAVISAN BUITRAGO" userId="e5ced5c2-d787-455d-b115-4f08a699b8c8" providerId="ADAL" clId="{4E1D1971-35DA-4DD4-8829-46B9FD278BA2}" dt="2024-05-27T18:13:02.403" v="859" actId="20577"/>
          <ac:spMkLst>
            <pc:docMk/>
            <pc:sldMk cId="45828038" sldId="290"/>
            <ac:spMk id="10" creationId="{AF4E183E-A171-4923-A99E-D149888CEC37}"/>
          </ac:spMkLst>
        </pc:spChg>
      </pc:sldChg>
      <pc:sldChg chg="modSp add mod">
        <pc:chgData name="JHEYSON FABIAN VILLAVISAN BUITRAGO" userId="e5ced5c2-d787-455d-b115-4f08a699b8c8" providerId="ADAL" clId="{4E1D1971-35DA-4DD4-8829-46B9FD278BA2}" dt="2024-05-27T18:13:04.894" v="860" actId="20577"/>
        <pc:sldMkLst>
          <pc:docMk/>
          <pc:sldMk cId="4009130091" sldId="291"/>
        </pc:sldMkLst>
        <pc:spChg chg="mod">
          <ac:chgData name="JHEYSON FABIAN VILLAVISAN BUITRAGO" userId="e5ced5c2-d787-455d-b115-4f08a699b8c8" providerId="ADAL" clId="{4E1D1971-35DA-4DD4-8829-46B9FD278BA2}" dt="2024-05-27T18:09:08.330" v="572" actId="20577"/>
          <ac:spMkLst>
            <pc:docMk/>
            <pc:sldMk cId="4009130091" sldId="291"/>
            <ac:spMk id="3" creationId="{EF2E87EB-FA03-8DDD-B4FB-17F7C3885FFD}"/>
          </ac:spMkLst>
        </pc:spChg>
        <pc:spChg chg="mod">
          <ac:chgData name="JHEYSON FABIAN VILLAVISAN BUITRAGO" userId="e5ced5c2-d787-455d-b115-4f08a699b8c8" providerId="ADAL" clId="{4E1D1971-35DA-4DD4-8829-46B9FD278BA2}" dt="2024-05-27T18:12:54.779" v="858" actId="20577"/>
          <ac:spMkLst>
            <pc:docMk/>
            <pc:sldMk cId="4009130091" sldId="291"/>
            <ac:spMk id="4" creationId="{B94EADB2-4B5F-AEBE-FD69-FB51E6D4F984}"/>
          </ac:spMkLst>
        </pc:spChg>
        <pc:spChg chg="mod">
          <ac:chgData name="JHEYSON FABIAN VILLAVISAN BUITRAGO" userId="e5ced5c2-d787-455d-b115-4f08a699b8c8" providerId="ADAL" clId="{4E1D1971-35DA-4DD4-8829-46B9FD278BA2}" dt="2024-05-27T18:13:04.894" v="860" actId="20577"/>
          <ac:spMkLst>
            <pc:docMk/>
            <pc:sldMk cId="4009130091" sldId="291"/>
            <ac:spMk id="10" creationId="{AF4E183E-A171-4923-A99E-D149888CEC37}"/>
          </ac:spMkLst>
        </pc:spChg>
      </pc:sldChg>
      <pc:sldChg chg="modSp add mod">
        <pc:chgData name="JHEYSON FABIAN VILLAVISAN BUITRAGO" userId="e5ced5c2-d787-455d-b115-4f08a699b8c8" providerId="ADAL" clId="{4E1D1971-35DA-4DD4-8829-46B9FD278BA2}" dt="2024-05-27T18:15:01.002" v="1050" actId="20577"/>
        <pc:sldMkLst>
          <pc:docMk/>
          <pc:sldMk cId="3496830582" sldId="292"/>
        </pc:sldMkLst>
        <pc:spChg chg="mod">
          <ac:chgData name="JHEYSON FABIAN VILLAVISAN BUITRAGO" userId="e5ced5c2-d787-455d-b115-4f08a699b8c8" providerId="ADAL" clId="{4E1D1971-35DA-4DD4-8829-46B9FD278BA2}" dt="2024-05-27T18:13:38.833" v="905" actId="20577"/>
          <ac:spMkLst>
            <pc:docMk/>
            <pc:sldMk cId="3496830582" sldId="292"/>
            <ac:spMk id="3" creationId="{EF2E87EB-FA03-8DDD-B4FB-17F7C3885FFD}"/>
          </ac:spMkLst>
        </pc:spChg>
        <pc:spChg chg="mod">
          <ac:chgData name="JHEYSON FABIAN VILLAVISAN BUITRAGO" userId="e5ced5c2-d787-455d-b115-4f08a699b8c8" providerId="ADAL" clId="{4E1D1971-35DA-4DD4-8829-46B9FD278BA2}" dt="2024-05-27T18:15:01.002" v="1050" actId="20577"/>
          <ac:spMkLst>
            <pc:docMk/>
            <pc:sldMk cId="3496830582" sldId="292"/>
            <ac:spMk id="4" creationId="{B94EADB2-4B5F-AEBE-FD69-FB51E6D4F984}"/>
          </ac:spMkLst>
        </pc:spChg>
        <pc:spChg chg="mod">
          <ac:chgData name="JHEYSON FABIAN VILLAVISAN BUITRAGO" userId="e5ced5c2-d787-455d-b115-4f08a699b8c8" providerId="ADAL" clId="{4E1D1971-35DA-4DD4-8829-46B9FD278BA2}" dt="2024-05-27T18:14:04.121" v="1007" actId="20577"/>
          <ac:spMkLst>
            <pc:docMk/>
            <pc:sldMk cId="3496830582" sldId="292"/>
            <ac:spMk id="10" creationId="{AF4E183E-A171-4923-A99E-D149888CEC37}"/>
          </ac:spMkLst>
        </pc:spChg>
      </pc:sldChg>
      <pc:sldChg chg="modSp add mod">
        <pc:chgData name="JHEYSON FABIAN VILLAVISAN BUITRAGO" userId="e5ced5c2-d787-455d-b115-4f08a699b8c8" providerId="ADAL" clId="{4E1D1971-35DA-4DD4-8829-46B9FD278BA2}" dt="2024-05-27T18:23:05.147" v="1720" actId="20577"/>
        <pc:sldMkLst>
          <pc:docMk/>
          <pc:sldMk cId="2138579740" sldId="293"/>
        </pc:sldMkLst>
        <pc:spChg chg="mod">
          <ac:chgData name="JHEYSON FABIAN VILLAVISAN BUITRAGO" userId="e5ced5c2-d787-455d-b115-4f08a699b8c8" providerId="ADAL" clId="{4E1D1971-35DA-4DD4-8829-46B9FD278BA2}" dt="2024-05-27T18:17:59.314" v="1062" actId="20577"/>
          <ac:spMkLst>
            <pc:docMk/>
            <pc:sldMk cId="2138579740" sldId="293"/>
            <ac:spMk id="3" creationId="{EF2E87EB-FA03-8DDD-B4FB-17F7C3885FFD}"/>
          </ac:spMkLst>
        </pc:spChg>
        <pc:spChg chg="mod">
          <ac:chgData name="JHEYSON FABIAN VILLAVISAN BUITRAGO" userId="e5ced5c2-d787-455d-b115-4f08a699b8c8" providerId="ADAL" clId="{4E1D1971-35DA-4DD4-8829-46B9FD278BA2}" dt="2024-05-27T18:23:05.147" v="1720" actId="20577"/>
          <ac:spMkLst>
            <pc:docMk/>
            <pc:sldMk cId="2138579740" sldId="293"/>
            <ac:spMk id="4" creationId="{B94EADB2-4B5F-AEBE-FD69-FB51E6D4F984}"/>
          </ac:spMkLst>
        </pc:spChg>
        <pc:spChg chg="mod">
          <ac:chgData name="JHEYSON FABIAN VILLAVISAN BUITRAGO" userId="e5ced5c2-d787-455d-b115-4f08a699b8c8" providerId="ADAL" clId="{4E1D1971-35DA-4DD4-8829-46B9FD278BA2}" dt="2024-05-27T18:16:17.176" v="1052" actId="20577"/>
          <ac:spMkLst>
            <pc:docMk/>
            <pc:sldMk cId="2138579740" sldId="293"/>
            <ac:spMk id="10" creationId="{AF4E183E-A171-4923-A99E-D149888CEC37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54BAD33D-1FBE-B93A-3E5C-E1E2FBD057AE}"/>
    <pc:docChg chg="addSld modSld modSection">
      <pc:chgData name="JHEYSON FABIAN VILLAVISAN BUITRAGO" userId="S::jfvillavisanb@itc.edu.co::e5ced5c2-d787-455d-b115-4f08a699b8c8" providerId="AD" clId="Web-{54BAD33D-1FBE-B93A-3E5C-E1E2FBD057AE}" dt="2023-02-23T12:19:43.194" v="754"/>
      <pc:docMkLst>
        <pc:docMk/>
      </pc:docMkLst>
      <pc:sldChg chg="addSp modSp">
        <pc:chgData name="JHEYSON FABIAN VILLAVISAN BUITRAGO" userId="S::jfvillavisanb@itc.edu.co::e5ced5c2-d787-455d-b115-4f08a699b8c8" providerId="AD" clId="Web-{54BAD33D-1FBE-B93A-3E5C-E1E2FBD057AE}" dt="2023-02-23T11:52:28.728" v="182" actId="20577"/>
        <pc:sldMkLst>
          <pc:docMk/>
          <pc:sldMk cId="3709177429" sldId="274"/>
        </pc:sldMkLst>
        <pc:spChg chg="add mod">
          <ac:chgData name="JHEYSON FABIAN VILLAVISAN BUITRAGO" userId="S::jfvillavisanb@itc.edu.co::e5ced5c2-d787-455d-b115-4f08a699b8c8" providerId="AD" clId="Web-{54BAD33D-1FBE-B93A-3E5C-E1E2FBD057AE}" dt="2023-02-23T11:49:02.386" v="17" actId="20577"/>
          <ac:spMkLst>
            <pc:docMk/>
            <pc:sldMk cId="3709177429" sldId="274"/>
            <ac:spMk id="3" creationId="{EF2E87EB-FA03-8DDD-B4FB-17F7C3885FFD}"/>
          </ac:spMkLst>
        </pc:spChg>
        <pc:spChg chg="mod">
          <ac:chgData name="JHEYSON FABIAN VILLAVISAN BUITRAGO" userId="S::jfvillavisanb@itc.edu.co::e5ced5c2-d787-455d-b115-4f08a699b8c8" providerId="AD" clId="Web-{54BAD33D-1FBE-B93A-3E5C-E1E2FBD057AE}" dt="2023-02-23T11:52:28.728" v="182" actId="20577"/>
          <ac:spMkLst>
            <pc:docMk/>
            <pc:sldMk cId="3709177429" sldId="274"/>
            <ac:spMk id="13" creationId="{FF9F8020-A143-4061-0214-9BB2AE9D2550}"/>
          </ac:spMkLst>
        </pc:spChg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1:53:18.856" v="211"/>
        <pc:sldMkLst>
          <pc:docMk/>
          <pc:sldMk cId="2574427139" sldId="275"/>
        </pc:sldMkLst>
        <pc:spChg chg="mod">
          <ac:chgData name="JHEYSON FABIAN VILLAVISAN BUITRAGO" userId="S::jfvillavisanb@itc.edu.co::e5ced5c2-d787-455d-b115-4f08a699b8c8" providerId="AD" clId="Web-{54BAD33D-1FBE-B93A-3E5C-E1E2FBD057AE}" dt="2023-02-23T11:53:18.856" v="211"/>
          <ac:spMkLst>
            <pc:docMk/>
            <pc:sldMk cId="2574427139" sldId="275"/>
            <ac:spMk id="3" creationId="{EF2E87EB-FA03-8DDD-B4FB-17F7C3885FFD}"/>
          </ac:spMkLst>
        </pc:spChg>
        <pc:spChg chg="mod">
          <ac:chgData name="JHEYSON FABIAN VILLAVISAN BUITRAGO" userId="S::jfvillavisanb@itc.edu.co::e5ced5c2-d787-455d-b115-4f08a699b8c8" providerId="AD" clId="Web-{54BAD33D-1FBE-B93A-3E5C-E1E2FBD057AE}" dt="2023-02-23T11:52:10.789" v="175" actId="20577"/>
          <ac:spMkLst>
            <pc:docMk/>
            <pc:sldMk cId="2574427139" sldId="275"/>
            <ac:spMk id="10" creationId="{AF4E183E-A171-4923-A99E-D149888CEC37}"/>
          </ac:spMkLst>
        </pc:spChg>
        <pc:spChg chg="mod">
          <ac:chgData name="JHEYSON FABIAN VILLAVISAN BUITRAGO" userId="S::jfvillavisanb@itc.edu.co::e5ced5c2-d787-455d-b115-4f08a699b8c8" providerId="AD" clId="Web-{54BAD33D-1FBE-B93A-3E5C-E1E2FBD057AE}" dt="2023-02-23T11:52:37.869" v="192" actId="20577"/>
          <ac:spMkLst>
            <pc:docMk/>
            <pc:sldMk cId="2574427139" sldId="275"/>
            <ac:spMk id="13" creationId="{FF9F8020-A143-4061-0214-9BB2AE9D2550}"/>
          </ac:spMkLst>
        </pc:spChg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1:57:22.888" v="588" actId="20577"/>
        <pc:sldMkLst>
          <pc:docMk/>
          <pc:sldMk cId="3477400737" sldId="276"/>
        </pc:sldMkLst>
        <pc:spChg chg="mod">
          <ac:chgData name="JHEYSON FABIAN VILLAVISAN BUITRAGO" userId="S::jfvillavisanb@itc.edu.co::e5ced5c2-d787-455d-b115-4f08a699b8c8" providerId="AD" clId="Web-{54BAD33D-1FBE-B93A-3E5C-E1E2FBD057AE}" dt="2023-02-23T11:57:22.888" v="588" actId="20577"/>
          <ac:spMkLst>
            <pc:docMk/>
            <pc:sldMk cId="3477400737" sldId="276"/>
            <ac:spMk id="3" creationId="{EF2E87EB-FA03-8DDD-B4FB-17F7C3885FFD}"/>
          </ac:spMkLst>
        </pc:spChg>
        <pc:spChg chg="mod">
          <ac:chgData name="JHEYSON FABIAN VILLAVISAN BUITRAGO" userId="S::jfvillavisanb@itc.edu.co::e5ced5c2-d787-455d-b115-4f08a699b8c8" providerId="AD" clId="Web-{54BAD33D-1FBE-B93A-3E5C-E1E2FBD057AE}" dt="2023-02-23T11:52:15.571" v="177" actId="20577"/>
          <ac:spMkLst>
            <pc:docMk/>
            <pc:sldMk cId="3477400737" sldId="276"/>
            <ac:spMk id="10" creationId="{AF4E183E-A171-4923-A99E-D149888CEC37}"/>
          </ac:spMkLst>
        </pc:spChg>
        <pc:spChg chg="mod">
          <ac:chgData name="JHEYSON FABIAN VILLAVISAN BUITRAGO" userId="S::jfvillavisanb@itc.edu.co::e5ced5c2-d787-455d-b115-4f08a699b8c8" providerId="AD" clId="Web-{54BAD33D-1FBE-B93A-3E5C-E1E2FBD057AE}" dt="2023-02-23T11:52:49.214" v="201" actId="20577"/>
          <ac:spMkLst>
            <pc:docMk/>
            <pc:sldMk cId="3477400737" sldId="276"/>
            <ac:spMk id="13" creationId="{FF9F8020-A143-4061-0214-9BB2AE9D2550}"/>
          </ac:spMkLst>
        </pc:spChg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2:34.635" v="685" actId="1076"/>
        <pc:sldMkLst>
          <pc:docMk/>
          <pc:sldMk cId="3602490117" sldId="277"/>
        </pc:sldMkLst>
        <pc:spChg chg="mod">
          <ac:chgData name="JHEYSON FABIAN VILLAVISAN BUITRAGO" userId="S::jfvillavisanb@itc.edu.co::e5ced5c2-d787-455d-b115-4f08a699b8c8" providerId="AD" clId="Web-{54BAD33D-1FBE-B93A-3E5C-E1E2FBD057AE}" dt="2023-02-23T12:12:34.635" v="685" actId="1076"/>
          <ac:spMkLst>
            <pc:docMk/>
            <pc:sldMk cId="3602490117" sldId="277"/>
            <ac:spMk id="3" creationId="{EF2E87EB-FA03-8DDD-B4FB-17F7C3885FFD}"/>
          </ac:spMkLst>
        </pc:spChg>
        <pc:spChg chg="mod">
          <ac:chgData name="JHEYSON FABIAN VILLAVISAN BUITRAGO" userId="S::jfvillavisanb@itc.edu.co::e5ced5c2-d787-455d-b115-4f08a699b8c8" providerId="AD" clId="Web-{54BAD33D-1FBE-B93A-3E5C-E1E2FBD057AE}" dt="2023-02-23T11:58:30.345" v="594" actId="20577"/>
          <ac:spMkLst>
            <pc:docMk/>
            <pc:sldMk cId="3602490117" sldId="277"/>
            <ac:spMk id="10" creationId="{AF4E183E-A171-4923-A99E-D149888CEC37}"/>
          </ac:spMkLst>
        </pc:spChg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2:16.977" v="684" actId="20577"/>
        <pc:sldMkLst>
          <pc:docMk/>
          <pc:sldMk cId="2767045354" sldId="278"/>
        </pc:sldMkLst>
        <pc:spChg chg="mod">
          <ac:chgData name="JHEYSON FABIAN VILLAVISAN BUITRAGO" userId="S::jfvillavisanb@itc.edu.co::e5ced5c2-d787-455d-b115-4f08a699b8c8" providerId="AD" clId="Web-{54BAD33D-1FBE-B93A-3E5C-E1E2FBD057AE}" dt="2023-02-23T12:12:16.977" v="684" actId="20577"/>
          <ac:spMkLst>
            <pc:docMk/>
            <pc:sldMk cId="2767045354" sldId="278"/>
            <ac:spMk id="3" creationId="{EF2E87EB-FA03-8DDD-B4FB-17F7C3885FFD}"/>
          </ac:spMkLst>
        </pc:spChg>
        <pc:spChg chg="mod">
          <ac:chgData name="JHEYSON FABIAN VILLAVISAN BUITRAGO" userId="S::jfvillavisanb@itc.edu.co::e5ced5c2-d787-455d-b115-4f08a699b8c8" providerId="AD" clId="Web-{54BAD33D-1FBE-B93A-3E5C-E1E2FBD057AE}" dt="2023-02-23T11:59:50.616" v="599" actId="20577"/>
          <ac:spMkLst>
            <pc:docMk/>
            <pc:sldMk cId="2767045354" sldId="278"/>
            <ac:spMk id="10" creationId="{AF4E183E-A171-4923-A99E-D149888CEC37}"/>
          </ac:spMkLst>
        </pc:spChg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9:43.194" v="754"/>
        <pc:sldMkLst>
          <pc:docMk/>
          <pc:sldMk cId="1972393218" sldId="279"/>
        </pc:sldMkLst>
        <pc:spChg chg="mod">
          <ac:chgData name="JHEYSON FABIAN VILLAVISAN BUITRAGO" userId="S::jfvillavisanb@itc.edu.co::e5ced5c2-d787-455d-b115-4f08a699b8c8" providerId="AD" clId="Web-{54BAD33D-1FBE-B93A-3E5C-E1E2FBD057AE}" dt="2023-02-23T12:06:43.581" v="642"/>
          <ac:spMkLst>
            <pc:docMk/>
            <pc:sldMk cId="1972393218" sldId="279"/>
            <ac:spMk id="3" creationId="{EF2E87EB-FA03-8DDD-B4FB-17F7C3885FFD}"/>
          </ac:spMkLst>
        </pc:spChg>
        <pc:spChg chg="mod">
          <ac:chgData name="JHEYSON FABIAN VILLAVISAN BUITRAGO" userId="S::jfvillavisanb@itc.edu.co::e5ced5c2-d787-455d-b115-4f08a699b8c8" providerId="AD" clId="Web-{54BAD33D-1FBE-B93A-3E5C-E1E2FBD057AE}" dt="2023-02-23T12:07:05.441" v="643" actId="20577"/>
          <ac:spMkLst>
            <pc:docMk/>
            <pc:sldMk cId="1972393218" sldId="279"/>
            <ac:spMk id="10" creationId="{AF4E183E-A171-4923-A99E-D149888CEC37}"/>
          </ac:spMkLst>
        </pc:spChg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09:34.748" v="658"/>
        <pc:sldMkLst>
          <pc:docMk/>
          <pc:sldMk cId="71122801" sldId="280"/>
        </pc:sldMkLst>
        <pc:spChg chg="mod">
          <ac:chgData name="JHEYSON FABIAN VILLAVISAN BUITRAGO" userId="S::jfvillavisanb@itc.edu.co::e5ced5c2-d787-455d-b115-4f08a699b8c8" providerId="AD" clId="Web-{54BAD33D-1FBE-B93A-3E5C-E1E2FBD057AE}" dt="2023-02-23T12:09:22.357" v="656" actId="20577"/>
          <ac:spMkLst>
            <pc:docMk/>
            <pc:sldMk cId="71122801" sldId="280"/>
            <ac:spMk id="3" creationId="{EF2E87EB-FA03-8DDD-B4FB-17F7C3885FFD}"/>
          </ac:spMkLst>
        </pc:spChg>
        <pc:spChg chg="mod">
          <ac:chgData name="JHEYSON FABIAN VILLAVISAN BUITRAGO" userId="S::jfvillavisanb@itc.edu.co::e5ced5c2-d787-455d-b115-4f08a699b8c8" providerId="AD" clId="Web-{54BAD33D-1FBE-B93A-3E5C-E1E2FBD057AE}" dt="2023-02-23T12:07:20.380" v="646" actId="20577"/>
          <ac:spMkLst>
            <pc:docMk/>
            <pc:sldMk cId="71122801" sldId="280"/>
            <ac:spMk id="10" creationId="{AF4E183E-A171-4923-A99E-D149888CEC37}"/>
          </ac:spMkLst>
        </pc:spChg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2:10.508" v="682" actId="20577"/>
        <pc:sldMkLst>
          <pc:docMk/>
          <pc:sldMk cId="3730904877" sldId="281"/>
        </pc:sldMkLst>
        <pc:spChg chg="mod">
          <ac:chgData name="JHEYSON FABIAN VILLAVISAN BUITRAGO" userId="S::jfvillavisanb@itc.edu.co::e5ced5c2-d787-455d-b115-4f08a699b8c8" providerId="AD" clId="Web-{54BAD33D-1FBE-B93A-3E5C-E1E2FBD057AE}" dt="2023-02-23T12:12:10.508" v="682" actId="20577"/>
          <ac:spMkLst>
            <pc:docMk/>
            <pc:sldMk cId="3730904877" sldId="281"/>
            <ac:spMk id="3" creationId="{EF2E87EB-FA03-8DDD-B4FB-17F7C3885FFD}"/>
          </ac:spMkLst>
        </pc:spChg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3:53.859" v="728"/>
        <pc:sldMkLst>
          <pc:docMk/>
          <pc:sldMk cId="3146510233" sldId="282"/>
        </pc:sldMkLst>
        <pc:spChg chg="mod">
          <ac:chgData name="JHEYSON FABIAN VILLAVISAN BUITRAGO" userId="S::jfvillavisanb@itc.edu.co::e5ced5c2-d787-455d-b115-4f08a699b8c8" providerId="AD" clId="Web-{54BAD33D-1FBE-B93A-3E5C-E1E2FBD057AE}" dt="2023-02-23T12:13:48.108" v="727" actId="20577"/>
          <ac:spMkLst>
            <pc:docMk/>
            <pc:sldMk cId="3146510233" sldId="282"/>
            <ac:spMk id="3" creationId="{EF2E87EB-FA03-8DDD-B4FB-17F7C3885FFD}"/>
          </ac:spMkLst>
        </pc:spChg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6:26.681" v="744" actId="20577"/>
        <pc:sldMkLst>
          <pc:docMk/>
          <pc:sldMk cId="335165973" sldId="283"/>
        </pc:sldMkLst>
        <pc:spChg chg="mod">
          <ac:chgData name="JHEYSON FABIAN VILLAVISAN BUITRAGO" userId="S::jfvillavisanb@itc.edu.co::e5ced5c2-d787-455d-b115-4f08a699b8c8" providerId="AD" clId="Web-{54BAD33D-1FBE-B93A-3E5C-E1E2FBD057AE}" dt="2023-02-23T12:16:26.681" v="744" actId="20577"/>
          <ac:spMkLst>
            <pc:docMk/>
            <pc:sldMk cId="335165973" sldId="283"/>
            <ac:spMk id="3" creationId="{EF2E87EB-FA03-8DDD-B4FB-17F7C3885FFD}"/>
          </ac:spMkLst>
        </pc:spChg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6:34.525" v="748" actId="20577"/>
        <pc:sldMkLst>
          <pc:docMk/>
          <pc:sldMk cId="2833636623" sldId="284"/>
        </pc:sldMkLst>
        <pc:spChg chg="mod">
          <ac:chgData name="JHEYSON FABIAN VILLAVISAN BUITRAGO" userId="S::jfvillavisanb@itc.edu.co::e5ced5c2-d787-455d-b115-4f08a699b8c8" providerId="AD" clId="Web-{54BAD33D-1FBE-B93A-3E5C-E1E2FBD057AE}" dt="2023-02-23T12:16:34.525" v="748" actId="20577"/>
          <ac:spMkLst>
            <pc:docMk/>
            <pc:sldMk cId="2833636623" sldId="284"/>
            <ac:spMk id="3" creationId="{EF2E87EB-FA03-8DDD-B4FB-17F7C3885FFD}"/>
          </ac:spMkLst>
        </pc:spChg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9:33.053" v="753"/>
        <pc:sldMkLst>
          <pc:docMk/>
          <pc:sldMk cId="597048695" sldId="285"/>
        </pc:sldMkLst>
        <pc:spChg chg="mod">
          <ac:chgData name="JHEYSON FABIAN VILLAVISAN BUITRAGO" userId="S::jfvillavisanb@itc.edu.co::e5ced5c2-d787-455d-b115-4f08a699b8c8" providerId="AD" clId="Web-{54BAD33D-1FBE-B93A-3E5C-E1E2FBD057AE}" dt="2023-02-23T12:19:11.536" v="752" actId="20577"/>
          <ac:spMkLst>
            <pc:docMk/>
            <pc:sldMk cId="597048695" sldId="285"/>
            <ac:spMk id="3" creationId="{EF2E87EB-FA03-8DDD-B4FB-17F7C3885FF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18/11/2024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18/11/2024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‹#›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‹#›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es un resultado esperado?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son los resultados esperados?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4EADB2-4B5F-AEBE-FD69-FB51E6D4F984}"/>
              </a:ext>
            </a:extLst>
          </p:cNvPr>
          <p:cNvSpPr txBox="1"/>
          <p:nvPr/>
        </p:nvSpPr>
        <p:spPr>
          <a:xfrm>
            <a:off x="611560" y="3573015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Cuando se establece una pregunta de investigación se tienen supuestos respecto a qué se encontrará una vez se implemente la metodología. Dichos supuestos o posibles respuestas contribuyen a generar explicaciones y relaciones entre la información analizada y lo planteado en la literatura. Por lo tanto, los resultados esperados establecen un orden entre la pregunta de investigación, la metodología y los resultados. </a:t>
            </a:r>
          </a:p>
        </p:txBody>
      </p:sp>
    </p:spTree>
    <p:extLst>
      <p:ext uri="{BB962C8B-B14F-4D97-AF65-F5344CB8AC3E}">
        <p14:creationId xmlns:p14="http://schemas.microsoft.com/office/powerpoint/2010/main" val="4582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se escribe en los resultados esperados?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4EADB2-4B5F-AEBE-FD69-FB51E6D4F984}"/>
              </a:ext>
            </a:extLst>
          </p:cNvPr>
          <p:cNvSpPr txBox="1"/>
          <p:nvPr/>
        </p:nvSpPr>
        <p:spPr>
          <a:xfrm>
            <a:off x="611560" y="3573015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deben escribir respuestas a la pregunta de investigación, usando como punto de partida escenarios similares o de hallazgos de otras investigaciones.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0913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¿Cómo se escriben los resultados esperados?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4EADB2-4B5F-AEBE-FD69-FB51E6D4F984}"/>
              </a:ext>
            </a:extLst>
          </p:cNvPr>
          <p:cNvSpPr txBox="1"/>
          <p:nvPr/>
        </p:nvSpPr>
        <p:spPr>
          <a:xfrm>
            <a:off x="611560" y="3573015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Los resultados esperados o hipótesis deben ser redactados de forma afirmativa y manifestar explícitamente que se espera encontrar.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683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814962" y="171707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Ejemplo: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4EADB2-4B5F-AEBE-FD69-FB51E6D4F984}"/>
              </a:ext>
            </a:extLst>
          </p:cNvPr>
          <p:cNvSpPr txBox="1"/>
          <p:nvPr/>
        </p:nvSpPr>
        <p:spPr>
          <a:xfrm>
            <a:off x="637937" y="2306923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espera construir y probar un prototipo de dispositivo hidropónico que optimice el espacio y los recursos del agua y nutrientes. El prototipo deberá ser capaz de soportar al menos dos tipos diferentes de cultivos simultáneamente, con un peso de 50kg cada uno.</a:t>
            </a:r>
          </a:p>
          <a:p>
            <a:endParaRPr lang="es-CO" dirty="0"/>
          </a:p>
          <a:p>
            <a:r>
              <a:rPr lang="es-CO" dirty="0"/>
              <a:t>Se esperan construir los manuales de usuario y guías detalladas de instalación. Además, realizar un </a:t>
            </a:r>
            <a:r>
              <a:rPr lang="es-CO" dirty="0" err="1"/>
              <a:t>videoinstructivo</a:t>
            </a:r>
            <a:r>
              <a:rPr lang="es-CO" dirty="0"/>
              <a:t> para enseñar sobre los beneficios y la operación del </a:t>
            </a:r>
            <a:r>
              <a:rPr lang="es-CO"/>
              <a:t>sistema prototipado.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8579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</TotalTime>
  <Words>254</Words>
  <Application>Microsoft Office PowerPoint</Application>
  <PresentationFormat>Letter Paper (8.5x11 in)</PresentationFormat>
  <Paragraphs>25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421</cp:revision>
  <dcterms:created xsi:type="dcterms:W3CDTF">2008-03-11T21:51:34Z</dcterms:created>
  <dcterms:modified xsi:type="dcterms:W3CDTF">2024-11-18T22:23:21Z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