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89" r:id="rId7"/>
    <p:sldId id="275" r:id="rId8"/>
    <p:sldId id="286" r:id="rId9"/>
    <p:sldId id="277" r:id="rId10"/>
    <p:sldId id="276" r:id="rId11"/>
    <p:sldId id="274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7" r:id="rId20"/>
    <p:sldId id="288" r:id="rId21"/>
    <p:sldId id="297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89"/>
            <p14:sldId id="275"/>
            <p14:sldId id="286"/>
            <p14:sldId id="277"/>
            <p14:sldId id="276"/>
            <p14:sldId id="274"/>
            <p14:sldId id="290"/>
            <p14:sldId id="291"/>
            <p14:sldId id="292"/>
            <p14:sldId id="293"/>
            <p14:sldId id="294"/>
            <p14:sldId id="295"/>
            <p14:sldId id="296"/>
            <p14:sldId id="287"/>
            <p14:sldId id="28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E9675-5085-405C-88A0-1B2DA7CBC66D}" v="3" dt="2025-01-23T02:33:28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338" autoAdjust="0"/>
  </p:normalViewPr>
  <p:slideViewPr>
    <p:cSldViewPr>
      <p:cViewPr varScale="1">
        <p:scale>
          <a:sx n="83" d="100"/>
          <a:sy n="83" d="100"/>
        </p:scale>
        <p:origin x="1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</pc:sldChg>
    </pc:docChg>
  </pc:docChgLst>
  <pc:docChgLst>
    <pc:chgData name="JHEYSON FABIAN VILLAVISAN BUITRAGO" userId="e5ced5c2-d787-455d-b115-4f08a699b8c8" providerId="ADAL" clId="{FD6172C6-45A2-414B-8E45-71A113FDF290}"/>
    <pc:docChg chg="modSld">
      <pc:chgData name="JHEYSON FABIAN VILLAVISAN BUITRAGO" userId="e5ced5c2-d787-455d-b115-4f08a699b8c8" providerId="ADAL" clId="{FD6172C6-45A2-414B-8E45-71A113FDF290}" dt="2023-09-11T17:48:59.860" v="138" actId="20577"/>
      <pc:docMkLst>
        <pc:docMk/>
      </pc:docMkLst>
      <pc:sldChg chg="modSp mod">
        <pc:chgData name="JHEYSON FABIAN VILLAVISAN BUITRAGO" userId="e5ced5c2-d787-455d-b115-4f08a699b8c8" providerId="ADAL" clId="{FD6172C6-45A2-414B-8E45-71A113FDF290}" dt="2023-09-11T17:43:49.882" v="0" actId="20577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7.174" v="10" actId="478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1.235" v="9" actId="1076"/>
        <pc:sldMkLst>
          <pc:docMk/>
          <pc:sldMk cId="2574427139" sldId="275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18.087" v="14"/>
        <pc:sldMkLst>
          <pc:docMk/>
          <pc:sldMk cId="3477400737" sldId="27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21.175" v="16"/>
        <pc:sldMkLst>
          <pc:docMk/>
          <pc:sldMk cId="1294577020" sldId="27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14.167" v="12"/>
        <pc:sldMkLst>
          <pc:docMk/>
          <pc:sldMk cId="243517563" sldId="286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8:59.860" v="138" actId="20577"/>
        <pc:sldMkLst>
          <pc:docMk/>
          <pc:sldMk cId="1908244381" sldId="28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36.173" v="21" actId="20577"/>
        <pc:sldMkLst>
          <pc:docMk/>
          <pc:sldMk cId="121694325" sldId="288"/>
        </pc:sldMkLst>
      </pc:sldChg>
    </pc:docChg>
  </pc:docChgLst>
  <pc:docChgLst>
    <pc:chgData name="JHEYSON FABIAN VILLAVISAN BUITRAGO" userId="e5ced5c2-d787-455d-b115-4f08a699b8c8" providerId="ADAL" clId="{CBCE9675-5085-405C-88A0-1B2DA7CBC66D}"/>
    <pc:docChg chg="custSel addSld delSld modSld modSection">
      <pc:chgData name="JHEYSON FABIAN VILLAVISAN BUITRAGO" userId="e5ced5c2-d787-455d-b115-4f08a699b8c8" providerId="ADAL" clId="{CBCE9675-5085-405C-88A0-1B2DA7CBC66D}" dt="2025-01-24T15:10:50.083" v="138" actId="20577"/>
      <pc:docMkLst>
        <pc:docMk/>
      </pc:docMkLst>
      <pc:sldChg chg="addSp modSp">
        <pc:chgData name="JHEYSON FABIAN VILLAVISAN BUITRAGO" userId="e5ced5c2-d787-455d-b115-4f08a699b8c8" providerId="ADAL" clId="{CBCE9675-5085-405C-88A0-1B2DA7CBC66D}" dt="2025-01-23T02:33:23.005" v="2"/>
        <pc:sldMkLst>
          <pc:docMk/>
          <pc:sldMk cId="0" sldId="256"/>
        </pc:sldMkLst>
        <pc:graphicFrameChg chg="add mod">
          <ac:chgData name="JHEYSON FABIAN VILLAVISAN BUITRAGO" userId="e5ced5c2-d787-455d-b115-4f08a699b8c8" providerId="ADAL" clId="{CBCE9675-5085-405C-88A0-1B2DA7CBC66D}" dt="2025-01-23T02:33:23.005" v="2"/>
          <ac:graphicFrameMkLst>
            <pc:docMk/>
            <pc:sldMk cId="0" sldId="256"/>
            <ac:graphicFrameMk id="2" creationId="{526FDC18-C259-65D8-633B-2920C6C4F420}"/>
          </ac:graphicFrameMkLst>
        </pc:graphicFrameChg>
      </pc:sldChg>
      <pc:sldChg chg="modSp add del mod">
        <pc:chgData name="JHEYSON FABIAN VILLAVISAN BUITRAGO" userId="e5ced5c2-d787-455d-b115-4f08a699b8c8" providerId="ADAL" clId="{CBCE9675-5085-405C-88A0-1B2DA7CBC66D}" dt="2025-01-23T02:33:30.131" v="4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CBCE9675-5085-405C-88A0-1B2DA7CBC66D}" dt="2025-01-23T02:33:30.131" v="4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modSp add mod">
        <pc:chgData name="JHEYSON FABIAN VILLAVISAN BUITRAGO" userId="e5ced5c2-d787-455d-b115-4f08a699b8c8" providerId="ADAL" clId="{CBCE9675-5085-405C-88A0-1B2DA7CBC66D}" dt="2025-01-24T15:10:50.083" v="138" actId="20577"/>
        <pc:sldMkLst>
          <pc:docMk/>
          <pc:sldMk cId="3484515760" sldId="297"/>
        </pc:sldMkLst>
        <pc:spChg chg="mod">
          <ac:chgData name="JHEYSON FABIAN VILLAVISAN BUITRAGO" userId="e5ced5c2-d787-455d-b115-4f08a699b8c8" providerId="ADAL" clId="{CBCE9675-5085-405C-88A0-1B2DA7CBC66D}" dt="2025-01-24T15:10:50.083" v="138" actId="20577"/>
          <ac:spMkLst>
            <pc:docMk/>
            <pc:sldMk cId="3484515760" sldId="297"/>
            <ac:spMk id="3" creationId="{B3C4390B-8F72-81B7-3242-7A760673E1EF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70A57114-F03B-43E8-9790-798A81ACD918}"/>
    <pc:docChg chg="undo custSel addSld delSld modSld modSection">
      <pc:chgData name="JHEYSON FABIAN VILLAVISAN BUITRAGO" userId="e5ced5c2-d787-455d-b115-4f08a699b8c8" providerId="ADAL" clId="{70A57114-F03B-43E8-9790-798A81ACD918}" dt="2023-03-23T01:34:39.835" v="1733" actId="20577"/>
      <pc:docMkLst>
        <pc:docMk/>
      </pc:docMkLst>
      <pc:sldChg chg="modSp mod">
        <pc:chgData name="JHEYSON FABIAN VILLAVISAN BUITRAGO" userId="e5ced5c2-d787-455d-b115-4f08a699b8c8" providerId="ADAL" clId="{70A57114-F03B-43E8-9790-798A81ACD918}" dt="2023-03-22T23:56:55.108" v="19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70A57114-F03B-43E8-9790-798A81ACD918}" dt="2023-03-22T23:57:59.800" v="27" actId="403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70A57114-F03B-43E8-9790-798A81ACD918}" dt="2023-03-23T01:26:03.704" v="1027" actId="5793"/>
        <pc:sldMkLst>
          <pc:docMk/>
          <pc:sldMk cId="3477400737" sldId="276"/>
        </pc:sldMkLst>
      </pc:sldChg>
      <pc:sldChg chg="modSp mod">
        <pc:chgData name="JHEYSON FABIAN VILLAVISAN BUITRAGO" userId="e5ced5c2-d787-455d-b115-4f08a699b8c8" providerId="ADAL" clId="{70A57114-F03B-43E8-9790-798A81ACD918}" dt="2023-03-23T01:30:09.188" v="1426" actId="20577"/>
        <pc:sldMkLst>
          <pc:docMk/>
          <pc:sldMk cId="1294577020" sldId="277"/>
        </pc:sldMkLst>
      </pc:sldChg>
      <pc:sldChg chg="del">
        <pc:chgData name="JHEYSON FABIAN VILLAVISAN BUITRAGO" userId="e5ced5c2-d787-455d-b115-4f08a699b8c8" providerId="ADAL" clId="{70A57114-F03B-43E8-9790-798A81ACD918}" dt="2023-03-23T01:30:04.519" v="1425" actId="47"/>
        <pc:sldMkLst>
          <pc:docMk/>
          <pc:sldMk cId="970790250" sldId="279"/>
        </pc:sldMkLst>
      </pc:sldChg>
      <pc:sldChg chg="del">
        <pc:chgData name="JHEYSON FABIAN VILLAVISAN BUITRAGO" userId="e5ced5c2-d787-455d-b115-4f08a699b8c8" providerId="ADAL" clId="{70A57114-F03B-43E8-9790-798A81ACD918}" dt="2023-03-23T01:30:13.282" v="1428" actId="47"/>
        <pc:sldMkLst>
          <pc:docMk/>
          <pc:sldMk cId="1934745384" sldId="280"/>
        </pc:sldMkLst>
      </pc:sldChg>
      <pc:sldChg chg="del">
        <pc:chgData name="JHEYSON FABIAN VILLAVISAN BUITRAGO" userId="e5ced5c2-d787-455d-b115-4f08a699b8c8" providerId="ADAL" clId="{70A57114-F03B-43E8-9790-798A81ACD918}" dt="2023-03-23T01:30:15.415" v="1431" actId="47"/>
        <pc:sldMkLst>
          <pc:docMk/>
          <pc:sldMk cId="2241521694" sldId="281"/>
        </pc:sldMkLst>
      </pc:sldChg>
      <pc:sldChg chg="del">
        <pc:chgData name="JHEYSON FABIAN VILLAVISAN BUITRAGO" userId="e5ced5c2-d787-455d-b115-4f08a699b8c8" providerId="ADAL" clId="{70A57114-F03B-43E8-9790-798A81ACD918}" dt="2023-03-23T01:30:15.133" v="1430" actId="47"/>
        <pc:sldMkLst>
          <pc:docMk/>
          <pc:sldMk cId="3307242666" sldId="282"/>
        </pc:sldMkLst>
      </pc:sldChg>
      <pc:sldChg chg="del">
        <pc:chgData name="JHEYSON FABIAN VILLAVISAN BUITRAGO" userId="e5ced5c2-d787-455d-b115-4f08a699b8c8" providerId="ADAL" clId="{70A57114-F03B-43E8-9790-798A81ACD918}" dt="2023-03-23T01:30:14.846" v="1429" actId="47"/>
        <pc:sldMkLst>
          <pc:docMk/>
          <pc:sldMk cId="4293807410" sldId="283"/>
        </pc:sldMkLst>
      </pc:sldChg>
      <pc:sldChg chg="del">
        <pc:chgData name="JHEYSON FABIAN VILLAVISAN BUITRAGO" userId="e5ced5c2-d787-455d-b115-4f08a699b8c8" providerId="ADAL" clId="{70A57114-F03B-43E8-9790-798A81ACD918}" dt="2023-03-23T01:30:12.369" v="1427" actId="47"/>
        <pc:sldMkLst>
          <pc:docMk/>
          <pc:sldMk cId="37448980" sldId="284"/>
        </pc:sldMkLst>
      </pc:sldChg>
      <pc:sldChg chg="del">
        <pc:chgData name="JHEYSON FABIAN VILLAVISAN BUITRAGO" userId="e5ced5c2-d787-455d-b115-4f08a699b8c8" providerId="ADAL" clId="{70A57114-F03B-43E8-9790-798A81ACD918}" dt="2023-03-23T01:30:15.760" v="1432" actId="47"/>
        <pc:sldMkLst>
          <pc:docMk/>
          <pc:sldMk cId="3987008129" sldId="285"/>
        </pc:sldMkLst>
      </pc:sldChg>
      <pc:sldChg chg="addSp modSp add mod">
        <pc:chgData name="JHEYSON FABIAN VILLAVISAN BUITRAGO" userId="e5ced5c2-d787-455d-b115-4f08a699b8c8" providerId="ADAL" clId="{70A57114-F03B-43E8-9790-798A81ACD918}" dt="2023-03-23T00:14:01.379" v="547" actId="20577"/>
        <pc:sldMkLst>
          <pc:docMk/>
          <pc:sldMk cId="243517563" sldId="286"/>
        </pc:sldMkLst>
      </pc:sldChg>
      <pc:sldChg chg="modSp add mod">
        <pc:chgData name="JHEYSON FABIAN VILLAVISAN BUITRAGO" userId="e5ced5c2-d787-455d-b115-4f08a699b8c8" providerId="ADAL" clId="{70A57114-F03B-43E8-9790-798A81ACD918}" dt="2023-03-23T01:34:27.303" v="1731" actId="20577"/>
        <pc:sldMkLst>
          <pc:docMk/>
          <pc:sldMk cId="1908244381" sldId="287"/>
        </pc:sldMkLst>
      </pc:sldChg>
      <pc:sldChg chg="modSp add mod">
        <pc:chgData name="JHEYSON FABIAN VILLAVISAN BUITRAGO" userId="e5ced5c2-d787-455d-b115-4f08a699b8c8" providerId="ADAL" clId="{70A57114-F03B-43E8-9790-798A81ACD918}" dt="2023-03-23T01:34:35.617" v="1732" actId="20577"/>
        <pc:sldMkLst>
          <pc:docMk/>
          <pc:sldMk cId="121694325" sldId="288"/>
        </pc:sldMkLst>
      </pc:sldChg>
      <pc:sldChg chg="modSp add mod">
        <pc:chgData name="JHEYSON FABIAN VILLAVISAN BUITRAGO" userId="e5ced5c2-d787-455d-b115-4f08a699b8c8" providerId="ADAL" clId="{70A57114-F03B-43E8-9790-798A81ACD918}" dt="2023-03-23T01:34:39.835" v="1733" actId="20577"/>
        <pc:sldMkLst>
          <pc:docMk/>
          <pc:sldMk cId="3961252039" sldId="289"/>
        </pc:sldMkLst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5912A7F2-7C21-4B49-A22F-4F5ADD890E45}"/>
    <pc:docChg chg="custSel addSld modSld sldOrd modSection">
      <pc:chgData name="JHEYSON FABIAN VILLAVISAN BUITRAGO" userId="e5ced5c2-d787-455d-b115-4f08a699b8c8" providerId="ADAL" clId="{5912A7F2-7C21-4B49-A22F-4F5ADD890E45}" dt="2024-08-26T15:27:51.899" v="443" actId="1076"/>
      <pc:docMkLst>
        <pc:docMk/>
      </pc:docMkLst>
      <pc:sldChg chg="modSp add mod">
        <pc:chgData name="JHEYSON FABIAN VILLAVISAN BUITRAGO" userId="e5ced5c2-d787-455d-b115-4f08a699b8c8" providerId="ADAL" clId="{5912A7F2-7C21-4B49-A22F-4F5ADD890E45}" dt="2024-08-26T14:47:57.700" v="5" actId="20577"/>
        <pc:sldMkLst>
          <pc:docMk/>
          <pc:sldMk cId="2505371292" sldId="270"/>
        </pc:sldMkLst>
      </pc:sldChg>
      <pc:sldChg chg="modSp mod ord">
        <pc:chgData name="JHEYSON FABIAN VILLAVISAN BUITRAGO" userId="e5ced5c2-d787-455d-b115-4f08a699b8c8" providerId="ADAL" clId="{5912A7F2-7C21-4B49-A22F-4F5ADD890E45}" dt="2024-08-26T14:59:13.658" v="5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912A7F2-7C21-4B49-A22F-4F5ADD890E45}" dt="2024-08-26T14:58:50.127" v="30" actId="20577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5912A7F2-7C21-4B49-A22F-4F5ADD890E45}" dt="2024-08-26T15:09:17.392" v="210" actId="20577"/>
        <pc:sldMkLst>
          <pc:docMk/>
          <pc:sldMk cId="3477400737" sldId="276"/>
        </pc:sldMkLst>
      </pc:sldChg>
      <pc:sldChg chg="modSp mod ord modNotesTx">
        <pc:chgData name="JHEYSON FABIAN VILLAVISAN BUITRAGO" userId="e5ced5c2-d787-455d-b115-4f08a699b8c8" providerId="ADAL" clId="{5912A7F2-7C21-4B49-A22F-4F5ADD890E45}" dt="2024-08-26T15:27:35.801" v="440" actId="20577"/>
        <pc:sldMkLst>
          <pc:docMk/>
          <pc:sldMk cId="1294577020" sldId="277"/>
        </pc:sldMkLst>
      </pc:sldChg>
      <pc:sldChg chg="modSp mod">
        <pc:chgData name="JHEYSON FABIAN VILLAVISAN BUITRAGO" userId="e5ced5c2-d787-455d-b115-4f08a699b8c8" providerId="ADAL" clId="{5912A7F2-7C21-4B49-A22F-4F5ADD890E45}" dt="2024-08-26T14:58:52.516" v="31" actId="20577"/>
        <pc:sldMkLst>
          <pc:docMk/>
          <pc:sldMk cId="243517563" sldId="286"/>
        </pc:sldMkLst>
      </pc:sldChg>
      <pc:sldChg chg="modSp mod">
        <pc:chgData name="JHEYSON FABIAN VILLAVISAN BUITRAGO" userId="e5ced5c2-d787-455d-b115-4f08a699b8c8" providerId="ADAL" clId="{5912A7F2-7C21-4B49-A22F-4F5ADD890E45}" dt="2024-08-26T15:26:58.706" v="437" actId="20577"/>
        <pc:sldMkLst>
          <pc:docMk/>
          <pc:sldMk cId="1908244381" sldId="287"/>
        </pc:sldMkLst>
      </pc:sldChg>
      <pc:sldChg chg="modSp mod">
        <pc:chgData name="JHEYSON FABIAN VILLAVISAN BUITRAGO" userId="e5ced5c2-d787-455d-b115-4f08a699b8c8" providerId="ADAL" clId="{5912A7F2-7C21-4B49-A22F-4F5ADD890E45}" dt="2024-08-26T15:27:51.899" v="443" actId="1076"/>
        <pc:sldMkLst>
          <pc:docMk/>
          <pc:sldMk cId="121694325" sldId="288"/>
        </pc:sldMkLst>
      </pc:sldChg>
      <pc:sldChg chg="modSp add mod">
        <pc:chgData name="JHEYSON FABIAN VILLAVISAN BUITRAGO" userId="e5ced5c2-d787-455d-b115-4f08a699b8c8" providerId="ADAL" clId="{5912A7F2-7C21-4B49-A22F-4F5ADD890E45}" dt="2024-08-26T14:58:47.482" v="29" actId="20577"/>
        <pc:sldMkLst>
          <pc:docMk/>
          <pc:sldMk cId="463015223" sldId="289"/>
        </pc:sldMkLst>
      </pc:sldChg>
      <pc:sldChg chg="modSp add mod ord">
        <pc:chgData name="JHEYSON FABIAN VILLAVISAN BUITRAGO" userId="e5ced5c2-d787-455d-b115-4f08a699b8c8" providerId="ADAL" clId="{5912A7F2-7C21-4B49-A22F-4F5ADD890E45}" dt="2024-08-26T15:00:43.210" v="70" actId="20577"/>
        <pc:sldMkLst>
          <pc:docMk/>
          <pc:sldMk cId="4186055473" sldId="290"/>
        </pc:sldMkLst>
      </pc:sldChg>
      <pc:sldChg chg="modSp add mod ord modNotesTx">
        <pc:chgData name="JHEYSON FABIAN VILLAVISAN BUITRAGO" userId="e5ced5c2-d787-455d-b115-4f08a699b8c8" providerId="ADAL" clId="{5912A7F2-7C21-4B49-A22F-4F5ADD890E45}" dt="2024-08-26T15:27:26.596" v="438"/>
        <pc:sldMkLst>
          <pc:docMk/>
          <pc:sldMk cId="3561680170" sldId="291"/>
        </pc:sldMkLst>
      </pc:sldChg>
      <pc:sldChg chg="modSp add mod">
        <pc:chgData name="JHEYSON FABIAN VILLAVISAN BUITRAGO" userId="e5ced5c2-d787-455d-b115-4f08a699b8c8" providerId="ADAL" clId="{5912A7F2-7C21-4B49-A22F-4F5ADD890E45}" dt="2024-08-26T15:05:08.225" v="178" actId="20577"/>
        <pc:sldMkLst>
          <pc:docMk/>
          <pc:sldMk cId="1049082767" sldId="292"/>
        </pc:sldMkLst>
      </pc:sldChg>
      <pc:sldChg chg="modSp add mod ord">
        <pc:chgData name="JHEYSON FABIAN VILLAVISAN BUITRAGO" userId="e5ced5c2-d787-455d-b115-4f08a699b8c8" providerId="ADAL" clId="{5912A7F2-7C21-4B49-A22F-4F5ADD890E45}" dt="2024-08-26T15:15:13.895" v="244" actId="20577"/>
        <pc:sldMkLst>
          <pc:docMk/>
          <pc:sldMk cId="3662564321" sldId="293"/>
        </pc:sldMkLst>
      </pc:sldChg>
      <pc:sldChg chg="modSp add mod ord">
        <pc:chgData name="JHEYSON FABIAN VILLAVISAN BUITRAGO" userId="e5ced5c2-d787-455d-b115-4f08a699b8c8" providerId="ADAL" clId="{5912A7F2-7C21-4B49-A22F-4F5ADD890E45}" dt="2024-08-26T15:16:12.454" v="258" actId="113"/>
        <pc:sldMkLst>
          <pc:docMk/>
          <pc:sldMk cId="3050260583" sldId="294"/>
        </pc:sldMkLst>
      </pc:sldChg>
      <pc:sldChg chg="modSp add mod ord">
        <pc:chgData name="JHEYSON FABIAN VILLAVISAN BUITRAGO" userId="e5ced5c2-d787-455d-b115-4f08a699b8c8" providerId="ADAL" clId="{5912A7F2-7C21-4B49-A22F-4F5ADD890E45}" dt="2024-08-26T15:24:59.022" v="324" actId="20577"/>
        <pc:sldMkLst>
          <pc:docMk/>
          <pc:sldMk cId="816522035" sldId="295"/>
        </pc:sldMkLst>
      </pc:sldChg>
      <pc:sldChg chg="addSp modSp add mod ord">
        <pc:chgData name="JHEYSON FABIAN VILLAVISAN BUITRAGO" userId="e5ced5c2-d787-455d-b115-4f08a699b8c8" providerId="ADAL" clId="{5912A7F2-7C21-4B49-A22F-4F5ADD890E45}" dt="2024-08-26T15:26:46.636" v="435" actId="113"/>
        <pc:sldMkLst>
          <pc:docMk/>
          <pc:sldMk cId="1417441081" sldId="296"/>
        </pc:sldMkLst>
      </pc:sldChg>
    </pc:docChg>
  </pc:docChgLst>
  <pc:docChgLst>
    <pc:chgData name="JHEYSON FABIAN VILLAVISAN BUITRAGO" userId="S::jfvillavisanb@itc.edu.co::e5ced5c2-d787-455d-b115-4f08a699b8c8" providerId="AD" clId="Web-{EF77C647-1E11-C7AB-496F-4ABF09148900}"/>
    <pc:docChg chg="addSld delSld modSld sldOrd modSection">
      <pc:chgData name="JHEYSON FABIAN VILLAVISAN BUITRAGO" userId="S::jfvillavisanb@itc.edu.co::e5ced5c2-d787-455d-b115-4f08a699b8c8" providerId="AD" clId="Web-{EF77C647-1E11-C7AB-496F-4ABF09148900}" dt="2023-03-09T12:10:51.087" v="534" actId="20577"/>
      <pc:docMkLst>
        <pc:docMk/>
      </pc:docMkLst>
      <pc:sldChg chg="modSp">
        <pc:chgData name="JHEYSON FABIAN VILLAVISAN BUITRAGO" userId="S::jfvillavisanb@itc.edu.co::e5ced5c2-d787-455d-b115-4f08a699b8c8" providerId="AD" clId="Web-{EF77C647-1E11-C7AB-496F-4ABF09148900}" dt="2023-03-09T11:45:50.689" v="0" actId="20577"/>
        <pc:sldMkLst>
          <pc:docMk/>
          <pc:sldMk cId="3709177429" sldId="274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49:20.840" v="113" actId="20577"/>
        <pc:sldMkLst>
          <pc:docMk/>
          <pc:sldMk cId="2574427139" sldId="275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51:54.048" v="138" actId="20577"/>
        <pc:sldMkLst>
          <pc:docMk/>
          <pc:sldMk cId="3477400737" sldId="276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5.814" v="311" actId="20577"/>
        <pc:sldMkLst>
          <pc:docMk/>
          <pc:sldMk cId="1294577020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5.533" v="139"/>
        <pc:sldMkLst>
          <pc:docMk/>
          <pc:sldMk cId="3602490117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7.876" v="141"/>
        <pc:sldMkLst>
          <pc:docMk/>
          <pc:sldMk cId="2767045354" sldId="278"/>
        </pc:sldMkLst>
      </pc:sldChg>
      <pc:sldChg chg="add del replId">
        <pc:chgData name="JHEYSON FABIAN VILLAVISAN BUITRAGO" userId="S::jfvillavisanb@itc.edu.co::e5ced5c2-d787-455d-b115-4f08a699b8c8" providerId="AD" clId="Web-{EF77C647-1E11-C7AB-496F-4ABF09148900}" dt="2023-03-09T11:59:32.392" v="306"/>
        <pc:sldMkLst>
          <pc:docMk/>
          <pc:sldMk cId="3862357702" sldId="278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8.361" v="312" actId="20577"/>
        <pc:sldMkLst>
          <pc:docMk/>
          <pc:sldMk cId="970790250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2.142" v="145"/>
        <pc:sldMkLst>
          <pc:docMk/>
          <pc:sldMk cId="1972393218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3.267" v="146"/>
        <pc:sldMkLst>
          <pc:docMk/>
          <pc:sldMk cId="71122801" sldId="280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51.252" v="313" actId="20577"/>
        <pc:sldMkLst>
          <pc:docMk/>
          <pc:sldMk cId="1934745384" sldId="280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38.291" v="339" actId="20577"/>
        <pc:sldMkLst>
          <pc:docMk/>
          <pc:sldMk cId="2241521694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6.673" v="140"/>
        <pc:sldMkLst>
          <pc:docMk/>
          <pc:sldMk cId="3730904877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8.642" v="142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43.901" v="340" actId="20577"/>
        <pc:sldMkLst>
          <pc:docMk/>
          <pc:sldMk cId="3307242666" sldId="282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9.423" v="143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8:57.224" v="510" actId="20577"/>
        <pc:sldMkLst>
          <pc:docMk/>
          <pc:sldMk cId="4293807410" sldId="283"/>
        </pc:sldMkLst>
      </pc:sldChg>
      <pc:sldChg chg="delSp modSp add ord replId">
        <pc:chgData name="JHEYSON FABIAN VILLAVISAN BUITRAGO" userId="S::jfvillavisanb@itc.edu.co::e5ced5c2-d787-455d-b115-4f08a699b8c8" providerId="AD" clId="Web-{EF77C647-1E11-C7AB-496F-4ABF09148900}" dt="2023-03-09T12:10:51.087" v="534" actId="20577"/>
        <pc:sldMkLst>
          <pc:docMk/>
          <pc:sldMk cId="37448980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0.986" v="144"/>
        <pc:sldMkLst>
          <pc:docMk/>
          <pc:sldMk cId="2833636623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4.408" v="147"/>
        <pc:sldMkLst>
          <pc:docMk/>
          <pc:sldMk cId="597048695" sldId="285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10:24.883" v="531" actId="20577"/>
        <pc:sldMkLst>
          <pc:docMk/>
          <pc:sldMk cId="3987008129" sldId="285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9E09C30E-9DFA-4C0D-825A-A7DC05417FA0}"/>
    <pc:docChg chg="delSld modSld modSection">
      <pc:chgData name="JHEYSON FABIAN VILLAVISAN BUITRAGO" userId="e5ced5c2-d787-455d-b115-4f08a699b8c8" providerId="ADAL" clId="{9E09C30E-9DFA-4C0D-825A-A7DC05417FA0}" dt="2024-03-10T21:10:42.697" v="16" actId="2696"/>
      <pc:docMkLst>
        <pc:docMk/>
      </pc:docMkLst>
      <pc:sldChg chg="modSp mod">
        <pc:chgData name="JHEYSON FABIAN VILLAVISAN BUITRAGO" userId="e5ced5c2-d787-455d-b115-4f08a699b8c8" providerId="ADAL" clId="{9E09C30E-9DFA-4C0D-825A-A7DC05417FA0}" dt="2024-03-10T21:09:47.336" v="1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9E09C30E-9DFA-4C0D-825A-A7DC05417FA0}" dt="2024-03-10T21:09:50.728" v="2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9E09C30E-9DFA-4C0D-825A-A7DC05417FA0}" dt="2024-03-10T21:09:55.591" v="4"/>
        <pc:sldMkLst>
          <pc:docMk/>
          <pc:sldMk cId="2574427139" sldId="275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01.927" v="9"/>
        <pc:sldMkLst>
          <pc:docMk/>
          <pc:sldMk cId="3477400737" sldId="276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04.299" v="11"/>
        <pc:sldMkLst>
          <pc:docMk/>
          <pc:sldMk cId="1294577020" sldId="277"/>
        </pc:sldMkLst>
      </pc:sldChg>
      <pc:sldChg chg="addSp delSp modSp">
        <pc:chgData name="JHEYSON FABIAN VILLAVISAN BUITRAGO" userId="e5ced5c2-d787-455d-b115-4f08a699b8c8" providerId="ADAL" clId="{9E09C30E-9DFA-4C0D-825A-A7DC05417FA0}" dt="2024-03-10T21:09:58.817" v="7"/>
        <pc:sldMkLst>
          <pc:docMk/>
          <pc:sldMk cId="243517563" sldId="286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34.776" v="13"/>
        <pc:sldMkLst>
          <pc:docMk/>
          <pc:sldMk cId="1908244381" sldId="287"/>
        </pc:sldMkLst>
      </pc:sldChg>
      <pc:sldChg chg="addSp delSp modSp">
        <pc:chgData name="JHEYSON FABIAN VILLAVISAN BUITRAGO" userId="e5ced5c2-d787-455d-b115-4f08a699b8c8" providerId="ADAL" clId="{9E09C30E-9DFA-4C0D-825A-A7DC05417FA0}" dt="2024-03-10T21:10:37.921" v="15"/>
        <pc:sldMkLst>
          <pc:docMk/>
          <pc:sldMk cId="121694325" sldId="288"/>
        </pc:sldMkLst>
      </pc:sldChg>
      <pc:sldChg chg="del mod modShow">
        <pc:chgData name="JHEYSON FABIAN VILLAVISAN BUITRAGO" userId="e5ced5c2-d787-455d-b115-4f08a699b8c8" providerId="ADAL" clId="{9E09C30E-9DFA-4C0D-825A-A7DC05417FA0}" dt="2024-03-10T21:10:42.697" v="16" actId="2696"/>
        <pc:sldMkLst>
          <pc:docMk/>
          <pc:sldMk cId="3961252039" sldId="289"/>
        </pc:sldMkLst>
      </pc:sldChg>
    </pc:docChg>
  </pc:docChgLst>
  <pc:docChgLst>
    <pc:chgData name="JAIDER ALFREDO JIMENEZ PINZON" userId="S::jajimenezp@itc.edu.co::2fe83c97-4a0b-4d50-a4ed-da15c0bcb441" providerId="AD" clId="Web-{A62D389C-9096-8613-7D42-5830CD751E21}"/>
    <pc:docChg chg="sldOrd">
      <pc:chgData name="JAIDER ALFREDO JIMENEZ PINZON" userId="S::jajimenezp@itc.edu.co::2fe83c97-4a0b-4d50-a4ed-da15c0bcb441" providerId="AD" clId="Web-{A62D389C-9096-8613-7D42-5830CD751E21}" dt="2024-09-22T20:37:35.700" v="0"/>
      <pc:docMkLst>
        <pc:docMk/>
      </pc:docMkLst>
      <pc:sldChg chg="ord">
        <pc:chgData name="JAIDER ALFREDO JIMENEZ PINZON" userId="S::jajimenezp@itc.edu.co::2fe83c97-4a0b-4d50-a4ed-da15c0bcb441" providerId="AD" clId="Web-{A62D389C-9096-8613-7D42-5830CD751E21}" dt="2024-09-22T20:37:35.700" v="0"/>
        <pc:sldMkLst>
          <pc:docMk/>
          <pc:sldMk cId="463015223" sldId="289"/>
        </pc:sldMkLst>
      </pc:sldChg>
    </pc:docChg>
  </pc:docChgLst>
  <pc:docChgLst>
    <pc:chgData name="JHEYSON FABIAN VILLAVISAN BUITRAGO" userId="e5ced5c2-d787-455d-b115-4f08a699b8c8" providerId="ADAL" clId="{2B90C652-C7C5-4772-9BDA-6CB2AAE95EDB}"/>
    <pc:docChg chg="modSld">
      <pc:chgData name="JHEYSON FABIAN VILLAVISAN BUITRAGO" userId="e5ced5c2-d787-455d-b115-4f08a699b8c8" providerId="ADAL" clId="{2B90C652-C7C5-4772-9BDA-6CB2AAE95EDB}" dt="2023-05-21T22:02:14.050" v="0" actId="20577"/>
      <pc:docMkLst>
        <pc:docMk/>
      </pc:docMkLst>
      <pc:sldChg chg="modSp mod">
        <pc:chgData name="JHEYSON FABIAN VILLAVISAN BUITRAGO" userId="e5ced5c2-d787-455d-b115-4f08a699b8c8" providerId="ADAL" clId="{2B90C652-C7C5-4772-9BDA-6CB2AAE95EDB}" dt="2023-05-21T22:02:14.050" v="0" actId="20577"/>
        <pc:sldMkLst>
          <pc:docMk/>
          <pc:sldMk cId="3961252039" sldId="289"/>
        </pc:sldMkLst>
      </pc:sldChg>
    </pc:docChg>
  </pc:docChgLst>
  <pc:docChgLst>
    <pc:chgData name="JHEYSON FABIAN VILLAVISAN BUITRAGO" userId="S::jfvillavisanb@itc.edu.co::e5ced5c2-d787-455d-b115-4f08a699b8c8" providerId="AD" clId="Web-{BB6AABAB-A896-4F27-AFE9-26CCB07EB58E}"/>
    <pc:docChg chg="modSld">
      <pc:chgData name="JHEYSON FABIAN VILLAVISAN BUITRAGO" userId="S::jfvillavisanb@itc.edu.co::e5ced5c2-d787-455d-b115-4f08a699b8c8" providerId="AD" clId="Web-{BB6AABAB-A896-4F27-AFE9-26CCB07EB58E}" dt="2023-03-30T23:15:42.251" v="1" actId="20577"/>
      <pc:docMkLst>
        <pc:docMk/>
      </pc:docMkLst>
      <pc:sldChg chg="modSp">
        <pc:chgData name="JHEYSON FABIAN VILLAVISAN BUITRAGO" userId="S::jfvillavisanb@itc.edu.co::e5ced5c2-d787-455d-b115-4f08a699b8c8" providerId="AD" clId="Web-{BB6AABAB-A896-4F27-AFE9-26CCB07EB58E}" dt="2023-03-30T23:15:42.251" v="1" actId="20577"/>
        <pc:sldMkLst>
          <pc:docMk/>
          <pc:sldMk cId="121694325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https://scholar.google.com/scholar?as_sdt=2007&amp;q=baby+cry+detection&amp;hl=es&amp;as_vis=1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0846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https://www.lens.org/lens/search/patent/list?q=cry%20detection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9943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o.uniandes.edu.co/estado-del-ar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91680" y="1196752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¿Cuál es el objetivo?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El objetivo principal del </a:t>
            </a:r>
            <a:r>
              <a:rPr lang="es-ES" sz="2000" b="1" dirty="0"/>
              <a:t>estado de la técnica</a:t>
            </a:r>
            <a:r>
              <a:rPr lang="es-ES" sz="2000" dirty="0"/>
              <a:t> es establecer una base de conocimiento previo que permita evaluar la novedad y la originalidad de una invención o desarrollo técnico en el ámbito de la propiedad intelectual, especialmente en el contexto de las patentes.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Evaluar la Novedad de una Invención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Evitar la Duplicación de Esfuerzos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2000" dirty="0"/>
              <a:t>Identificar Oportunidades de Innovación</a:t>
            </a:r>
            <a:endParaRPr lang="es-ES" sz="2000" dirty="0"/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Proteger los Derechos de Propiedad Intelectual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Establecer un Punto de Referencia para Mejoras Futuras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10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547664" y="2852936"/>
            <a:ext cx="64008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diferencias hay entre el estado de la técnica y el estado del arte?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11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8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la vigilancia tecnológica?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6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13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La "vigilancia tecnológica" es el proceso de recopilar, analizar y utilizar información sobre los desarrollos y </a:t>
            </a:r>
            <a:r>
              <a:rPr lang="es-ES" sz="2000" b="1" dirty="0"/>
              <a:t>tendencias en tecnologías</a:t>
            </a:r>
            <a:r>
              <a:rPr lang="es-ES" sz="2000" dirty="0"/>
              <a:t>, mercados, y normativas que puedan afectar a una organización. El objetivo es </a:t>
            </a:r>
            <a:r>
              <a:rPr lang="es-ES" sz="2000" b="1" dirty="0"/>
              <a:t>anticiparse a los cambios, identificar oportunidades </a:t>
            </a:r>
            <a:r>
              <a:rPr lang="es-ES" sz="2000" dirty="0"/>
              <a:t>y amenazas, y tomar decisiones informadas. Es una actividad sistemática y continua que </a:t>
            </a:r>
            <a:r>
              <a:rPr lang="es-ES" sz="2000" b="1" dirty="0"/>
              <a:t>permite a las empresas mantenerse actualizadas </a:t>
            </a:r>
            <a:r>
              <a:rPr lang="es-ES" sz="2000" dirty="0"/>
              <a:t>con las innovaciones y la evolución de la tecnología en su sector.</a:t>
            </a:r>
            <a:endParaRPr lang="es-CO" sz="2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101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tipo de revisión debemos realizar en un anteproyecto?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2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15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91680" y="3068960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dirty="0"/>
              <a:t>Revisión Bibliográfica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1800" dirty="0"/>
              <a:t>Revisión del Estado del Arte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1800" dirty="0"/>
              <a:t>Revisión del Estado de la Técnica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dirty="0"/>
              <a:t>Revisión de Metodología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endParaRPr lang="es-CO" sz="1800" dirty="0"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CO" sz="1800" b="1" dirty="0">
                <a:latin typeface="Arial"/>
                <a:cs typeface="Arial"/>
              </a:rPr>
              <a:t>NO se debe realizar una vigilancia tecnológica.</a:t>
            </a:r>
            <a:endParaRPr lang="es-CO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C507C946-ED23-BF07-B07A-865FC84249F3}"/>
              </a:ext>
            </a:extLst>
          </p:cNvPr>
          <p:cNvSpPr txBox="1">
            <a:spLocks/>
          </p:cNvSpPr>
          <p:nvPr/>
        </p:nvSpPr>
        <p:spPr bwMode="auto">
          <a:xfrm>
            <a:off x="1475656" y="1576638"/>
            <a:ext cx="6400800" cy="101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tipo de revisión debemos realizar en un anteproyecto?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¿Pasos?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Seleccionar tema.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Identificar palabras clave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Identificar los subtemas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Técnicas para seleccionar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resumen Visual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de resumen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Skimming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Scanning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Lectura completa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Análisis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16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007BB04C-7330-81E6-E43F-69772F3FDC78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2856929"/>
            <a:ext cx="6400800" cy="182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Ejemplo de búsqueda: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Aquí el profe realizará un ejemplo.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17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C424F4D0-7D8D-0E82-4792-043CF4AE1827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BDA22-9204-5681-E5E6-22B2ACBC7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1A6F96EF-F1BB-9B5D-807D-B1D9BC45612F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0954F6EA-A730-99C0-05F9-BE361C30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B3C4390B-8F72-81B7-3242-7A760673E1EF}"/>
              </a:ext>
            </a:extLst>
          </p:cNvPr>
          <p:cNvSpPr txBox="1">
            <a:spLocks/>
          </p:cNvSpPr>
          <p:nvPr/>
        </p:nvSpPr>
        <p:spPr bwMode="auto">
          <a:xfrm>
            <a:off x="1670756" y="2856929"/>
            <a:ext cx="6400800" cy="182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Ejercicio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Para la investigación “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Lightweight Helmet Detection Algorithm Using an Improved YOLOv4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”  identifique el estado del arte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7D8C578-FE3A-5B5B-4D0C-D51EC3D89DE5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17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7923937C-4022-625B-5CB9-BD8FEA9F853E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  <a:endParaRPr lang="es-CO" altLang="es-CO" sz="36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el estado del Arte?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1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400" b="0" i="0" dirty="0">
                <a:effectLst/>
                <a:latin typeface="Söhne"/>
              </a:rPr>
              <a:t>El </a:t>
            </a:r>
            <a:r>
              <a:rPr lang="es-ES" sz="2400" b="1" i="0" dirty="0">
                <a:effectLst/>
                <a:latin typeface="Söhne"/>
              </a:rPr>
              <a:t>estado</a:t>
            </a:r>
            <a:r>
              <a:rPr lang="es-ES" sz="2400" b="0" i="0" dirty="0">
                <a:effectLst/>
                <a:latin typeface="Söhne"/>
              </a:rPr>
              <a:t> del arte se refiere al nivel </a:t>
            </a:r>
            <a:r>
              <a:rPr lang="es-ES" sz="2400" b="1" i="0" dirty="0">
                <a:effectLst/>
                <a:latin typeface="Söhne"/>
              </a:rPr>
              <a:t>más avanzado </a:t>
            </a:r>
            <a:r>
              <a:rPr lang="es-ES" sz="2400" b="0" i="0" dirty="0">
                <a:effectLst/>
                <a:latin typeface="Söhne"/>
              </a:rPr>
              <a:t>alcanzado </a:t>
            </a:r>
            <a:r>
              <a:rPr lang="es-ES" sz="2400" b="1" i="0" dirty="0">
                <a:effectLst/>
                <a:latin typeface="Söhne"/>
              </a:rPr>
              <a:t>en</a:t>
            </a:r>
            <a:r>
              <a:rPr lang="es-ES" sz="2400" b="0" i="0" dirty="0">
                <a:effectLst/>
                <a:latin typeface="Söhne"/>
              </a:rPr>
              <a:t> un campo de </a:t>
            </a:r>
            <a:r>
              <a:rPr lang="es-ES" sz="2400" b="1" i="0" dirty="0">
                <a:effectLst/>
                <a:latin typeface="Söhne"/>
              </a:rPr>
              <a:t>investigación </a:t>
            </a:r>
            <a:r>
              <a:rPr lang="es-ES" sz="2400" b="0" i="0" dirty="0">
                <a:effectLst/>
                <a:latin typeface="Söhne"/>
              </a:rPr>
              <a:t>o desarrollo tecnológico en un momento dado. En otras palabras, representa el estado actual del conocimiento y las técnicas disponibles </a:t>
            </a:r>
            <a:r>
              <a:rPr lang="es-ES" sz="2400" b="1" i="0" dirty="0">
                <a:effectLst/>
                <a:latin typeface="Söhne"/>
              </a:rPr>
              <a:t>en una determinada área</a:t>
            </a:r>
            <a:r>
              <a:rPr lang="es-ES" sz="2400" b="0" i="0" dirty="0">
                <a:effectLst/>
                <a:latin typeface="Söhne"/>
              </a:rPr>
              <a:t>, y se utiliza como punto de partida para futuras investigaciones y avances</a:t>
            </a:r>
            <a:endParaRPr lang="es-CO" sz="4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b="0" i="0" dirty="0">
                <a:effectLst/>
                <a:latin typeface="Söhne"/>
              </a:rPr>
              <a:t>El estado del arte es un tipo de investigación documental acerca de la forma en que diferentes autores han tratado un tema específico. En otras palabras, es la </a:t>
            </a:r>
            <a:r>
              <a:rPr lang="es-ES" sz="2000" b="1" i="0" u="sng" dirty="0">
                <a:effectLst/>
                <a:latin typeface="Söhne"/>
              </a:rPr>
              <a:t>búsqueda, lectura y ANÁLISIS </a:t>
            </a:r>
            <a:r>
              <a:rPr lang="es-ES" sz="2000" i="0" dirty="0">
                <a:effectLst/>
                <a:latin typeface="Söhne"/>
              </a:rPr>
              <a:t> de la bibliografía encontrada en relación con un tema que se requiere investigar. Este ejercicio da cuenta de que se ha hecho una sobre una temática particular. </a:t>
            </a:r>
            <a:endParaRPr lang="es-CO" sz="3600" b="1" u="sng" dirty="0">
              <a:latin typeface="Arial"/>
              <a:cs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EA1DBE-A537-66B6-34B6-CD0699FBBB09}"/>
              </a:ext>
            </a:extLst>
          </p:cNvPr>
          <p:cNvSpPr txBox="1"/>
          <p:nvPr/>
        </p:nvSpPr>
        <p:spPr>
          <a:xfrm>
            <a:off x="2743200" y="5805264"/>
            <a:ext cx="60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Tomado de: </a:t>
            </a:r>
            <a:r>
              <a:rPr lang="es-CO" dirty="0">
                <a:hlinkClick r:id="rId3"/>
              </a:rPr>
              <a:t>https://leo.uniandes.edu.co/estado-del-arte/</a:t>
            </a:r>
            <a:r>
              <a:rPr lang="es-CO" dirty="0"/>
              <a:t>. Visto el 22/03/2023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61D6574D-CE29-BD51-AB82-EFF57E264512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¿Cuál es el objetivo?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Obtener una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visión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general y actualizada del estado actual de la investigación o el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desarrollo tecnológico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en un área determinada.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Sirve como base para definir los desafíos y las necesidades o desarrollo en la materia, y para proponer nuevas soluciones o enfoque.</a:t>
            </a: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Contextualizar Nuevas Investigaciones y Desarrollos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Identificar Lagunas y Oportunidades de Investigación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r>
              <a:rPr lang="es-ES" sz="2000" dirty="0"/>
              <a:t>Justificar la Relevancia de un Proyecto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spcAft>
                <a:spcPts val="0"/>
              </a:spcAft>
              <a:buFontTx/>
              <a:buChar char="-"/>
              <a:defRPr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47776E65-58DA-8B7B-057B-9635ACD63EEC}"/>
              </a:ext>
            </a:extLst>
          </p:cNvPr>
          <p:cNvSpPr txBox="1">
            <a:spLocks/>
          </p:cNvSpPr>
          <p:nvPr/>
        </p:nvSpPr>
        <p:spPr bwMode="auto">
          <a:xfrm>
            <a:off x="152400" y="12382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/>
              <a:t>6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1121FDE1-5ED7-94DE-3808-3525F730066F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5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s-CO" altLang="es-CO" sz="3600" b="0" dirty="0">
                <a:latin typeface="Arial"/>
                <a:cs typeface="Arial"/>
              </a:rPr>
              <a:t>7</a:t>
            </a:r>
            <a:endParaRPr lang="en-US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670756" y="1527938"/>
            <a:ext cx="6400800" cy="397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Características adicionales</a:t>
            </a:r>
          </a:p>
          <a:p>
            <a:pPr>
              <a:spcAft>
                <a:spcPts val="0"/>
              </a:spcAft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es una lista de textos con resúmenes cortos de cada uno.</a:t>
            </a:r>
          </a:p>
          <a:p>
            <a:pPr>
              <a:spcAft>
                <a:spcPts val="0"/>
              </a:spcAft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 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 deben copiar directamente fragmentos de los textos consultados. Lo importante es seleccionar y analizar aquellas partes que usted considera relevantes para su investigación.</a:t>
            </a:r>
          </a:p>
          <a:p>
            <a:pPr>
              <a:spcAft>
                <a:spcPts val="0"/>
              </a:spcAft>
              <a:defRPr/>
            </a:pP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Es </a:t>
            </a: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necesario</a:t>
            </a:r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incluir una lista de referencias la final, con todos los textos consultados y citados en su escrito.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dirty="0"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dirty="0">
              <a:solidFill>
                <a:srgbClr val="000000"/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780E6523-67DC-3562-1C28-4686E525951B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0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el estado de la técnica?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>
                <a:latin typeface="Arial"/>
                <a:cs typeface="Arial"/>
              </a:rPr>
              <a:t>9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46015" y="2120605"/>
            <a:ext cx="6400800" cy="30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s-ES" sz="2000" dirty="0"/>
              <a:t>Se refiere al conjunto de </a:t>
            </a:r>
            <a:r>
              <a:rPr lang="es-ES" sz="2000" b="1" dirty="0"/>
              <a:t>conocimientos técnicos </a:t>
            </a:r>
            <a:r>
              <a:rPr lang="es-ES" sz="2000" dirty="0"/>
              <a:t>que ya son </a:t>
            </a:r>
            <a:r>
              <a:rPr lang="es-ES" sz="2000" b="1" dirty="0"/>
              <a:t>públicos</a:t>
            </a:r>
            <a:r>
              <a:rPr lang="es-ES" sz="2000" dirty="0"/>
              <a:t> en un campo específico </a:t>
            </a:r>
            <a:r>
              <a:rPr lang="es-ES" sz="2000" b="1" dirty="0"/>
              <a:t>antes de la fecha de una invención</a:t>
            </a:r>
            <a:r>
              <a:rPr lang="es-ES" sz="2000" dirty="0"/>
              <a:t> o desarrollo particular. Evaluar el estado de la técnica es esencial </a:t>
            </a:r>
            <a:r>
              <a:rPr lang="es-ES" sz="2000" b="1" dirty="0"/>
              <a:t>para determinar</a:t>
            </a:r>
            <a:r>
              <a:rPr lang="es-ES" sz="2000" dirty="0"/>
              <a:t> </a:t>
            </a:r>
            <a:r>
              <a:rPr lang="es-ES" sz="2000" b="1" dirty="0"/>
              <a:t>si una invención es nueva</a:t>
            </a:r>
            <a:r>
              <a:rPr lang="es-ES" sz="2000" dirty="0"/>
              <a:t> y, por lo tanto, patentable. En otras palabras, describe lo que ya se conoce y ha sido divulgado públicamente antes de una invención.</a:t>
            </a:r>
            <a:endParaRPr lang="es-CO" sz="2000" b="1" dirty="0">
              <a:latin typeface="Arial"/>
              <a:cs typeface="Arial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AD7AD6A1-951E-EC70-19BB-A4047D62A173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55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</TotalTime>
  <Words>1003</Words>
  <Application>Microsoft Office PowerPoint</Application>
  <PresentationFormat>Carta (216 x 279 mm)</PresentationFormat>
  <Paragraphs>156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Tema de Office</vt:lpstr>
      <vt:lpstr>1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419</cp:revision>
  <dcterms:created xsi:type="dcterms:W3CDTF">2008-03-11T21:51:34Z</dcterms:created>
  <dcterms:modified xsi:type="dcterms:W3CDTF">2025-01-24T15:10:52Z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