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4" r:id="rId6"/>
    <p:sldId id="278" r:id="rId7"/>
    <p:sldId id="270" r:id="rId8"/>
    <p:sldId id="261" r:id="rId9"/>
    <p:sldId id="264" r:id="rId10"/>
    <p:sldId id="265" r:id="rId11"/>
    <p:sldId id="266" r:id="rId12"/>
    <p:sldId id="275" r:id="rId13"/>
    <p:sldId id="277" r:id="rId14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70"/>
            <p14:sldId id="261"/>
            <p14:sldId id="264"/>
            <p14:sldId id="265"/>
            <p14:sldId id="266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29E63-9063-428D-AA90-91B663C24D4E}" v="8" dt="2025-01-24T14:45:21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>
      <p:cViewPr varScale="1">
        <p:scale>
          <a:sx n="150" d="100"/>
          <a:sy n="150" d="100"/>
        </p:scale>
        <p:origin x="20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721CEEA4-AD5B-49E4-8056-665E62979948}"/>
    <pc:docChg chg="undo custSel delSld modSld modSection">
      <pc:chgData name="JHEYSON FABIAN VILLAVISAN BUITRAGO" userId="e5ced5c2-d787-455d-b115-4f08a699b8c8" providerId="ADAL" clId="{721CEEA4-AD5B-49E4-8056-665E62979948}" dt="2023-08-13T19:29:52.276" v="1332" actId="20577"/>
      <pc:docMkLst>
        <pc:docMk/>
      </pc:docMkLst>
      <pc:sldChg chg="delSp modSp mod">
        <pc:chgData name="JHEYSON FABIAN VILLAVISAN BUITRAGO" userId="e5ced5c2-d787-455d-b115-4f08a699b8c8" providerId="ADAL" clId="{721CEEA4-AD5B-49E4-8056-665E62979948}" dt="2023-07-30T02:20:11.862" v="25" actId="1076"/>
        <pc:sldMkLst>
          <pc:docMk/>
          <pc:sldMk cId="0" sldId="256"/>
        </pc:sldMkLst>
      </pc:sldChg>
      <pc:sldChg chg="addSp delSp modSp mod">
        <pc:chgData name="JHEYSON FABIAN VILLAVISAN BUITRAGO" userId="e5ced5c2-d787-455d-b115-4f08a699b8c8" providerId="ADAL" clId="{721CEEA4-AD5B-49E4-8056-665E62979948}" dt="2023-08-13T19:28:34.455" v="1323" actId="20577"/>
        <pc:sldMkLst>
          <pc:docMk/>
          <pc:sldMk cId="0" sldId="261"/>
        </pc:sldMkLst>
      </pc:sldChg>
      <pc:sldChg chg="addSp delSp modSp mod">
        <pc:chgData name="JHEYSON FABIAN VILLAVISAN BUITRAGO" userId="e5ced5c2-d787-455d-b115-4f08a699b8c8" providerId="ADAL" clId="{721CEEA4-AD5B-49E4-8056-665E62979948}" dt="2023-07-30T03:07:10.894" v="1237" actId="20577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32.747" v="16"/>
        <pc:sldMkLst>
          <pc:docMk/>
          <pc:sldMk cId="0" sldId="265"/>
        </pc:sldMkLst>
      </pc:sldChg>
      <pc:sldChg chg="addSp delSp modSp mod">
        <pc:chgData name="JHEYSON FABIAN VILLAVISAN BUITRAGO" userId="e5ced5c2-d787-455d-b115-4f08a699b8c8" providerId="ADAL" clId="{721CEEA4-AD5B-49E4-8056-665E62979948}" dt="2023-08-13T19:29:18.504" v="1324" actId="20577"/>
        <pc:sldMkLst>
          <pc:docMk/>
          <pc:sldMk cId="0" sldId="266"/>
        </pc:sldMkLst>
      </pc:sldChg>
      <pc:sldChg chg="addSp delSp modSp del">
        <pc:chgData name="JHEYSON FABIAN VILLAVISAN BUITRAGO" userId="e5ced5c2-d787-455d-b115-4f08a699b8c8" providerId="ADAL" clId="{721CEEA4-AD5B-49E4-8056-665E62979948}" dt="2023-08-13T19:29:29.344" v="1328" actId="47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721CEEA4-AD5B-49E4-8056-665E62979948}" dt="2023-08-13T19:23:20.013" v="1320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721CEEA4-AD5B-49E4-8056-665E62979948}" dt="2023-08-13T19:29:52.276" v="1332" actId="20577"/>
        <pc:sldMkLst>
          <pc:docMk/>
          <pc:sldMk cId="3709177429" sldId="274"/>
        </pc:sldMkLst>
      </pc:sldChg>
      <pc:sldChg chg="addSp delSp modSp mod">
        <pc:chgData name="JHEYSON FABIAN VILLAVISAN BUITRAGO" userId="e5ced5c2-d787-455d-b115-4f08a699b8c8" providerId="ADAL" clId="{721CEEA4-AD5B-49E4-8056-665E62979948}" dt="2023-08-13T19:29:21.505" v="1325" actId="20577"/>
        <pc:sldMkLst>
          <pc:docMk/>
          <pc:sldMk cId="2680639377" sldId="275"/>
        </pc:sldMkLst>
      </pc:sldChg>
      <pc:sldChg chg="addSp delSp modSp mod">
        <pc:chgData name="JHEYSON FABIAN VILLAVISAN BUITRAGO" userId="e5ced5c2-d787-455d-b115-4f08a699b8c8" providerId="ADAL" clId="{721CEEA4-AD5B-49E4-8056-665E62979948}" dt="2023-08-13T19:29:26.165" v="1327" actId="20577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14.567" v="7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76DC3551-6B30-4BFD-8F9D-817B673366E1}"/>
    <pc:docChg chg="undo redo custSel modSld">
      <pc:chgData name="JHEYSON FABIAN VILLAVISAN BUITRAGO" userId="e5ced5c2-d787-455d-b115-4f08a699b8c8" providerId="ADAL" clId="{76DC3551-6B30-4BFD-8F9D-817B673366E1}" dt="2024-08-05T12:54:27.011" v="721" actId="20577"/>
      <pc:docMkLst>
        <pc:docMk/>
      </pc:docMkLst>
      <pc:sldChg chg="modSp mod">
        <pc:chgData name="JHEYSON FABIAN VILLAVISAN BUITRAGO" userId="e5ced5c2-d787-455d-b115-4f08a699b8c8" providerId="ADAL" clId="{76DC3551-6B30-4BFD-8F9D-817B673366E1}" dt="2024-08-05T12:54:27.011" v="721" actId="20577"/>
        <pc:sldMkLst>
          <pc:docMk/>
          <pc:sldMk cId="0" sldId="261"/>
        </pc:sldMkLst>
      </pc:sldChg>
      <pc:sldChg chg="modSp mod">
        <pc:chgData name="JHEYSON FABIAN VILLAVISAN BUITRAGO" userId="e5ced5c2-d787-455d-b115-4f08a699b8c8" providerId="ADAL" clId="{76DC3551-6B30-4BFD-8F9D-817B673366E1}" dt="2024-08-05T12:50:13.397" v="647" actId="20577"/>
        <pc:sldMkLst>
          <pc:docMk/>
          <pc:sldMk cId="0" sldId="266"/>
        </pc:sldMkLst>
      </pc:sldChg>
      <pc:sldChg chg="delSp modSp mod">
        <pc:chgData name="JHEYSON FABIAN VILLAVISAN BUITRAGO" userId="e5ced5c2-d787-455d-b115-4f08a699b8c8" providerId="ADAL" clId="{76DC3551-6B30-4BFD-8F9D-817B673366E1}" dt="2024-08-05T12:52:59.215" v="674" actId="1392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76DC3551-6B30-4BFD-8F9D-817B673366E1}" dt="2024-08-05T12:50:17.228" v="648" actId="20577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ABF4817C-596B-4FE1-82BB-59647D2A9A0A}"/>
    <pc:docChg chg="undo custSel modSld">
      <pc:chgData name="JHEYSON FABIAN VILLAVISAN BUITRAGO" userId="e5ced5c2-d787-455d-b115-4f08a699b8c8" providerId="ADAL" clId="{ABF4817C-596B-4FE1-82BB-59647D2A9A0A}" dt="2024-02-04T19:58:36.472" v="480" actId="20577"/>
      <pc:docMkLst>
        <pc:docMk/>
      </pc:docMkLst>
      <pc:sldChg chg="modSp mod">
        <pc:chgData name="JHEYSON FABIAN VILLAVISAN BUITRAGO" userId="e5ced5c2-d787-455d-b115-4f08a699b8c8" providerId="ADAL" clId="{ABF4817C-596B-4FE1-82BB-59647D2A9A0A}" dt="2024-02-04T19:58:36.472" v="480" actId="20577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ABF4817C-596B-4FE1-82BB-59647D2A9A0A}" dt="2024-02-04T19:53:07.602" v="451" actId="20577"/>
        <pc:sldMkLst>
          <pc:docMk/>
          <pc:sldMk cId="3709177429" sldId="274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36A29E63-9063-428D-AA90-91B663C24D4E}"/>
    <pc:docChg chg="undo custSel modSld">
      <pc:chgData name="JHEYSON FABIAN VILLAVISAN BUITRAGO" userId="e5ced5c2-d787-455d-b115-4f08a699b8c8" providerId="ADAL" clId="{36A29E63-9063-428D-AA90-91B663C24D4E}" dt="2025-01-24T14:46:52.676" v="24" actId="20577"/>
      <pc:docMkLst>
        <pc:docMk/>
      </pc:docMkLst>
      <pc:sldChg chg="modSp mod">
        <pc:chgData name="JHEYSON FABIAN VILLAVISAN BUITRAGO" userId="e5ced5c2-d787-455d-b115-4f08a699b8c8" providerId="ADAL" clId="{36A29E63-9063-428D-AA90-91B663C24D4E}" dt="2025-01-24T14:46:52.676" v="24" actId="20577"/>
        <pc:sldMkLst>
          <pc:docMk/>
          <pc:sldMk cId="2505371292" sldId="270"/>
        </pc:sldMkLst>
        <pc:graphicFrameChg chg="mod modGraphic">
          <ac:chgData name="JHEYSON FABIAN VILLAVISAN BUITRAGO" userId="e5ced5c2-d787-455d-b115-4f08a699b8c8" providerId="ADAL" clId="{36A29E63-9063-428D-AA90-91B663C24D4E}" dt="2025-01-24T14:46:52.676" v="24" actId="20577"/>
          <ac:graphicFrameMkLst>
            <pc:docMk/>
            <pc:sldMk cId="2505371292" sldId="270"/>
            <ac:graphicFrameMk id="2" creationId="{BFAD80C6-663E-42AD-A6EE-0E699E7C415E}"/>
          </ac:graphicFrameMkLst>
        </pc:graphicFrameChg>
      </pc:sldChg>
    </pc:docChg>
  </pc:docChgLst>
  <pc:docChgLst>
    <pc:chgData name="JHEYSON FABIAN VILLAVISAN BUITRAGO" userId="e5ced5c2-d787-455d-b115-4f08a699b8c8" providerId="ADAL" clId="{C2861535-992E-4327-A575-53ED6EACB059}"/>
    <pc:docChg chg="undo redo custSel modSld">
      <pc:chgData name="JHEYSON FABIAN VILLAVISAN BUITRAGO" userId="e5ced5c2-d787-455d-b115-4f08a699b8c8" providerId="ADAL" clId="{C2861535-992E-4327-A575-53ED6EACB059}" dt="2024-02-04T20:45:01.781" v="301" actId="20577"/>
      <pc:docMkLst>
        <pc:docMk/>
      </pc:docMkLst>
      <pc:sldChg chg="addSp modSp mod">
        <pc:chgData name="JHEYSON FABIAN VILLAVISAN BUITRAGO" userId="e5ced5c2-d787-455d-b115-4f08a699b8c8" providerId="ADAL" clId="{C2861535-992E-4327-A575-53ED6EACB059}" dt="2024-02-04T20:45:01.781" v="301" actId="20577"/>
        <pc:sldMkLst>
          <pc:docMk/>
          <pc:sldMk cId="0" sldId="261"/>
        </pc:sldMkLst>
      </pc:sldChg>
      <pc:sldChg chg="modSp">
        <pc:chgData name="JHEYSON FABIAN VILLAVISAN BUITRAGO" userId="e5ced5c2-d787-455d-b115-4f08a699b8c8" providerId="ADAL" clId="{C2861535-992E-4327-A575-53ED6EACB059}" dt="2024-02-04T20:14:13.860" v="163" actId="20577"/>
        <pc:sldMkLst>
          <pc:docMk/>
          <pc:sldMk cId="0" sldId="264"/>
        </pc:sldMkLst>
      </pc:sldChg>
      <pc:sldChg chg="addSp modSp mod">
        <pc:chgData name="JHEYSON FABIAN VILLAVISAN BUITRAGO" userId="e5ced5c2-d787-455d-b115-4f08a699b8c8" providerId="ADAL" clId="{C2861535-992E-4327-A575-53ED6EACB059}" dt="2024-02-04T20:37:28.572" v="300" actId="20577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C2861535-992E-4327-A575-53ED6EACB059}" dt="2024-02-04T20:02:45.067" v="12" actId="20577"/>
        <pc:sldMkLst>
          <pc:docMk/>
          <pc:sldMk cId="3709177429" sldId="27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3200" dirty="0"/>
            <a:t>Entrega Avances Informe </a:t>
          </a:r>
        </a:p>
        <a:p>
          <a:r>
            <a:rPr lang="es-CO" sz="3200" dirty="0"/>
            <a:t>IEEE 28% + A/C 7%</a:t>
          </a:r>
          <a:endParaRPr lang="es-CO" sz="4000" dirty="0"/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Informe Final</a:t>
          </a:r>
        </a:p>
        <a:p>
          <a:r>
            <a:rPr lang="es-CO" dirty="0"/>
            <a:t>IEEE 28 % + A/C 7%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9D0DD7FD-41FE-4E2A-A6C8-53204D2E4076}">
      <dgm:prSet phldrT="[Texto]"/>
      <dgm:spPr/>
      <dgm:t>
        <a:bodyPr/>
        <a:lstStyle/>
        <a:p>
          <a:r>
            <a:rPr lang="es-CO" dirty="0"/>
            <a:t>Sustentación 24% + A/C 6%</a:t>
          </a:r>
        </a:p>
      </dgm:t>
    </dgm:pt>
    <dgm:pt modelId="{4CCCD455-D2F4-4CE7-84C6-A19DDD7B89DB}" type="parTrans" cxnId="{885211AA-1236-40CD-990B-FF4A3961DB37}">
      <dgm:prSet/>
      <dgm:spPr/>
      <dgm:t>
        <a:bodyPr/>
        <a:lstStyle/>
        <a:p>
          <a:endParaRPr lang="es-CO"/>
        </a:p>
      </dgm:t>
    </dgm:pt>
    <dgm:pt modelId="{ECC7816F-4EFF-49AE-BC4E-5C82E18221E9}" type="sibTrans" cxnId="{885211AA-1236-40CD-990B-FF4A3961DB37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1" presStyleCnt="3">
        <dgm:presLayoutVars>
          <dgm:bulletEnabled val="1"/>
        </dgm:presLayoutVars>
      </dgm:prSet>
      <dgm:spPr/>
    </dgm:pt>
    <dgm:pt modelId="{078925D9-B3B8-440E-98BE-4912EC3FEE1E}" type="pres">
      <dgm:prSet presAssocID="{4ED47EF5-C0F7-4192-9809-ABC722A0D1EB}" presName="spacing" presStyleCnt="0"/>
      <dgm:spPr/>
    </dgm:pt>
    <dgm:pt modelId="{15B20EE7-51F6-43FB-96AC-DD829EA4D0EB}" type="pres">
      <dgm:prSet presAssocID="{9D0DD7FD-41FE-4E2A-A6C8-53204D2E4076}" presName="composite" presStyleCnt="0"/>
      <dgm:spPr/>
    </dgm:pt>
    <dgm:pt modelId="{52620D8A-1F9B-48CF-AAF6-B02E3A337616}" type="pres">
      <dgm:prSet presAssocID="{9D0DD7FD-41FE-4E2A-A6C8-53204D2E4076}" presName="imgShp" presStyleLbl="fgImgPlac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uro de notas adhesivas con una destacada"/>
        </a:ext>
      </dgm:extLst>
    </dgm:pt>
    <dgm:pt modelId="{BE850FB0-44D5-4221-960A-6A2DC325A6BA}" type="pres">
      <dgm:prSet presAssocID="{9D0DD7FD-41FE-4E2A-A6C8-53204D2E4076}" presName="txShp" presStyleLbl="node1" presStyleIdx="2" presStyleCnt="3">
        <dgm:presLayoutVars>
          <dgm:bulletEnabled val="1"/>
        </dgm:presLayoutVars>
      </dgm:prSet>
      <dgm:spPr/>
    </dgm:pt>
  </dgm:ptLst>
  <dgm:cxnLst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9E821654-5EE9-40CA-910A-30B1033A5292}" type="presOf" srcId="{9D0DD7FD-41FE-4E2A-A6C8-53204D2E4076}" destId="{BE850FB0-44D5-4221-960A-6A2DC325A6BA}" srcOrd="0" destOrd="0" presId="urn:microsoft.com/office/officeart/2005/8/layout/vList3"/>
    <dgm:cxn modelId="{E327149D-DC7B-461C-8D99-B71A551C03E1}" srcId="{994CCF41-E523-4B32-A88F-4ED36F50A7EE}" destId="{D0BAE93D-92CE-4386-A939-05D6FBBDB36E}" srcOrd="1" destOrd="0" parTransId="{85D8870B-EED2-432A-A8B6-89522CDB9ECF}" sibTransId="{4ED47EF5-C0F7-4192-9809-ABC722A0D1EB}"/>
    <dgm:cxn modelId="{885211AA-1236-40CD-990B-FF4A3961DB37}" srcId="{994CCF41-E523-4B32-A88F-4ED36F50A7EE}" destId="{9D0DD7FD-41FE-4E2A-A6C8-53204D2E4076}" srcOrd="2" destOrd="0" parTransId="{4CCCD455-D2F4-4CE7-84C6-A19DDD7B89DB}" sibTransId="{ECC7816F-4EFF-49AE-BC4E-5C82E18221E9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210AAFB1-785E-44E4-8894-EF1B52C7D4AD}" type="presParOf" srcId="{A3284664-AF1F-46F3-9665-8338A52FFC47}" destId="{7560FB29-C8B9-46A3-BBE4-43A12CE2DCB7}" srcOrd="2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  <dgm:cxn modelId="{9CDCFDE4-40E4-4F47-91B4-6F00DAA81739}" type="presParOf" srcId="{A3284664-AF1F-46F3-9665-8338A52FFC47}" destId="{078925D9-B3B8-440E-98BE-4912EC3FEE1E}" srcOrd="3" destOrd="0" presId="urn:microsoft.com/office/officeart/2005/8/layout/vList3"/>
    <dgm:cxn modelId="{717D0896-7257-463C-8D61-26D5D772C8B8}" type="presParOf" srcId="{A3284664-AF1F-46F3-9665-8338A52FFC47}" destId="{15B20EE7-51F6-43FB-96AC-DD829EA4D0EB}" srcOrd="4" destOrd="0" presId="urn:microsoft.com/office/officeart/2005/8/layout/vList3"/>
    <dgm:cxn modelId="{7A4FB2C7-8507-4362-861E-AFF7B1005C1C}" type="presParOf" srcId="{15B20EE7-51F6-43FB-96AC-DD829EA4D0EB}" destId="{52620D8A-1F9B-48CF-AAF6-B02E3A337616}" srcOrd="0" destOrd="0" presId="urn:microsoft.com/office/officeart/2005/8/layout/vList3"/>
    <dgm:cxn modelId="{72AF987B-9C95-4B6A-850A-DFB0AD20D733}" type="presParOf" srcId="{15B20EE7-51F6-43FB-96AC-DD829EA4D0EB}" destId="{BE850FB0-44D5-4221-960A-6A2DC325A6B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F3AFBB-E8ED-43D4-B539-F32D2D8739C6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</dgm:pt>
    <dgm:pt modelId="{87499C26-5F73-4DF4-8BAF-5D74EED61947}">
      <dgm:prSet phldrT="[Texto]"/>
      <dgm:spPr/>
      <dgm:t>
        <a:bodyPr/>
        <a:lstStyle/>
        <a:p>
          <a:r>
            <a:rPr lang="es-CO" dirty="0"/>
            <a:t>ASISTENCIA Y PARTICIPACIÓN</a:t>
          </a:r>
        </a:p>
      </dgm:t>
    </dgm:pt>
    <dgm:pt modelId="{522EDCFD-FABF-491E-B6C2-B909CA343DE1}" type="parTrans" cxnId="{828B946E-EAD5-4CF1-86A2-824876076BEA}">
      <dgm:prSet/>
      <dgm:spPr/>
      <dgm:t>
        <a:bodyPr/>
        <a:lstStyle/>
        <a:p>
          <a:endParaRPr lang="es-CO"/>
        </a:p>
      </dgm:t>
    </dgm:pt>
    <dgm:pt modelId="{65490B13-F95A-4AF2-BBF4-4143B4076016}" type="sibTrans" cxnId="{828B946E-EAD5-4CF1-86A2-824876076BEA}">
      <dgm:prSet/>
      <dgm:spPr/>
      <dgm:t>
        <a:bodyPr/>
        <a:lstStyle/>
        <a:p>
          <a:endParaRPr lang="es-CO"/>
        </a:p>
      </dgm:t>
    </dgm:pt>
    <dgm:pt modelId="{FDF22934-9ADB-4E5F-A522-EBD70D312CF0}">
      <dgm:prSet/>
      <dgm:spPr/>
      <dgm:t>
        <a:bodyPr/>
        <a:lstStyle/>
        <a:p>
          <a:r>
            <a:rPr lang="es-CO" dirty="0"/>
            <a:t>PDF (</a:t>
          </a:r>
          <a:r>
            <a:rPr lang="es-CO" dirty="0" err="1"/>
            <a:t>word</a:t>
          </a:r>
          <a:r>
            <a:rPr lang="es-CO" dirty="0"/>
            <a:t>, </a:t>
          </a:r>
          <a:r>
            <a:rPr lang="es-CO" dirty="0" err="1"/>
            <a:t>latex</a:t>
          </a:r>
          <a:r>
            <a:rPr lang="es-CO" dirty="0"/>
            <a:t>, </a:t>
          </a:r>
          <a:r>
            <a:rPr lang="es-CO" dirty="0" err="1"/>
            <a:t>etc</a:t>
          </a:r>
          <a:r>
            <a:rPr lang="es-CO" dirty="0"/>
            <a:t>)</a:t>
          </a:r>
        </a:p>
      </dgm:t>
    </dgm:pt>
    <dgm:pt modelId="{22DE123A-6B4B-4D45-A4D0-0D03E3BC711E}" type="parTrans" cxnId="{874EF619-5946-4B69-B4EC-0BB9F5C996E0}">
      <dgm:prSet/>
      <dgm:spPr/>
      <dgm:t>
        <a:bodyPr/>
        <a:lstStyle/>
        <a:p>
          <a:endParaRPr lang="es-CO"/>
        </a:p>
      </dgm:t>
    </dgm:pt>
    <dgm:pt modelId="{5CC05B54-138E-4E2A-994F-49242EE51BD8}" type="sibTrans" cxnId="{874EF619-5946-4B69-B4EC-0BB9F5C996E0}">
      <dgm:prSet/>
      <dgm:spPr/>
      <dgm:t>
        <a:bodyPr/>
        <a:lstStyle/>
        <a:p>
          <a:endParaRPr lang="es-CO"/>
        </a:p>
      </dgm:t>
    </dgm:pt>
    <dgm:pt modelId="{413C88C2-7D6C-4585-BC10-D2259453B32C}">
      <dgm:prSet/>
      <dgm:spPr/>
      <dgm:t>
        <a:bodyPr/>
        <a:lstStyle/>
        <a:p>
          <a:r>
            <a:rPr lang="es-CO" dirty="0"/>
            <a:t>Entrega Informes: Sesión según fecha**</a:t>
          </a:r>
        </a:p>
      </dgm:t>
    </dgm:pt>
    <dgm:pt modelId="{5106D410-7988-4546-BA6F-4E8151F9E0A5}" type="parTrans" cxnId="{F4A842F3-6D5C-44E6-9BC6-D0E850B412B8}">
      <dgm:prSet/>
      <dgm:spPr/>
      <dgm:t>
        <a:bodyPr/>
        <a:lstStyle/>
        <a:p>
          <a:endParaRPr lang="es-CO"/>
        </a:p>
      </dgm:t>
    </dgm:pt>
    <dgm:pt modelId="{F83947A6-3184-4B04-AC4F-E10C27CD85CB}" type="sibTrans" cxnId="{F4A842F3-6D5C-44E6-9BC6-D0E850B412B8}">
      <dgm:prSet/>
      <dgm:spPr/>
      <dgm:t>
        <a:bodyPr/>
        <a:lstStyle/>
        <a:p>
          <a:endParaRPr lang="es-CO"/>
        </a:p>
      </dgm:t>
    </dgm:pt>
    <dgm:pt modelId="{4C0896BD-DE51-43B1-B200-E06E5D3B6188}">
      <dgm:prSet/>
      <dgm:spPr/>
      <dgm:t>
        <a:bodyPr/>
        <a:lstStyle/>
        <a:p>
          <a:r>
            <a:rPr lang="es-CO" dirty="0"/>
            <a:t>Entrega: Correo monitor*</a:t>
          </a:r>
        </a:p>
      </dgm:t>
    </dgm:pt>
    <dgm:pt modelId="{AFA15671-9EB0-448D-BA3C-3F0BF8EB250E}" type="parTrans" cxnId="{620B48F4-6B8A-43C9-857C-B0D254B9AB6C}">
      <dgm:prSet/>
      <dgm:spPr/>
      <dgm:t>
        <a:bodyPr/>
        <a:lstStyle/>
        <a:p>
          <a:endParaRPr lang="es-CO"/>
        </a:p>
      </dgm:t>
    </dgm:pt>
    <dgm:pt modelId="{A1D1544E-BF8B-4C1D-8C52-DF5F1325FDF0}" type="sibTrans" cxnId="{620B48F4-6B8A-43C9-857C-B0D254B9AB6C}">
      <dgm:prSet/>
      <dgm:spPr/>
      <dgm:t>
        <a:bodyPr/>
        <a:lstStyle/>
        <a:p>
          <a:endParaRPr lang="es-CO"/>
        </a:p>
      </dgm:t>
    </dgm:pt>
    <dgm:pt modelId="{64736739-E0AF-4443-89DC-1C579366BE7E}">
      <dgm:prSet/>
      <dgm:spPr/>
      <dgm:t>
        <a:bodyPr/>
        <a:lstStyle/>
        <a:p>
          <a:r>
            <a:rPr lang="es-CO" dirty="0"/>
            <a:t>Participación</a:t>
          </a:r>
        </a:p>
      </dgm:t>
    </dgm:pt>
    <dgm:pt modelId="{F5A2D512-02D3-4BE1-B28F-09198C104B60}" type="parTrans" cxnId="{8B7916C8-CE7E-458B-815B-AABC4EBE5096}">
      <dgm:prSet/>
      <dgm:spPr/>
      <dgm:t>
        <a:bodyPr/>
        <a:lstStyle/>
        <a:p>
          <a:endParaRPr lang="es-CO"/>
        </a:p>
      </dgm:t>
    </dgm:pt>
    <dgm:pt modelId="{2C3BA340-AB2B-4B82-88B4-5E140E12FE27}" type="sibTrans" cxnId="{8B7916C8-CE7E-458B-815B-AABC4EBE5096}">
      <dgm:prSet/>
      <dgm:spPr/>
      <dgm:t>
        <a:bodyPr/>
        <a:lstStyle/>
        <a:p>
          <a:endParaRPr lang="es-CO"/>
        </a:p>
      </dgm:t>
    </dgm:pt>
    <dgm:pt modelId="{BC3B2B73-1BCE-4371-8D20-BCFE617584FF}">
      <dgm:prSet/>
      <dgm:spPr/>
      <dgm:t>
        <a:bodyPr/>
        <a:lstStyle/>
        <a:p>
          <a:r>
            <a:rPr lang="es-CO" dirty="0"/>
            <a:t>Puntualidad entrega</a:t>
          </a:r>
        </a:p>
      </dgm:t>
    </dgm:pt>
    <dgm:pt modelId="{ECB345B3-BE45-4B36-BC6E-6632B5D92F1A}" type="parTrans" cxnId="{7D6523C8-E816-4BAC-A5BB-4E22253B440D}">
      <dgm:prSet/>
      <dgm:spPr/>
      <dgm:t>
        <a:bodyPr/>
        <a:lstStyle/>
        <a:p>
          <a:endParaRPr lang="es-CO"/>
        </a:p>
      </dgm:t>
    </dgm:pt>
    <dgm:pt modelId="{8A94A68B-200C-4D1B-BDE6-524703888F4B}" type="sibTrans" cxnId="{7D6523C8-E816-4BAC-A5BB-4E22253B440D}">
      <dgm:prSet/>
      <dgm:spPr/>
      <dgm:t>
        <a:bodyPr/>
        <a:lstStyle/>
        <a:p>
          <a:endParaRPr lang="es-CO"/>
        </a:p>
      </dgm:t>
    </dgm:pt>
    <dgm:pt modelId="{952BAD52-2FAE-4F37-8545-D341B4B4CC02}">
      <dgm:prSet/>
      <dgm:spPr/>
      <dgm:t>
        <a:bodyPr/>
        <a:lstStyle/>
        <a:p>
          <a:r>
            <a:rPr lang="es-CO" dirty="0"/>
            <a:t>Puntualidad asistencia</a:t>
          </a:r>
        </a:p>
      </dgm:t>
    </dgm:pt>
    <dgm:pt modelId="{AA847EE3-8AD8-474F-9A5B-C3063E9F1529}" type="parTrans" cxnId="{92AE334C-3BCD-48CE-83D2-25BB9B729B2B}">
      <dgm:prSet/>
      <dgm:spPr/>
      <dgm:t>
        <a:bodyPr/>
        <a:lstStyle/>
        <a:p>
          <a:endParaRPr lang="es-CO"/>
        </a:p>
      </dgm:t>
    </dgm:pt>
    <dgm:pt modelId="{FB325293-D3E3-4D52-BE74-4BC49AE1AED1}" type="sibTrans" cxnId="{92AE334C-3BCD-48CE-83D2-25BB9B729B2B}">
      <dgm:prSet/>
      <dgm:spPr/>
      <dgm:t>
        <a:bodyPr/>
        <a:lstStyle/>
        <a:p>
          <a:endParaRPr lang="es-CO"/>
        </a:p>
      </dgm:t>
    </dgm:pt>
    <dgm:pt modelId="{949C45C1-98A4-422C-930F-397C00536C45}">
      <dgm:prSet phldrT="[Texto]"/>
      <dgm:spPr/>
      <dgm:t>
        <a:bodyPr/>
        <a:lstStyle/>
        <a:p>
          <a:endParaRPr lang="es-CO" dirty="0"/>
        </a:p>
      </dgm:t>
    </dgm:pt>
    <dgm:pt modelId="{C81EAF41-538A-4FEB-B6CD-689ABB177703}" type="sibTrans" cxnId="{D9A0E720-134A-4C03-BE62-B2D9E1386493}">
      <dgm:prSet/>
      <dgm:spPr/>
      <dgm:t>
        <a:bodyPr/>
        <a:lstStyle/>
        <a:p>
          <a:endParaRPr lang="es-CO"/>
        </a:p>
      </dgm:t>
    </dgm:pt>
    <dgm:pt modelId="{5B22A082-FEAD-4701-A864-38CFE2F8D3BA}" type="parTrans" cxnId="{D9A0E720-134A-4C03-BE62-B2D9E1386493}">
      <dgm:prSet/>
      <dgm:spPr/>
      <dgm:t>
        <a:bodyPr/>
        <a:lstStyle/>
        <a:p>
          <a:endParaRPr lang="es-CO"/>
        </a:p>
      </dgm:t>
    </dgm:pt>
    <dgm:pt modelId="{DA426280-59A3-4F59-B8E5-457C938E7B81}" type="pres">
      <dgm:prSet presAssocID="{FDF3AFBB-E8ED-43D4-B539-F32D2D8739C6}" presName="diagram" presStyleCnt="0">
        <dgm:presLayoutVars>
          <dgm:dir/>
          <dgm:animLvl val="lvl"/>
          <dgm:resizeHandles val="exact"/>
        </dgm:presLayoutVars>
      </dgm:prSet>
      <dgm:spPr/>
    </dgm:pt>
    <dgm:pt modelId="{7BE4B74C-13BA-4A8A-A4AD-442BC1278283}" type="pres">
      <dgm:prSet presAssocID="{949C45C1-98A4-422C-930F-397C00536C45}" presName="compNode" presStyleCnt="0"/>
      <dgm:spPr/>
    </dgm:pt>
    <dgm:pt modelId="{150F5849-49DC-4034-99E9-D0B5A5D7194C}" type="pres">
      <dgm:prSet presAssocID="{949C45C1-98A4-422C-930F-397C00536C45}" presName="childRect" presStyleLbl="bgAcc1" presStyleIdx="0" presStyleCnt="2">
        <dgm:presLayoutVars>
          <dgm:bulletEnabled val="1"/>
        </dgm:presLayoutVars>
      </dgm:prSet>
      <dgm:spPr/>
    </dgm:pt>
    <dgm:pt modelId="{658D8F38-8CE8-4DEB-B2F4-1B52376CBFB4}" type="pres">
      <dgm:prSet presAssocID="{949C45C1-98A4-422C-930F-397C00536C4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0E2EC33-8638-4FBA-B832-B01CECD6C266}" type="pres">
      <dgm:prSet presAssocID="{949C45C1-98A4-422C-930F-397C00536C45}" presName="parentRect" presStyleLbl="alignNode1" presStyleIdx="0" presStyleCnt="2"/>
      <dgm:spPr/>
    </dgm:pt>
    <dgm:pt modelId="{B915FC40-4CB0-4AF2-9935-C42710070A53}" type="pres">
      <dgm:prSet presAssocID="{949C45C1-98A4-422C-930F-397C00536C45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B587A61-D36A-4DA2-AB8F-4E2691860F08}" type="pres">
      <dgm:prSet presAssocID="{C81EAF41-538A-4FEB-B6CD-689ABB177703}" presName="sibTrans" presStyleLbl="sibTrans2D1" presStyleIdx="0" presStyleCnt="0"/>
      <dgm:spPr/>
    </dgm:pt>
    <dgm:pt modelId="{741DA3AC-BB3F-481D-A200-16D270CA9AAD}" type="pres">
      <dgm:prSet presAssocID="{87499C26-5F73-4DF4-8BAF-5D74EED61947}" presName="compNode" presStyleCnt="0"/>
      <dgm:spPr/>
    </dgm:pt>
    <dgm:pt modelId="{CCCD188B-F08E-4BDC-B729-FEF94633D233}" type="pres">
      <dgm:prSet presAssocID="{87499C26-5F73-4DF4-8BAF-5D74EED61947}" presName="childRect" presStyleLbl="bgAcc1" presStyleIdx="1" presStyleCnt="2">
        <dgm:presLayoutVars>
          <dgm:bulletEnabled val="1"/>
        </dgm:presLayoutVars>
      </dgm:prSet>
      <dgm:spPr/>
    </dgm:pt>
    <dgm:pt modelId="{EB2F2891-C838-42AA-A1C7-087CBD9D1339}" type="pres">
      <dgm:prSet presAssocID="{87499C26-5F73-4DF4-8BAF-5D74EED6194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19510DE-E492-4992-815A-6D2A3FEC7E56}" type="pres">
      <dgm:prSet presAssocID="{87499C26-5F73-4DF4-8BAF-5D74EED61947}" presName="parentRect" presStyleLbl="alignNode1" presStyleIdx="1" presStyleCnt="2"/>
      <dgm:spPr/>
    </dgm:pt>
    <dgm:pt modelId="{2704129E-B416-4D03-87A2-578EB5E24D26}" type="pres">
      <dgm:prSet presAssocID="{87499C26-5F73-4DF4-8BAF-5D74EED61947}" presName="adorn" presStyleLbl="fgAccFollowNode1" presStyleIdx="1" presStyleCnt="2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ntro de llamadas"/>
        </a:ext>
      </dgm:extLst>
    </dgm:pt>
  </dgm:ptLst>
  <dgm:cxnLst>
    <dgm:cxn modelId="{2895E009-BBBF-47DB-98CE-3B5CECD6D4D1}" type="presOf" srcId="{64736739-E0AF-4443-89DC-1C579366BE7E}" destId="{CCCD188B-F08E-4BDC-B729-FEF94633D233}" srcOrd="0" destOrd="2" presId="urn:microsoft.com/office/officeart/2005/8/layout/bList2"/>
    <dgm:cxn modelId="{874EF619-5946-4B69-B4EC-0BB9F5C996E0}" srcId="{949C45C1-98A4-422C-930F-397C00536C45}" destId="{FDF22934-9ADB-4E5F-A522-EBD70D312CF0}" srcOrd="0" destOrd="0" parTransId="{22DE123A-6B4B-4D45-A4D0-0D03E3BC711E}" sibTransId="{5CC05B54-138E-4E2A-994F-49242EE51BD8}"/>
    <dgm:cxn modelId="{D9A0E720-134A-4C03-BE62-B2D9E1386493}" srcId="{FDF3AFBB-E8ED-43D4-B539-F32D2D8739C6}" destId="{949C45C1-98A4-422C-930F-397C00536C45}" srcOrd="0" destOrd="0" parTransId="{5B22A082-FEAD-4701-A864-38CFE2F8D3BA}" sibTransId="{C81EAF41-538A-4FEB-B6CD-689ABB177703}"/>
    <dgm:cxn modelId="{DD39A13C-48D3-44BA-9B89-CAD68046B081}" type="presOf" srcId="{949C45C1-98A4-422C-930F-397C00536C45}" destId="{658D8F38-8CE8-4DEB-B2F4-1B52376CBFB4}" srcOrd="0" destOrd="0" presId="urn:microsoft.com/office/officeart/2005/8/layout/bList2"/>
    <dgm:cxn modelId="{1956C05D-F231-412F-A367-56194D13E8CA}" type="presOf" srcId="{FDF22934-9ADB-4E5F-A522-EBD70D312CF0}" destId="{150F5849-49DC-4034-99E9-D0B5A5D7194C}" srcOrd="0" destOrd="0" presId="urn:microsoft.com/office/officeart/2005/8/layout/bList2"/>
    <dgm:cxn modelId="{6F157163-533C-4FEF-9123-630D89096C10}" type="presOf" srcId="{BC3B2B73-1BCE-4371-8D20-BCFE617584FF}" destId="{CCCD188B-F08E-4BDC-B729-FEF94633D233}" srcOrd="0" destOrd="1" presId="urn:microsoft.com/office/officeart/2005/8/layout/bList2"/>
    <dgm:cxn modelId="{92AE334C-3BCD-48CE-83D2-25BB9B729B2B}" srcId="{87499C26-5F73-4DF4-8BAF-5D74EED61947}" destId="{952BAD52-2FAE-4F37-8545-D341B4B4CC02}" srcOrd="0" destOrd="0" parTransId="{AA847EE3-8AD8-474F-9A5B-C3063E9F1529}" sibTransId="{FB325293-D3E3-4D52-BE74-4BC49AE1AED1}"/>
    <dgm:cxn modelId="{67AA3D6C-3E28-4065-A1B2-57D5E7A8A6CA}" type="presOf" srcId="{949C45C1-98A4-422C-930F-397C00536C45}" destId="{20E2EC33-8638-4FBA-B832-B01CECD6C266}" srcOrd="1" destOrd="0" presId="urn:microsoft.com/office/officeart/2005/8/layout/bList2"/>
    <dgm:cxn modelId="{07F9406D-BC9E-4019-A2EB-2A89F5D35B92}" type="presOf" srcId="{4C0896BD-DE51-43B1-B200-E06E5D3B6188}" destId="{150F5849-49DC-4034-99E9-D0B5A5D7194C}" srcOrd="0" destOrd="2" presId="urn:microsoft.com/office/officeart/2005/8/layout/bList2"/>
    <dgm:cxn modelId="{9442566D-EE9F-4B2A-AF96-9D20570B6B9D}" type="presOf" srcId="{952BAD52-2FAE-4F37-8545-D341B4B4CC02}" destId="{CCCD188B-F08E-4BDC-B729-FEF94633D233}" srcOrd="0" destOrd="0" presId="urn:microsoft.com/office/officeart/2005/8/layout/bList2"/>
    <dgm:cxn modelId="{828B946E-EAD5-4CF1-86A2-824876076BEA}" srcId="{FDF3AFBB-E8ED-43D4-B539-F32D2D8739C6}" destId="{87499C26-5F73-4DF4-8BAF-5D74EED61947}" srcOrd="1" destOrd="0" parTransId="{522EDCFD-FABF-491E-B6C2-B909CA343DE1}" sibTransId="{65490B13-F95A-4AF2-BBF4-4143B4076016}"/>
    <dgm:cxn modelId="{2F3E1874-F40C-4489-8372-032B9921E353}" type="presOf" srcId="{413C88C2-7D6C-4585-BC10-D2259453B32C}" destId="{150F5849-49DC-4034-99E9-D0B5A5D7194C}" srcOrd="0" destOrd="1" presId="urn:microsoft.com/office/officeart/2005/8/layout/bList2"/>
    <dgm:cxn modelId="{A0CFEA82-C74F-44EC-ACD0-F194E48FC943}" type="presOf" srcId="{FDF3AFBB-E8ED-43D4-B539-F32D2D8739C6}" destId="{DA426280-59A3-4F59-B8E5-457C938E7B81}" srcOrd="0" destOrd="0" presId="urn:microsoft.com/office/officeart/2005/8/layout/bList2"/>
    <dgm:cxn modelId="{8B7916C8-CE7E-458B-815B-AABC4EBE5096}" srcId="{87499C26-5F73-4DF4-8BAF-5D74EED61947}" destId="{64736739-E0AF-4443-89DC-1C579366BE7E}" srcOrd="2" destOrd="0" parTransId="{F5A2D512-02D3-4BE1-B28F-09198C104B60}" sibTransId="{2C3BA340-AB2B-4B82-88B4-5E140E12FE27}"/>
    <dgm:cxn modelId="{7D6523C8-E816-4BAC-A5BB-4E22253B440D}" srcId="{87499C26-5F73-4DF4-8BAF-5D74EED61947}" destId="{BC3B2B73-1BCE-4371-8D20-BCFE617584FF}" srcOrd="1" destOrd="0" parTransId="{ECB345B3-BE45-4B36-BC6E-6632B5D92F1A}" sibTransId="{8A94A68B-200C-4D1B-BDE6-524703888F4B}"/>
    <dgm:cxn modelId="{8FE29BED-746B-48DB-8DE2-F5888273AA8E}" type="presOf" srcId="{C81EAF41-538A-4FEB-B6CD-689ABB177703}" destId="{EB587A61-D36A-4DA2-AB8F-4E2691860F08}" srcOrd="0" destOrd="0" presId="urn:microsoft.com/office/officeart/2005/8/layout/bList2"/>
    <dgm:cxn modelId="{F4A842F3-6D5C-44E6-9BC6-D0E850B412B8}" srcId="{949C45C1-98A4-422C-930F-397C00536C45}" destId="{413C88C2-7D6C-4585-BC10-D2259453B32C}" srcOrd="1" destOrd="0" parTransId="{5106D410-7988-4546-BA6F-4E8151F9E0A5}" sibTransId="{F83947A6-3184-4B04-AC4F-E10C27CD85CB}"/>
    <dgm:cxn modelId="{620B48F4-6B8A-43C9-857C-B0D254B9AB6C}" srcId="{949C45C1-98A4-422C-930F-397C00536C45}" destId="{4C0896BD-DE51-43B1-B200-E06E5D3B6188}" srcOrd="2" destOrd="0" parTransId="{AFA15671-9EB0-448D-BA3C-3F0BF8EB250E}" sibTransId="{A1D1544E-BF8B-4C1D-8C52-DF5F1325FDF0}"/>
    <dgm:cxn modelId="{4A8A10F6-7C39-4957-B6C3-A43A32420801}" type="presOf" srcId="{87499C26-5F73-4DF4-8BAF-5D74EED61947}" destId="{EB2F2891-C838-42AA-A1C7-087CBD9D1339}" srcOrd="0" destOrd="0" presId="urn:microsoft.com/office/officeart/2005/8/layout/bList2"/>
    <dgm:cxn modelId="{86E137FC-0B17-4031-BFAB-05E820AC6E36}" type="presOf" srcId="{87499C26-5F73-4DF4-8BAF-5D74EED61947}" destId="{319510DE-E492-4992-815A-6D2A3FEC7E56}" srcOrd="1" destOrd="0" presId="urn:microsoft.com/office/officeart/2005/8/layout/bList2"/>
    <dgm:cxn modelId="{296085D2-6668-469C-8D05-F40E9C227C4A}" type="presParOf" srcId="{DA426280-59A3-4F59-B8E5-457C938E7B81}" destId="{7BE4B74C-13BA-4A8A-A4AD-442BC1278283}" srcOrd="0" destOrd="0" presId="urn:microsoft.com/office/officeart/2005/8/layout/bList2"/>
    <dgm:cxn modelId="{BAA4C8FB-D520-49DE-BDAC-F6A0D8747A56}" type="presParOf" srcId="{7BE4B74C-13BA-4A8A-A4AD-442BC1278283}" destId="{150F5849-49DC-4034-99E9-D0B5A5D7194C}" srcOrd="0" destOrd="0" presId="urn:microsoft.com/office/officeart/2005/8/layout/bList2"/>
    <dgm:cxn modelId="{B094FF66-4198-4015-9E69-54633B018623}" type="presParOf" srcId="{7BE4B74C-13BA-4A8A-A4AD-442BC1278283}" destId="{658D8F38-8CE8-4DEB-B2F4-1B52376CBFB4}" srcOrd="1" destOrd="0" presId="urn:microsoft.com/office/officeart/2005/8/layout/bList2"/>
    <dgm:cxn modelId="{F45F182E-4DC2-4F2A-A1E9-854676CA59D4}" type="presParOf" srcId="{7BE4B74C-13BA-4A8A-A4AD-442BC1278283}" destId="{20E2EC33-8638-4FBA-B832-B01CECD6C266}" srcOrd="2" destOrd="0" presId="urn:microsoft.com/office/officeart/2005/8/layout/bList2"/>
    <dgm:cxn modelId="{27F2E3EE-5A02-4F03-848E-40E6AFA46A39}" type="presParOf" srcId="{7BE4B74C-13BA-4A8A-A4AD-442BC1278283}" destId="{B915FC40-4CB0-4AF2-9935-C42710070A53}" srcOrd="3" destOrd="0" presId="urn:microsoft.com/office/officeart/2005/8/layout/bList2"/>
    <dgm:cxn modelId="{73382004-62AC-4085-9742-6C72A2552EB3}" type="presParOf" srcId="{DA426280-59A3-4F59-B8E5-457C938E7B81}" destId="{EB587A61-D36A-4DA2-AB8F-4E2691860F08}" srcOrd="1" destOrd="0" presId="urn:microsoft.com/office/officeart/2005/8/layout/bList2"/>
    <dgm:cxn modelId="{1B0496A6-9327-459B-8CF5-DC60288302FF}" type="presParOf" srcId="{DA426280-59A3-4F59-B8E5-457C938E7B81}" destId="{741DA3AC-BB3F-481D-A200-16D270CA9AAD}" srcOrd="2" destOrd="0" presId="urn:microsoft.com/office/officeart/2005/8/layout/bList2"/>
    <dgm:cxn modelId="{8778962A-47BB-441B-877B-AF6C068753A8}" type="presParOf" srcId="{741DA3AC-BB3F-481D-A200-16D270CA9AAD}" destId="{CCCD188B-F08E-4BDC-B729-FEF94633D233}" srcOrd="0" destOrd="0" presId="urn:microsoft.com/office/officeart/2005/8/layout/bList2"/>
    <dgm:cxn modelId="{BB1C7C25-D369-4C62-BAD8-0C01BA650CB5}" type="presParOf" srcId="{741DA3AC-BB3F-481D-A200-16D270CA9AAD}" destId="{EB2F2891-C838-42AA-A1C7-087CBD9D1339}" srcOrd="1" destOrd="0" presId="urn:microsoft.com/office/officeart/2005/8/layout/bList2"/>
    <dgm:cxn modelId="{6BC53B9E-95CB-473A-A14E-C36FD3AB8D79}" type="presParOf" srcId="{741DA3AC-BB3F-481D-A200-16D270CA9AAD}" destId="{319510DE-E492-4992-815A-6D2A3FEC7E56}" srcOrd="2" destOrd="0" presId="urn:microsoft.com/office/officeart/2005/8/layout/bList2"/>
    <dgm:cxn modelId="{BB0F3EAC-0332-467D-B0A4-31BD1637B288}" type="presParOf" srcId="{741DA3AC-BB3F-481D-A200-16D270CA9AAD}" destId="{2704129E-B416-4D03-87A2-578EB5E24D26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/>
            <a:t>Entrega Avances Informe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/>
            <a:t>IEEE 28% + A/C 7%</a:t>
          </a:r>
          <a:endParaRPr lang="es-CO" sz="4000" kern="1200" dirty="0"/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Informe Final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IEEE 28 % + A/C 7%</a:t>
          </a:r>
        </a:p>
      </dsp:txBody>
      <dsp:txXfrm rot="10800000">
        <a:off x="2185716" y="1794164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E850FB0-44D5-4221-960A-6A2DC325A6BA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300" kern="1200" dirty="0"/>
            <a:t>Sustentación 24% + A/C 6%</a:t>
          </a:r>
        </a:p>
      </dsp:txBody>
      <dsp:txXfrm rot="10800000">
        <a:off x="2185716" y="3586393"/>
        <a:ext cx="5592724" cy="1380222"/>
      </dsp:txXfrm>
    </dsp:sp>
    <dsp:sp modelId="{52620D8A-1F9B-48CF-AAF6-B02E3A337616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F5849-49DC-4034-99E9-D0B5A5D7194C}">
      <dsp:nvSpPr>
        <dsp:cNvPr id="0" name=""/>
        <dsp:cNvSpPr/>
      </dsp:nvSpPr>
      <dsp:spPr>
        <a:xfrm>
          <a:off x="3377" y="108989"/>
          <a:ext cx="3651777" cy="272597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PDF (</a:t>
          </a:r>
          <a:r>
            <a:rPr lang="es-CO" sz="2800" kern="1200" dirty="0" err="1"/>
            <a:t>word</a:t>
          </a:r>
          <a:r>
            <a:rPr lang="es-CO" sz="2800" kern="1200" dirty="0"/>
            <a:t>, </a:t>
          </a:r>
          <a:r>
            <a:rPr lang="es-CO" sz="2800" kern="1200" dirty="0" err="1"/>
            <a:t>latex</a:t>
          </a:r>
          <a:r>
            <a:rPr lang="es-CO" sz="2800" kern="1200" dirty="0"/>
            <a:t>, </a:t>
          </a:r>
          <a:r>
            <a:rPr lang="es-CO" sz="2800" kern="1200" dirty="0" err="1"/>
            <a:t>etc</a:t>
          </a:r>
          <a:r>
            <a:rPr lang="es-CO" sz="2800" kern="1200" dirty="0"/>
            <a:t>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Entrega Informes: Sesión según fecha**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Entrega: Correo monitor*</a:t>
          </a:r>
        </a:p>
      </dsp:txBody>
      <dsp:txXfrm>
        <a:off x="67250" y="172862"/>
        <a:ext cx="3524031" cy="2662101"/>
      </dsp:txXfrm>
    </dsp:sp>
    <dsp:sp modelId="{20E2EC33-8638-4FBA-B832-B01CECD6C266}">
      <dsp:nvSpPr>
        <dsp:cNvPr id="0" name=""/>
        <dsp:cNvSpPr/>
      </dsp:nvSpPr>
      <dsp:spPr>
        <a:xfrm>
          <a:off x="3377" y="2834964"/>
          <a:ext cx="3651777" cy="11721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3000" kern="1200" dirty="0"/>
        </a:p>
      </dsp:txBody>
      <dsp:txXfrm>
        <a:off x="3377" y="2834964"/>
        <a:ext cx="2571674" cy="1172169"/>
      </dsp:txXfrm>
    </dsp:sp>
    <dsp:sp modelId="{B915FC40-4CB0-4AF2-9935-C42710070A53}">
      <dsp:nvSpPr>
        <dsp:cNvPr id="0" name=""/>
        <dsp:cNvSpPr/>
      </dsp:nvSpPr>
      <dsp:spPr>
        <a:xfrm>
          <a:off x="2678354" y="3021152"/>
          <a:ext cx="1278121" cy="127812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D188B-F08E-4BDC-B729-FEF94633D233}">
      <dsp:nvSpPr>
        <dsp:cNvPr id="0" name=""/>
        <dsp:cNvSpPr/>
      </dsp:nvSpPr>
      <dsp:spPr>
        <a:xfrm>
          <a:off x="4273123" y="108989"/>
          <a:ext cx="3651777" cy="272597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106680" rIns="35560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Puntualidad asistencia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Puntualidad entrega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800" kern="1200" dirty="0"/>
            <a:t>Participación</a:t>
          </a:r>
        </a:p>
      </dsp:txBody>
      <dsp:txXfrm>
        <a:off x="4336996" y="172862"/>
        <a:ext cx="3524031" cy="2662101"/>
      </dsp:txXfrm>
    </dsp:sp>
    <dsp:sp modelId="{319510DE-E492-4992-815A-6D2A3FEC7E56}">
      <dsp:nvSpPr>
        <dsp:cNvPr id="0" name=""/>
        <dsp:cNvSpPr/>
      </dsp:nvSpPr>
      <dsp:spPr>
        <a:xfrm>
          <a:off x="4273123" y="2834964"/>
          <a:ext cx="3651777" cy="117216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000" kern="1200" dirty="0"/>
            <a:t>ASISTENCIA Y PARTICIPACIÓN</a:t>
          </a:r>
        </a:p>
      </dsp:txBody>
      <dsp:txXfrm>
        <a:off x="4273123" y="2834964"/>
        <a:ext cx="2571674" cy="1172169"/>
      </dsp:txXfrm>
    </dsp:sp>
    <dsp:sp modelId="{2704129E-B416-4D03-87A2-578EB5E24D26}">
      <dsp:nvSpPr>
        <dsp:cNvPr id="0" name=""/>
        <dsp:cNvSpPr/>
      </dsp:nvSpPr>
      <dsp:spPr>
        <a:xfrm>
          <a:off x="6948100" y="3021152"/>
          <a:ext cx="1278121" cy="1278121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24/01/2025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24/01/2025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>
            <a:extLst>
              <a:ext uri="{FF2B5EF4-FFF2-40B4-BE49-F238E27FC236}">
                <a16:creationId xmlns:a16="http://schemas.microsoft.com/office/drawing/2014/main" id="{A56DD2AA-61EF-4380-8F5F-40ED8EEF82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2 Marcador de notas">
            <a:extLst>
              <a:ext uri="{FF2B5EF4-FFF2-40B4-BE49-F238E27FC236}">
                <a16:creationId xmlns:a16="http://schemas.microsoft.com/office/drawing/2014/main" id="{96E07582-9532-4EEA-A496-0EEE5D273A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14340" name="3 Marcador de número de diapositiva">
            <a:extLst>
              <a:ext uri="{FF2B5EF4-FFF2-40B4-BE49-F238E27FC236}">
                <a16:creationId xmlns:a16="http://schemas.microsoft.com/office/drawing/2014/main" id="{3528994E-D050-4244-AEAB-174CE2809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A85802-30F1-42EE-BC91-C46DAA2F84D5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>
            <a:extLst>
              <a:ext uri="{FF2B5EF4-FFF2-40B4-BE49-F238E27FC236}">
                <a16:creationId xmlns:a16="http://schemas.microsoft.com/office/drawing/2014/main" id="{49DEC007-5864-4131-A49C-A215E5AA50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2 Marcador de notas">
            <a:extLst>
              <a:ext uri="{FF2B5EF4-FFF2-40B4-BE49-F238E27FC236}">
                <a16:creationId xmlns:a16="http://schemas.microsoft.com/office/drawing/2014/main" id="{9315BA39-5720-4204-8D2D-3C5CF9E47C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6388" name="3 Marcador de número de diapositiva">
            <a:extLst>
              <a:ext uri="{FF2B5EF4-FFF2-40B4-BE49-F238E27FC236}">
                <a16:creationId xmlns:a16="http://schemas.microsoft.com/office/drawing/2014/main" id="{C968590B-F046-48BF-970D-F7DE2199E4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10BD95-6B74-41D9-9DDB-4485971ED202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58986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3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10" Type="http://schemas.openxmlformats.org/officeDocument/2006/relationships/image" Target="../media/image29.sv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339752" y="302439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10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4336C17-6123-3859-97BF-FC6F99A4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19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explicame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cinematica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particula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dame un ejemplo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numerico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2352E6F0-203A-4375-B3DE-872ABE1D9FBE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5111750" cy="5853113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Firma Formato DES-FO-028</a:t>
            </a:r>
          </a:p>
          <a:p>
            <a:r>
              <a:rPr lang="es-CO" sz="1800" dirty="0"/>
              <a:t>Preguntas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4691063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83E1B4D8-655A-285D-2DF3-8CAEDFEE856D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A7A09A9F-1E5B-1C7B-6645-3514695C903A}"/>
              </a:ext>
            </a:extLst>
          </p:cNvPr>
          <p:cNvSpPr txBox="1">
            <a:spLocks/>
          </p:cNvSpPr>
          <p:nvPr/>
        </p:nvSpPr>
        <p:spPr>
          <a:xfrm>
            <a:off x="0" y="-28575"/>
            <a:ext cx="779463" cy="72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altLang="es-CO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637150C-75F5-F9B2-032A-3A8DB5B93314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BFAD80C6-663E-42AD-A6EE-0E699E7C4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75747"/>
              </p:ext>
            </p:extLst>
          </p:nvPr>
        </p:nvGraphicFramePr>
        <p:xfrm>
          <a:off x="863588" y="670925"/>
          <a:ext cx="7416824" cy="5204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 presentación informe.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Reglamento de trabajos de grado y modalidades.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Presentación cronograma proyecto.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Presentación cronograma proyecto.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Presentación de anteproyectos. (cronograma)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Presentación de anteproyectos. (cronograma)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Avances Resultados 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Asesoría Investigación – Redacción Informe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Pre-Sustentación </a:t>
                      </a:r>
                      <a:r>
                        <a:rPr lang="es-ES" sz="1000" dirty="0">
                          <a:highlight>
                            <a:srgbClr val="FFFF00"/>
                          </a:highlight>
                        </a:rPr>
                        <a:t>(resultados)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Pre-Sustentación </a:t>
                      </a:r>
                      <a:r>
                        <a:rPr lang="es-ES" sz="1000" dirty="0">
                          <a:highlight>
                            <a:srgbClr val="FFFF00"/>
                          </a:highlight>
                        </a:rPr>
                        <a:t>(resultados)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Pre-sustentación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Informe </a:t>
                      </a:r>
                      <a:r>
                        <a:rPr lang="es-CO" sz="1000" b="1" u="sng" dirty="0" err="1">
                          <a:solidFill>
                            <a:srgbClr val="C00000"/>
                          </a:solidFill>
                        </a:rPr>
                        <a:t>firnal</a:t>
                      </a: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 Resultados 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Pre-sustentación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Presentación de trabajos de Grado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Presentación de trabajos de Grado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Presentación de trabajos de Grado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sp>
        <p:nvSpPr>
          <p:cNvPr id="7" name="Rectángulo 9">
            <a:extLst>
              <a:ext uri="{FF2B5EF4-FFF2-40B4-BE49-F238E27FC236}">
                <a16:creationId xmlns:a16="http://schemas.microsoft.com/office/drawing/2014/main" id="{EBDE2FDF-A2BB-4F17-99CB-0B213EF4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55" y="6291967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Lunes:       18:10 – 19:50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6A35285C-4584-C88E-3DB1-2B353E8F42C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413630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B5D8C82C-727D-D7E7-648F-49AB0F576C9E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1D89D6-E5A6-C5C3-FD6C-223986AA1A28}"/>
              </a:ext>
            </a:extLst>
          </p:cNvPr>
          <p:cNvSpPr txBox="1"/>
          <p:nvPr/>
        </p:nvSpPr>
        <p:spPr>
          <a:xfrm>
            <a:off x="323528" y="594928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espera una dedicación de al </a:t>
            </a:r>
            <a:r>
              <a:rPr lang="es-CO"/>
              <a:t>menos 4 </a:t>
            </a:r>
            <a:r>
              <a:rPr lang="es-CO" dirty="0"/>
              <a:t>horas semanales por cada integrante del grupo.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>
            <a:extLst>
              <a:ext uri="{FF2B5EF4-FFF2-40B4-BE49-F238E27FC236}">
                <a16:creationId xmlns:a16="http://schemas.microsoft.com/office/drawing/2014/main" id="{3D0D465E-F9D6-429E-92A7-0FF16ECD8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3A3D996-0567-4685-A0EB-B4B9355B6810}"/>
              </a:ext>
            </a:extLst>
          </p:cNvPr>
          <p:cNvSpPr txBox="1">
            <a:spLocks/>
          </p:cNvSpPr>
          <p:nvPr/>
        </p:nvSpPr>
        <p:spPr bwMode="auto">
          <a:xfrm>
            <a:off x="457200" y="6921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Criterios de Evaluación Proyectos y Talleres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4F251356-6039-463D-98A3-27BC7A6EC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939476"/>
              </p:ext>
            </p:extLst>
          </p:nvPr>
        </p:nvGraphicFramePr>
        <p:xfrm>
          <a:off x="611560" y="1746193"/>
          <a:ext cx="8229600" cy="440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0701A2C-E982-40EA-9283-15E5825703A1}"/>
              </a:ext>
            </a:extLst>
          </p:cNvPr>
          <p:cNvSpPr txBox="1"/>
          <p:nvPr/>
        </p:nvSpPr>
        <p:spPr>
          <a:xfrm>
            <a:off x="394656" y="5783860"/>
            <a:ext cx="9083352" cy="87100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100" b="0" i="0" dirty="0">
                <a:solidFill>
                  <a:srgbClr val="494C4E"/>
                </a:solidFill>
                <a:effectLst/>
                <a:latin typeface="Verdana" panose="020B0604030504040204" pitchFamily="34" charset="0"/>
              </a:rPr>
              <a:t>*No se reciben entregas vía email posterior a la fecha señalada. Cualquier email con entregas será ignorado.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100" u="none" strike="noStrike" kern="1200" cap="none" spc="0" normalizeH="0" baseline="0" noProof="0" dirty="0">
                <a:ln>
                  <a:noFill/>
                </a:ln>
                <a:solidFill>
                  <a:srgbClr val="494C4E"/>
                </a:solidFill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**Los días hábiles son los comprendidos entre lunes y Viernes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100" dirty="0">
                <a:solidFill>
                  <a:srgbClr val="494C4E"/>
                </a:solidFill>
                <a:latin typeface="Verdana" panose="020B0604030504040204" pitchFamily="34" charset="0"/>
              </a:rPr>
              <a:t>*** El trabajo debe subirse con el aval de los participantes del grupo</a:t>
            </a:r>
            <a:endParaRPr kumimoji="0" lang="es-CO" sz="1100" u="none" strike="noStrike" kern="1200" cap="none" spc="0" normalizeH="0" baseline="0" noProof="0" dirty="0">
              <a:ln>
                <a:noFill/>
              </a:ln>
              <a:solidFill>
                <a:srgbClr val="494C4E"/>
              </a:solidFill>
              <a:uLnTx/>
              <a:uFillTx/>
              <a:latin typeface="Verdana" panose="020B0604030504040204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sz="1100" b="0" i="0" dirty="0">
                <a:solidFill>
                  <a:srgbClr val="494C4E"/>
                </a:solidFill>
                <a:effectLst/>
                <a:latin typeface="Verdana" panose="020B0604030504040204" pitchFamily="34" charset="0"/>
              </a:rPr>
              <a:t>La retroalimentación se realizará dentro de los 10 días hábiles posteriores a </a:t>
            </a:r>
            <a:r>
              <a:rPr lang="es-CO" sz="1100" dirty="0">
                <a:solidFill>
                  <a:srgbClr val="494C4E"/>
                </a:solidFill>
                <a:latin typeface="Verdana" panose="020B0604030504040204" pitchFamily="34" charset="0"/>
              </a:rPr>
              <a:t>la entrega.</a:t>
            </a:r>
            <a:endParaRPr kumimoji="0" lang="es-CO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4" descr="Programas - Intranet ETITC">
            <a:extLst>
              <a:ext uri="{FF2B5EF4-FFF2-40B4-BE49-F238E27FC236}">
                <a16:creationId xmlns:a16="http://schemas.microsoft.com/office/drawing/2014/main" id="{CDC9C00C-F6CF-3FF9-99A9-0C7E86DD0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C7617C0F-158D-459F-4E31-736B49BD60E6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9BC34425-A357-487C-8A17-FF92756F9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B147CF6-0CB7-4611-9C6C-D1C1173897FF}"/>
              </a:ext>
            </a:extLst>
          </p:cNvPr>
          <p:cNvSpPr txBox="1">
            <a:spLocks/>
          </p:cNvSpPr>
          <p:nvPr/>
        </p:nvSpPr>
        <p:spPr bwMode="auto">
          <a:xfrm>
            <a:off x="373063" y="7223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</a:t>
            </a:r>
          </a:p>
        </p:txBody>
      </p:sp>
      <p:sp>
        <p:nvSpPr>
          <p:cNvPr id="15365" name="Rectángulo 3">
            <a:extLst>
              <a:ext uri="{FF2B5EF4-FFF2-40B4-BE49-F238E27FC236}">
                <a16:creationId xmlns:a16="http://schemas.microsoft.com/office/drawing/2014/main" id="{C4B69D28-4FBD-40E4-8F16-AD35B074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59" y="1655024"/>
            <a:ext cx="897572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Comunicación asertiva entre estudiantes y profesor*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Leer libro guía antes de cada sesión de clase.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Simbología y terminología se maneja de acuerdo con IEEE estándares. . 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ES" altLang="es-CO" sz="2000" dirty="0">
                <a:solidFill>
                  <a:srgbClr val="00000A"/>
                </a:solidFill>
              </a:rPr>
              <a:t>El motivo de las inasistencias debe reportarse vía correo dentro de los 3 días hábiles y los soportes dentro de los 8 días hábiles posteriores a la ausencia.</a:t>
            </a:r>
          </a:p>
          <a:p>
            <a:pPr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s-CO" altLang="es-CO" sz="2000" dirty="0"/>
              <a:t>Tenga en cuenta todas las condiciones de seguridad, para que no lo ponga en peligro a usted ni a ninguna persona a su alrededor. 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0492F8D3-8695-1514-13E9-60C88618E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18FAC94C-F4A6-FFE2-27B4-C80A21A96CEA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Creación de equipos de trabajo – 2 Personas</a:t>
            </a:r>
          </a:p>
        </p:txBody>
      </p:sp>
      <p:sp>
        <p:nvSpPr>
          <p:cNvPr id="17419" name="Rectángulo 13">
            <a:extLst>
              <a:ext uri="{FF2B5EF4-FFF2-40B4-BE49-F238E27FC236}">
                <a16:creationId xmlns:a16="http://schemas.microsoft.com/office/drawing/2014/main" id="{585077FB-7E82-468D-9DC7-8BF382B2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0" y="5871267"/>
            <a:ext cx="8863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b="1" dirty="0"/>
              <a:t>5 minutos para crear grupos.</a:t>
            </a:r>
          </a:p>
        </p:txBody>
      </p:sp>
      <p:pic>
        <p:nvPicPr>
          <p:cNvPr id="6" name="Gráfico 5" descr="Sala de juntas con relleno sólido">
            <a:extLst>
              <a:ext uri="{FF2B5EF4-FFF2-40B4-BE49-F238E27FC236}">
                <a16:creationId xmlns:a16="http://schemas.microsoft.com/office/drawing/2014/main" id="{A1E08AF2-683F-48F0-B201-20045BB2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231" y="2280194"/>
            <a:ext cx="3481536" cy="3481536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D013CF89-E480-654D-19D7-5B9296DC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92251FF-7E0F-FF35-CF8F-623F864750E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Equipos de trabajo – 2 Personas</a:t>
            </a:r>
          </a:p>
        </p:txBody>
      </p:sp>
      <p:pic>
        <p:nvPicPr>
          <p:cNvPr id="17413" name="Imagen 1">
            <a:extLst>
              <a:ext uri="{FF2B5EF4-FFF2-40B4-BE49-F238E27FC236}">
                <a16:creationId xmlns:a16="http://schemas.microsoft.com/office/drawing/2014/main" id="{E3CAF411-56D3-499E-B353-63E433E2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097088"/>
            <a:ext cx="15176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Imagen 4">
            <a:extLst>
              <a:ext uri="{FF2B5EF4-FFF2-40B4-BE49-F238E27FC236}">
                <a16:creationId xmlns:a16="http://schemas.microsoft.com/office/drawing/2014/main" id="{510D4988-A24B-450E-8E03-68080536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851025"/>
            <a:ext cx="125888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Imagen 5">
            <a:extLst>
              <a:ext uri="{FF2B5EF4-FFF2-40B4-BE49-F238E27FC236}">
                <a16:creationId xmlns:a16="http://schemas.microsoft.com/office/drawing/2014/main" id="{283F3A40-E97D-4C8B-B13F-CA4D69D7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2095500"/>
            <a:ext cx="187166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463A2-F487-4675-AC77-9B062A24CF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106" r="50000" b="10080"/>
          <a:stretch/>
        </p:blipFill>
        <p:spPr>
          <a:xfrm>
            <a:off x="6343963" y="4141436"/>
            <a:ext cx="1553731" cy="13445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5178E9-3117-4DFD-96FD-91F0C67B85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977538" y="4117778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03EB16-5F74-4591-9CB6-11FDAA867E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3615263" y="4141436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89214FA2-B47E-E872-9EFA-9C590852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9BF1018C-03D4-8824-6C38-503F69108296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39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metadata/properties"/>
    <ds:schemaRef ds:uri="669280c1-d17e-4d1d-bd7f-b4f14cc6bf1d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bdc56f61-abc0-4f7e-bfec-a93ccd1ae88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2245</TotalTime>
  <Words>589</Words>
  <Application>Microsoft Office PowerPoint</Application>
  <PresentationFormat>Carta (216 x 279 mm)</PresentationFormat>
  <Paragraphs>132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  <vt:lpstr>8</vt:lpstr>
      <vt:lpstr>9</vt:lpstr>
      <vt:lpstr>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72</cp:revision>
  <dcterms:created xsi:type="dcterms:W3CDTF">2008-03-11T21:51:34Z</dcterms:created>
  <dcterms:modified xsi:type="dcterms:W3CDTF">2025-01-24T14:46:59Z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