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0" r:id="rId6"/>
    <p:sldId id="258" r:id="rId7"/>
    <p:sldId id="259" r:id="rId8"/>
    <p:sldId id="261" r:id="rId9"/>
    <p:sldId id="264" r:id="rId10"/>
    <p:sldId id="262" r:id="rId11"/>
    <p:sldId id="266" r:id="rId12"/>
    <p:sldId id="281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58"/>
            <p14:sldId id="259"/>
            <p14:sldId id="261"/>
            <p14:sldId id="264"/>
            <p14:sldId id="262"/>
            <p14:sldId id="266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5219F-A12A-4B47-B82B-2567E07FF897}" v="3" dt="2025-01-20T15:23:52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4" autoAdjust="0"/>
    <p:restoredTop sz="93581" autoAdjust="0"/>
  </p:normalViewPr>
  <p:slideViewPr>
    <p:cSldViewPr>
      <p:cViewPr varScale="1">
        <p:scale>
          <a:sx n="95" d="100"/>
          <a:sy n="95" d="100"/>
        </p:scale>
        <p:origin x="7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54F61D11-0B8F-608C-05E6-C48A393958A0}"/>
    <pc:docChg chg="modSld">
      <pc:chgData name="JHEYSON FABIAN VILLAVISAN BUITRAGO" userId="S::jfvillavisanb@itc.edu.co::e5ced5c2-d787-455d-b115-4f08a699b8c8" providerId="AD" clId="Web-{54F61D11-0B8F-608C-05E6-C48A393958A0}" dt="2024-02-17T00:37:38.760" v="22"/>
      <pc:docMkLst>
        <pc:docMk/>
      </pc:docMkLst>
      <pc:sldChg chg="modSp">
        <pc:chgData name="JHEYSON FABIAN VILLAVISAN BUITRAGO" userId="S::jfvillavisanb@itc.edu.co::e5ced5c2-d787-455d-b115-4f08a699b8c8" providerId="AD" clId="Web-{54F61D11-0B8F-608C-05E6-C48A393958A0}" dt="2024-02-17T00:37:07.244" v="16" actId="20577"/>
        <pc:sldMkLst>
          <pc:docMk/>
          <pc:sldMk cId="270398225" sldId="260"/>
        </pc:sldMkLst>
      </pc:sldChg>
      <pc:sldChg chg="modSp">
        <pc:chgData name="JHEYSON FABIAN VILLAVISAN BUITRAGO" userId="S::jfvillavisanb@itc.edu.co::e5ced5c2-d787-455d-b115-4f08a699b8c8" providerId="AD" clId="Web-{54F61D11-0B8F-608C-05E6-C48A393958A0}" dt="2024-02-17T00:37:38.760" v="22"/>
        <pc:sldMkLst>
          <pc:docMk/>
          <pc:sldMk cId="2446874551" sldId="261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0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61064E29-7526-4006-8D9E-6DAEA80EB5D0}"/>
    <pc:docChg chg="modSld">
      <pc:chgData name="JHEYSON FABIAN VILLAVISAN BUITRAGO" userId="e5ced5c2-d787-455d-b115-4f08a699b8c8" providerId="ADAL" clId="{61064E29-7526-4006-8D9E-6DAEA80EB5D0}" dt="2023-08-25T21:37:25.760" v="17" actId="20577"/>
      <pc:docMkLst>
        <pc:docMk/>
      </pc:docMkLst>
      <pc:sldChg chg="modSp mod">
        <pc:chgData name="JHEYSON FABIAN VILLAVISAN BUITRAGO" userId="e5ced5c2-d787-455d-b115-4f08a699b8c8" providerId="ADAL" clId="{61064E29-7526-4006-8D9E-6DAEA80EB5D0}" dt="2023-08-17T22:34:33.526" v="12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61064E29-7526-4006-8D9E-6DAEA80EB5D0}" dt="2023-08-25T21:37:25.760" v="17" actId="20577"/>
        <pc:sldMkLst>
          <pc:docMk/>
          <pc:sldMk cId="3274533963" sldId="258"/>
        </pc:sldMkLst>
      </pc:sldChg>
    </pc:docChg>
  </pc:docChgLst>
  <pc:docChgLst>
    <pc:chgData name="JHEYSON FABIAN VILLAVISAN BUITRAGO" userId="S::jfvillavisanb@itc.edu.co::e5ced5c2-d787-455d-b115-4f08a699b8c8" providerId="AD" clId="Web-{C411DD3F-BA9D-C418-E5D8-E67A31550213}"/>
    <pc:docChg chg="modSld">
      <pc:chgData name="JHEYSON FABIAN VILLAVISAN BUITRAGO" userId="S::jfvillavisanb@itc.edu.co::e5ced5c2-d787-455d-b115-4f08a699b8c8" providerId="AD" clId="Web-{C411DD3F-BA9D-C418-E5D8-E67A31550213}" dt="2023-08-26T02:01:56.942" v="15"/>
      <pc:docMkLst>
        <pc:docMk/>
      </pc:docMkLst>
      <pc:sldChg chg="modNotes">
        <pc:chgData name="JHEYSON FABIAN VILLAVISAN BUITRAGO" userId="S::jfvillavisanb@itc.edu.co::e5ced5c2-d787-455d-b115-4f08a699b8c8" providerId="AD" clId="Web-{C411DD3F-BA9D-C418-E5D8-E67A31550213}" dt="2023-08-26T01:47:10.601" v="3"/>
        <pc:sldMkLst>
          <pc:docMk/>
          <pc:sldMk cId="1457783989" sldId="259"/>
        </pc:sldMkLst>
      </pc:sldChg>
      <pc:sldChg chg="modNotes">
        <pc:chgData name="JHEYSON FABIAN VILLAVISAN BUITRAGO" userId="S::jfvillavisanb@itc.edu.co::e5ced5c2-d787-455d-b115-4f08a699b8c8" providerId="AD" clId="Web-{C411DD3F-BA9D-C418-E5D8-E67A31550213}" dt="2023-08-26T02:01:56.942" v="15"/>
        <pc:sldMkLst>
          <pc:docMk/>
          <pc:sldMk cId="1638959537" sldId="264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34C8C28D-8801-4189-872A-85ABBDD74DE6}"/>
    <pc:docChg chg="custSel addSld modSld modSection">
      <pc:chgData name="JHEYSON FABIAN VILLAVISAN BUITRAGO" userId="e5ced5c2-d787-455d-b115-4f08a699b8c8" providerId="ADAL" clId="{34C8C28D-8801-4189-872A-85ABBDD74DE6}" dt="2024-08-15T21:12:12.091" v="381" actId="20577"/>
      <pc:docMkLst>
        <pc:docMk/>
      </pc:docMkLst>
      <pc:sldChg chg="modSp mod">
        <pc:chgData name="JHEYSON FABIAN VILLAVISAN BUITRAGO" userId="e5ced5c2-d787-455d-b115-4f08a699b8c8" providerId="ADAL" clId="{34C8C28D-8801-4189-872A-85ABBDD74DE6}" dt="2024-08-15T21:00:41.965" v="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34C8C28D-8801-4189-872A-85ABBDD74DE6}" dt="2024-08-15T21:00:46.666" v="10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34C8C28D-8801-4189-872A-85ABBDD74DE6}" dt="2024-08-15T21:00:44.462" v="9" actId="20577"/>
        <pc:sldMkLst>
          <pc:docMk/>
          <pc:sldMk cId="270398225" sldId="260"/>
        </pc:sldMkLst>
      </pc:sldChg>
      <pc:sldChg chg="modSp add mod">
        <pc:chgData name="JHEYSON FABIAN VILLAVISAN BUITRAGO" userId="e5ced5c2-d787-455d-b115-4f08a699b8c8" providerId="ADAL" clId="{34C8C28D-8801-4189-872A-85ABBDD74DE6}" dt="2024-08-15T21:12:12.091" v="381" actId="20577"/>
        <pc:sldMkLst>
          <pc:docMk/>
          <pc:sldMk cId="2965408220" sldId="280"/>
        </pc:sldMkLst>
      </pc:sldChg>
      <pc:sldChg chg="addSp modSp add mod">
        <pc:chgData name="JHEYSON FABIAN VILLAVISAN BUITRAGO" userId="e5ced5c2-d787-455d-b115-4f08a699b8c8" providerId="ADAL" clId="{34C8C28D-8801-4189-872A-85ABBDD74DE6}" dt="2024-08-15T21:10:26.452" v="378" actId="1076"/>
        <pc:sldMkLst>
          <pc:docMk/>
          <pc:sldMk cId="1483565277" sldId="281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e5ced5c2-d787-455d-b115-4f08a699b8c8" providerId="ADAL" clId="{FC05219F-A12A-4B47-B82B-2567E07FF897}"/>
    <pc:docChg chg="undo custSel addSld delSld modSld modSection">
      <pc:chgData name="JHEYSON FABIAN VILLAVISAN BUITRAGO" userId="e5ced5c2-d787-455d-b115-4f08a699b8c8" providerId="ADAL" clId="{FC05219F-A12A-4B47-B82B-2567E07FF897}" dt="2025-01-20T15:26:18.583" v="403" actId="20577"/>
      <pc:docMkLst>
        <pc:docMk/>
      </pc:docMkLst>
      <pc:sldChg chg="del">
        <pc:chgData name="JHEYSON FABIAN VILLAVISAN BUITRAGO" userId="e5ced5c2-d787-455d-b115-4f08a699b8c8" providerId="ADAL" clId="{FC05219F-A12A-4B47-B82B-2567E07FF897}" dt="2025-01-20T15:05:30.456" v="2" actId="4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FC05219F-A12A-4B47-B82B-2567E07FF897}" dt="2025-01-20T15:05:38.139" v="5" actId="20577"/>
        <pc:sldMkLst>
          <pc:docMk/>
          <pc:sldMk cId="3274533963" sldId="258"/>
        </pc:sldMkLst>
        <pc:spChg chg="mod">
          <ac:chgData name="JHEYSON FABIAN VILLAVISAN BUITRAGO" userId="e5ced5c2-d787-455d-b115-4f08a699b8c8" providerId="ADAL" clId="{FC05219F-A12A-4B47-B82B-2567E07FF897}" dt="2025-01-20T15:05:38.139" v="5" actId="20577"/>
          <ac:spMkLst>
            <pc:docMk/>
            <pc:sldMk cId="3274533963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FC05219F-A12A-4B47-B82B-2567E07FF897}" dt="2025-01-20T15:09:49.495" v="88" actId="20577"/>
        <pc:sldMkLst>
          <pc:docMk/>
          <pc:sldMk cId="1457783989" sldId="259"/>
        </pc:sldMkLst>
        <pc:spChg chg="mod">
          <ac:chgData name="JHEYSON FABIAN VILLAVISAN BUITRAGO" userId="e5ced5c2-d787-455d-b115-4f08a699b8c8" providerId="ADAL" clId="{FC05219F-A12A-4B47-B82B-2567E07FF897}" dt="2025-01-20T15:09:49.495" v="88" actId="20577"/>
          <ac:spMkLst>
            <pc:docMk/>
            <pc:sldMk cId="1457783989" sldId="259"/>
            <ac:spMk id="2" creationId="{38B9E9CE-04E3-DE93-A00D-DDBB5875BE46}"/>
          </ac:spMkLst>
        </pc:spChg>
        <pc:spChg chg="mod">
          <ac:chgData name="JHEYSON FABIAN VILLAVISAN BUITRAGO" userId="e5ced5c2-d787-455d-b115-4f08a699b8c8" providerId="ADAL" clId="{FC05219F-A12A-4B47-B82B-2567E07FF897}" dt="2025-01-20T15:05:40.825" v="6" actId="20577"/>
          <ac:spMkLst>
            <pc:docMk/>
            <pc:sldMk cId="1457783989" sldId="259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C05219F-A12A-4B47-B82B-2567E07FF897}" dt="2025-01-20T15:05:32.820" v="3" actId="4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FC05219F-A12A-4B47-B82B-2567E07FF897}" dt="2025-01-20T15:12:15.517" v="93" actId="20577"/>
        <pc:sldMkLst>
          <pc:docMk/>
          <pc:sldMk cId="2446874551" sldId="261"/>
        </pc:sldMkLst>
        <pc:spChg chg="mod">
          <ac:chgData name="JHEYSON FABIAN VILLAVISAN BUITRAGO" userId="e5ced5c2-d787-455d-b115-4f08a699b8c8" providerId="ADAL" clId="{FC05219F-A12A-4B47-B82B-2567E07FF897}" dt="2025-01-20T15:05:44.975" v="7" actId="20577"/>
          <ac:spMkLst>
            <pc:docMk/>
            <pc:sldMk cId="2446874551" sldId="261"/>
            <ac:spMk id="5122" creationId="{612B5792-076C-452D-8592-DDADCC263C58}"/>
          </ac:spMkLst>
        </pc:spChg>
        <pc:graphicFrameChg chg="modGraphic">
          <ac:chgData name="JHEYSON FABIAN VILLAVISAN BUITRAGO" userId="e5ced5c2-d787-455d-b115-4f08a699b8c8" providerId="ADAL" clId="{FC05219F-A12A-4B47-B82B-2567E07FF897}" dt="2025-01-20T15:12:15.517" v="93" actId="20577"/>
          <ac:graphicFrameMkLst>
            <pc:docMk/>
            <pc:sldMk cId="2446874551" sldId="261"/>
            <ac:graphicFrameMk id="3" creationId="{EF9006A5-EBF2-41B7-A192-D8E6795F3933}"/>
          </ac:graphicFrameMkLst>
        </pc:graphicFrameChg>
      </pc:sldChg>
      <pc:sldChg chg="modSp mod">
        <pc:chgData name="JHEYSON FABIAN VILLAVISAN BUITRAGO" userId="e5ced5c2-d787-455d-b115-4f08a699b8c8" providerId="ADAL" clId="{FC05219F-A12A-4B47-B82B-2567E07FF897}" dt="2025-01-20T15:05:53.927" v="9" actId="20577"/>
        <pc:sldMkLst>
          <pc:docMk/>
          <pc:sldMk cId="3201851065" sldId="262"/>
        </pc:sldMkLst>
        <pc:spChg chg="mod">
          <ac:chgData name="JHEYSON FABIAN VILLAVISAN BUITRAGO" userId="e5ced5c2-d787-455d-b115-4f08a699b8c8" providerId="ADAL" clId="{FC05219F-A12A-4B47-B82B-2567E07FF897}" dt="2025-01-20T15:05:53.927" v="9" actId="20577"/>
          <ac:spMkLst>
            <pc:docMk/>
            <pc:sldMk cId="3201851065" sldId="262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FC05219F-A12A-4B47-B82B-2567E07FF897}" dt="2025-01-20T15:16:32.077" v="96"/>
        <pc:sldMkLst>
          <pc:docMk/>
          <pc:sldMk cId="1638959537" sldId="264"/>
        </pc:sldMkLst>
        <pc:spChg chg="mod">
          <ac:chgData name="JHEYSON FABIAN VILLAVISAN BUITRAGO" userId="e5ced5c2-d787-455d-b115-4f08a699b8c8" providerId="ADAL" clId="{FC05219F-A12A-4B47-B82B-2567E07FF897}" dt="2025-01-20T15:16:32.077" v="96"/>
          <ac:spMkLst>
            <pc:docMk/>
            <pc:sldMk cId="1638959537" sldId="264"/>
            <ac:spMk id="2" creationId="{38B9E9CE-04E3-DE93-A00D-DDBB5875BE46}"/>
          </ac:spMkLst>
        </pc:spChg>
        <pc:spChg chg="mod">
          <ac:chgData name="JHEYSON FABIAN VILLAVISAN BUITRAGO" userId="e5ced5c2-d787-455d-b115-4f08a699b8c8" providerId="ADAL" clId="{FC05219F-A12A-4B47-B82B-2567E07FF897}" dt="2025-01-20T15:05:49.804" v="8" actId="20577"/>
          <ac:spMkLst>
            <pc:docMk/>
            <pc:sldMk cId="1638959537" sldId="264"/>
            <ac:spMk id="5122" creationId="{612B5792-076C-452D-8592-DDADCC263C58}"/>
          </ac:spMkLst>
        </pc:spChg>
      </pc:sldChg>
      <pc:sldChg chg="modSp del mod">
        <pc:chgData name="JHEYSON FABIAN VILLAVISAN BUITRAGO" userId="e5ced5c2-d787-455d-b115-4f08a699b8c8" providerId="ADAL" clId="{FC05219F-A12A-4B47-B82B-2567E07FF897}" dt="2025-01-20T15:20:37.002" v="99" actId="47"/>
        <pc:sldMkLst>
          <pc:docMk/>
          <pc:sldMk cId="423957145" sldId="265"/>
        </pc:sldMkLst>
        <pc:spChg chg="mod">
          <ac:chgData name="JHEYSON FABIAN VILLAVISAN BUITRAGO" userId="e5ced5c2-d787-455d-b115-4f08a699b8c8" providerId="ADAL" clId="{FC05219F-A12A-4B47-B82B-2567E07FF897}" dt="2025-01-20T15:05:57.865" v="10" actId="20577"/>
          <ac:spMkLst>
            <pc:docMk/>
            <pc:sldMk cId="423957145" sldId="265"/>
            <ac:spMk id="5122" creationId="{612B5792-076C-452D-8592-DDADCC263C58}"/>
          </ac:spMkLst>
        </pc:spChg>
      </pc:sldChg>
      <pc:sldChg chg="modSp add del mod">
        <pc:chgData name="JHEYSON FABIAN VILLAVISAN BUITRAGO" userId="e5ced5c2-d787-455d-b115-4f08a699b8c8" providerId="ADAL" clId="{FC05219F-A12A-4B47-B82B-2567E07FF897}" dt="2025-01-20T15:22:46.665" v="100" actId="20577"/>
        <pc:sldMkLst>
          <pc:docMk/>
          <pc:sldMk cId="4156492543" sldId="266"/>
        </pc:sldMkLst>
        <pc:spChg chg="mod">
          <ac:chgData name="JHEYSON FABIAN VILLAVISAN BUITRAGO" userId="e5ced5c2-d787-455d-b115-4f08a699b8c8" providerId="ADAL" clId="{FC05219F-A12A-4B47-B82B-2567E07FF897}" dt="2025-01-20T15:22:46.665" v="100" actId="20577"/>
          <ac:spMkLst>
            <pc:docMk/>
            <pc:sldMk cId="4156492543" sldId="266"/>
            <ac:spMk id="5122" creationId="{612B5792-076C-452D-8592-DDADCC263C58}"/>
          </ac:spMkLst>
        </pc:spChg>
      </pc:sldChg>
      <pc:sldChg chg="addSp delSp modSp mod">
        <pc:chgData name="JHEYSON FABIAN VILLAVISAN BUITRAGO" userId="e5ced5c2-d787-455d-b115-4f08a699b8c8" providerId="ADAL" clId="{FC05219F-A12A-4B47-B82B-2567E07FF897}" dt="2025-01-20T15:05:19.109" v="1"/>
        <pc:sldMkLst>
          <pc:docMk/>
          <pc:sldMk cId="2965408220" sldId="280"/>
        </pc:sldMkLst>
        <pc:graphicFrameChg chg="add mod">
          <ac:chgData name="JHEYSON FABIAN VILLAVISAN BUITRAGO" userId="e5ced5c2-d787-455d-b115-4f08a699b8c8" providerId="ADAL" clId="{FC05219F-A12A-4B47-B82B-2567E07FF897}" dt="2025-01-20T15:05:19.109" v="1"/>
          <ac:graphicFrameMkLst>
            <pc:docMk/>
            <pc:sldMk cId="2965408220" sldId="280"/>
            <ac:graphicFrameMk id="2" creationId="{AD95D6F6-B57E-72C6-C4A1-D87E90D71724}"/>
          </ac:graphicFrameMkLst>
        </pc:graphicFrameChg>
        <pc:graphicFrameChg chg="del">
          <ac:chgData name="JHEYSON FABIAN VILLAVISAN BUITRAGO" userId="e5ced5c2-d787-455d-b115-4f08a699b8c8" providerId="ADAL" clId="{FC05219F-A12A-4B47-B82B-2567E07FF897}" dt="2025-01-20T15:05:18.730" v="0" actId="478"/>
          <ac:graphicFrameMkLst>
            <pc:docMk/>
            <pc:sldMk cId="2965408220" sldId="280"/>
            <ac:graphicFrameMk id="3" creationId="{4AAFE5C2-7FA4-466D-AA78-140D9F7AA7D2}"/>
          </ac:graphicFrameMkLst>
        </pc:graphicFrameChg>
      </pc:sldChg>
      <pc:sldChg chg="del">
        <pc:chgData name="JHEYSON FABIAN VILLAVISAN BUITRAGO" userId="e5ced5c2-d787-455d-b115-4f08a699b8c8" providerId="ADAL" clId="{FC05219F-A12A-4B47-B82B-2567E07FF897}" dt="2025-01-20T15:05:33.681" v="4" actId="47"/>
        <pc:sldMkLst>
          <pc:docMk/>
          <pc:sldMk cId="1483565277" sldId="281"/>
        </pc:sldMkLst>
      </pc:sldChg>
      <pc:sldChg chg="addSp delSp modSp add mod">
        <pc:chgData name="JHEYSON FABIAN VILLAVISAN BUITRAGO" userId="e5ced5c2-d787-455d-b115-4f08a699b8c8" providerId="ADAL" clId="{FC05219F-A12A-4B47-B82B-2567E07FF897}" dt="2025-01-20T15:26:18.583" v="403" actId="20577"/>
        <pc:sldMkLst>
          <pc:docMk/>
          <pc:sldMk cId="1663543374" sldId="281"/>
        </pc:sldMkLst>
        <pc:spChg chg="del">
          <ac:chgData name="JHEYSON FABIAN VILLAVISAN BUITRAGO" userId="e5ced5c2-d787-455d-b115-4f08a699b8c8" providerId="ADAL" clId="{FC05219F-A12A-4B47-B82B-2567E07FF897}" dt="2025-01-20T15:23:42.495" v="103" actId="478"/>
          <ac:spMkLst>
            <pc:docMk/>
            <pc:sldMk cId="1663543374" sldId="281"/>
            <ac:spMk id="2" creationId="{737F0C7D-D3D6-B80B-8966-6BA0D75C5F70}"/>
          </ac:spMkLst>
        </pc:spChg>
        <pc:spChg chg="add mod">
          <ac:chgData name="JHEYSON FABIAN VILLAVISAN BUITRAGO" userId="e5ced5c2-d787-455d-b115-4f08a699b8c8" providerId="ADAL" clId="{FC05219F-A12A-4B47-B82B-2567E07FF897}" dt="2025-01-20T15:26:18.583" v="403" actId="20577"/>
          <ac:spMkLst>
            <pc:docMk/>
            <pc:sldMk cId="1663543374" sldId="281"/>
            <ac:spMk id="4" creationId="{62B88E32-2960-AC29-6B0A-DC2DE6D5AE71}"/>
          </ac:spMkLst>
        </pc:spChg>
        <pc:spChg chg="mod">
          <ac:chgData name="JHEYSON FABIAN VILLAVISAN BUITRAGO" userId="e5ced5c2-d787-455d-b115-4f08a699b8c8" providerId="ADAL" clId="{FC05219F-A12A-4B47-B82B-2567E07FF897}" dt="2025-01-20T15:23:47.654" v="104" actId="20577"/>
          <ac:spMkLst>
            <pc:docMk/>
            <pc:sldMk cId="1663543374" sldId="281"/>
            <ac:spMk id="5122" creationId="{39A46DCC-9496-685D-FABE-A434B2EE842E}"/>
          </ac:spMkLst>
        </pc:spChg>
        <pc:graphicFrameChg chg="del">
          <ac:chgData name="JHEYSON FABIAN VILLAVISAN BUITRAGO" userId="e5ced5c2-d787-455d-b115-4f08a699b8c8" providerId="ADAL" clId="{FC05219F-A12A-4B47-B82B-2567E07FF897}" dt="2025-01-20T15:23:41.431" v="102" actId="478"/>
          <ac:graphicFrameMkLst>
            <pc:docMk/>
            <pc:sldMk cId="1663543374" sldId="281"/>
            <ac:graphicFrameMk id="3" creationId="{A90E98BF-0EA8-3EE1-3DEA-7C5F87D4A3F0}"/>
          </ac:graphicFrameMkLst>
        </pc:graphicFrameChg>
      </pc:sldChg>
    </pc:docChg>
  </pc:docChgLst>
  <pc:docChgLst>
    <pc:chgData name="JHEYSON FABIAN VILLAVISAN BUITRAGO" userId="e5ced5c2-d787-455d-b115-4f08a699b8c8" providerId="ADAL" clId="{711F7D72-680D-4FEF-9A96-8EC615CBA0DF}"/>
    <pc:docChg chg="undo custSel modSld">
      <pc:chgData name="JHEYSON FABIAN VILLAVISAN BUITRAGO" userId="e5ced5c2-d787-455d-b115-4f08a699b8c8" providerId="ADAL" clId="{711F7D72-680D-4FEF-9A96-8EC615CBA0DF}" dt="2024-02-23T19:29:31.185" v="39" actId="1076"/>
      <pc:docMkLst>
        <pc:docMk/>
      </pc:docMkLst>
      <pc:sldChg chg="modSp mod">
        <pc:chgData name="JHEYSON FABIAN VILLAVISAN BUITRAGO" userId="e5ced5c2-d787-455d-b115-4f08a699b8c8" providerId="ADAL" clId="{711F7D72-680D-4FEF-9A96-8EC615CBA0DF}" dt="2024-02-23T19:29:31.185" v="39" actId="1076"/>
        <pc:sldMkLst>
          <pc:docMk/>
          <pc:sldMk cId="3201851065" sldId="262"/>
        </pc:sldMkLst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0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S::jfvillavisanb@itc.edu.co::e5ced5c2-d787-455d-b115-4f08a699b8c8" providerId="AD" clId="Web-{CA60EAE0-12AE-E64F-79E7-D5E95890D956}"/>
    <pc:docChg chg="modSld">
      <pc:chgData name="JHEYSON FABIAN VILLAVISAN BUITRAGO" userId="S::jfvillavisanb@itc.edu.co::e5ced5c2-d787-455d-b115-4f08a699b8c8" providerId="AD" clId="Web-{CA60EAE0-12AE-E64F-79E7-D5E95890D956}" dt="2023-08-12T01:58:45.764" v="3"/>
      <pc:docMkLst>
        <pc:docMk/>
      </pc:docMkLst>
      <pc:sldChg chg="modSp">
        <pc:chgData name="JHEYSON FABIAN VILLAVISAN BUITRAGO" userId="S::jfvillavisanb@itc.edu.co::e5ced5c2-d787-455d-b115-4f08a699b8c8" providerId="AD" clId="Web-{CA60EAE0-12AE-E64F-79E7-D5E95890D956}" dt="2023-08-12T01:58:45.764" v="3"/>
        <pc:sldMkLst>
          <pc:docMk/>
          <pc:sldMk cId="3440673900" sldId="257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244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Resultado =34 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056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3889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>
                <a:cs typeface="Calibri"/>
              </a:rPr>
              <a:t>A=25</a:t>
            </a:r>
          </a:p>
          <a:p>
            <a:pPr>
              <a:spcBef>
                <a:spcPct val="0"/>
              </a:spcBef>
            </a:pPr>
            <a:r>
              <a:rPr lang="es-CO" altLang="es-CO" dirty="0">
                <a:cs typeface="Calibri"/>
              </a:rPr>
              <a:t>B=5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621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2906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3587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C4731-4231-4251-BF21-1C8DF9A0F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CA5FB512-B8CA-C40B-2DE2-43366E68D3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05B76B5B-2EF3-8D21-2386-209EEF5564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5A45091A-C111-4683-8435-D8BF10AE9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9084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 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DATOS Y OPERADORES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 dirty="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20:05 - 21:30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AD95D6F6-B57E-72C6-C4A1-D87E90D7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88131"/>
              </p:ext>
            </p:extLst>
          </p:nvPr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Definiciónes</a:t>
                      </a:r>
                      <a:r>
                        <a:rPr lang="es-CO" sz="1000" dirty="0"/>
                        <a:t> – </a:t>
                      </a: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Python Google </a:t>
                      </a:r>
                      <a:r>
                        <a:rPr lang="es-CO" sz="1000" dirty="0" err="1"/>
                        <a:t>Colab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92077"/>
              </p:ext>
            </p:extLst>
          </p:nvPr>
        </p:nvGraphicFramePr>
        <p:xfrm>
          <a:off x="1524000" y="191683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Mult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entera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5//2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5%2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Potencia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32745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B9E9CE-04E3-DE93-A00D-DDBB5875BE46}"/>
              </a:ext>
            </a:extLst>
          </p:cNvPr>
          <p:cNvSpPr txBox="1"/>
          <p:nvPr/>
        </p:nvSpPr>
        <p:spPr>
          <a:xfrm>
            <a:off x="1763688" y="2780928"/>
            <a:ext cx="561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</a:t>
            </a:r>
          </a:p>
          <a:p>
            <a:r>
              <a:rPr lang="es-CO" dirty="0"/>
              <a:t>Realice la siguiente operación a mano y posteriormente en </a:t>
            </a:r>
            <a:r>
              <a:rPr lang="es-CO" dirty="0" err="1"/>
              <a:t>python</a:t>
            </a:r>
            <a:endParaRPr lang="es-CO" dirty="0"/>
          </a:p>
          <a:p>
            <a:endParaRPr lang="es-CO" dirty="0"/>
          </a:p>
          <a:p>
            <a:r>
              <a:rPr lang="es-CO" dirty="0"/>
              <a:t>resultado = ((4 * 5) / 2) ** 2 - ((8 + 3) * (2 + 4)) % 7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77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82544"/>
              </p:ext>
            </p:extLst>
          </p:nvPr>
        </p:nvGraphicFramePr>
        <p:xfrm>
          <a:off x="1524000" y="1916832"/>
          <a:ext cx="6096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Mult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a/=2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a=5</a:t>
                      </a:r>
                    </a:p>
                    <a:p>
                      <a:r>
                        <a:rPr lang="es-CO" dirty="0"/>
                        <a:t>a%=2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Potencia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5**=2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40568" y="5307100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ASIGNACIÓN</a:t>
            </a:r>
          </a:p>
        </p:txBody>
      </p:sp>
    </p:spTree>
    <p:extLst>
      <p:ext uri="{BB962C8B-B14F-4D97-AF65-F5344CB8AC3E}">
        <p14:creationId xmlns:p14="http://schemas.microsoft.com/office/powerpoint/2010/main" val="244687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ASIGNACIÓN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B9E9CE-04E3-DE93-A00D-DDBB5875BE46}"/>
              </a:ext>
            </a:extLst>
          </p:cNvPr>
          <p:cNvSpPr txBox="1"/>
          <p:nvPr/>
        </p:nvSpPr>
        <p:spPr>
          <a:xfrm>
            <a:off x="1763688" y="2060848"/>
            <a:ext cx="5616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</a:t>
            </a:r>
          </a:p>
          <a:p>
            <a:r>
              <a:rPr lang="es-CO" dirty="0"/>
              <a:t>Realice la siguiente operación a mano y posteriormente en </a:t>
            </a:r>
            <a:r>
              <a:rPr lang="es-CO" dirty="0" err="1"/>
              <a:t>python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ES" b="0" dirty="0">
                <a:effectLst/>
                <a:latin typeface="Courier New" panose="02070309020205020404" pitchFamily="49" charset="0"/>
              </a:rPr>
              <a:t>a = 10</a:t>
            </a:r>
          </a:p>
          <a:p>
            <a:r>
              <a:rPr lang="es-ES" b="0" dirty="0">
                <a:effectLst/>
                <a:latin typeface="Courier New" panose="02070309020205020404" pitchFamily="49" charset="0"/>
              </a:rPr>
              <a:t>b = 5</a:t>
            </a:r>
          </a:p>
          <a:p>
            <a:r>
              <a:rPr lang="es-ES" b="0" dirty="0">
                <a:effectLst/>
                <a:latin typeface="Courier New" panose="02070309020205020404" pitchFamily="49" charset="0"/>
              </a:rPr>
              <a:t>a += b   </a:t>
            </a:r>
            <a:br>
              <a:rPr lang="es-ES" b="0" dirty="0">
                <a:effectLst/>
                <a:latin typeface="Courier New" panose="02070309020205020404" pitchFamily="49" charset="0"/>
              </a:rPr>
            </a:br>
            <a:r>
              <a:rPr lang="es-ES" b="0" dirty="0">
                <a:effectLst/>
                <a:latin typeface="Courier New" panose="02070309020205020404" pitchFamily="49" charset="0"/>
              </a:rPr>
              <a:t>a = b  </a:t>
            </a:r>
            <a:br>
              <a:rPr lang="es-ES" b="0" dirty="0">
                <a:effectLst/>
                <a:latin typeface="Courier New" panose="02070309020205020404" pitchFamily="49" charset="0"/>
              </a:rPr>
            </a:br>
            <a:r>
              <a:rPr lang="es-ES" b="0" dirty="0">
                <a:effectLst/>
                <a:latin typeface="Courier New" panose="02070309020205020404" pitchFamily="49" charset="0"/>
              </a:rPr>
              <a:t>a *= b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895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20005"/>
              </p:ext>
            </p:extLst>
          </p:nvPr>
        </p:nvGraphicFramePr>
        <p:xfrm>
          <a:off x="1524000" y="1916832"/>
          <a:ext cx="60960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Diferente 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a=!1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a=3 </a:t>
                      </a:r>
                    </a:p>
                    <a:p>
                      <a:r>
                        <a:rPr lang="es-CO" dirty="0"/>
                        <a:t>a&gt;3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a=3</a:t>
                      </a:r>
                    </a:p>
                    <a:p>
                      <a:r>
                        <a:rPr lang="es-CO" dirty="0"/>
                        <a:t>a&gt;=3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324544" y="6021288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32018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8796"/>
              </p:ext>
            </p:extLst>
          </p:nvPr>
        </p:nvGraphicFramePr>
        <p:xfrm>
          <a:off x="1524000" y="191683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Or</a:t>
                      </a:r>
                      <a:r>
                        <a:rPr lang="es-C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Not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Unión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Hola + Estudiantes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Hola Estudiantes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40568" y="5307100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LÓGICOS Y DE CONCATENACIÓN</a:t>
            </a:r>
          </a:p>
        </p:txBody>
      </p:sp>
    </p:spTree>
    <p:extLst>
      <p:ext uri="{BB962C8B-B14F-4D97-AF65-F5344CB8AC3E}">
        <p14:creationId xmlns:p14="http://schemas.microsoft.com/office/powerpoint/2010/main" val="415649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DE2BD-6CC2-9C93-A749-0848712CA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39A46DCC-9496-685D-FABE-A434B2EE8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E6CAC71-B148-8FF6-647A-DCCF912086C7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935F69EC-B841-4EBB-3B24-90165E47A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2B88E32-2960-AC29-6B0A-DC2DE6D5AE71}"/>
              </a:ext>
            </a:extLst>
          </p:cNvPr>
          <p:cNvSpPr txBox="1"/>
          <p:nvPr/>
        </p:nvSpPr>
        <p:spPr>
          <a:xfrm>
            <a:off x="1691680" y="2060848"/>
            <a:ext cx="5616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Taller</a:t>
            </a:r>
          </a:p>
          <a:p>
            <a:r>
              <a:rPr lang="es-CO" dirty="0"/>
              <a:t>Diseñe un programa en Python que:</a:t>
            </a:r>
          </a:p>
          <a:p>
            <a:r>
              <a:rPr lang="es-CO" dirty="0"/>
              <a:t>Solicite un número “a” y “b” al usuario</a:t>
            </a:r>
          </a:p>
          <a:p>
            <a:r>
              <a:rPr lang="es-CO" dirty="0"/>
              <a:t>Realice las siguientes operaciones utilizando distintos operadores y muestre los resultados:</a:t>
            </a:r>
          </a:p>
          <a:p>
            <a:r>
              <a:rPr lang="es-CO" dirty="0"/>
              <a:t>Suma, potencia y modulo</a:t>
            </a:r>
          </a:p>
          <a:p>
            <a:r>
              <a:rPr lang="es-CO" dirty="0"/>
              <a:t>Verificar si a </a:t>
            </a:r>
            <a:r>
              <a:rPr lang="es-CO"/>
              <a:t>&lt; b </a:t>
            </a:r>
            <a:endParaRPr lang="es-CO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3543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543</Words>
  <Application>Microsoft Office PowerPoint</Application>
  <PresentationFormat>Carta (216 x 279 mm)</PresentationFormat>
  <Paragraphs>236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de Office</vt:lpstr>
      <vt:lpstr>1</vt:lpstr>
      <vt:lpstr>2</vt:lpstr>
      <vt:lpstr>3</vt:lpstr>
      <vt:lpstr>4</vt:lpstr>
      <vt:lpstr>5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91</cp:revision>
  <dcterms:created xsi:type="dcterms:W3CDTF">2008-03-11T21:51:34Z</dcterms:created>
  <dcterms:modified xsi:type="dcterms:W3CDTF">2025-01-20T15:26:25Z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