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82" r:id="rId5"/>
    <p:sldId id="283" r:id="rId6"/>
    <p:sldId id="257" r:id="rId7"/>
    <p:sldId id="281" r:id="rId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82"/>
            <p14:sldId id="283"/>
            <p14:sldId id="257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D3F9C-6C8B-4478-88C1-06324AB913E6}" v="7" dt="2025-02-04T16:24:47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4" autoAdjust="0"/>
    <p:restoredTop sz="93581" autoAdjust="0"/>
  </p:normalViewPr>
  <p:slideViewPr>
    <p:cSldViewPr>
      <p:cViewPr varScale="1">
        <p:scale>
          <a:sx n="76" d="100"/>
          <a:sy n="76" d="100"/>
        </p:scale>
        <p:origin x="132" y="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S::jfvillavisanb@itc.edu.co::e5ced5c2-d787-455d-b115-4f08a699b8c8" providerId="AD" clId="Web-{C411DD3F-BA9D-C418-E5D8-E67A31550213}"/>
    <pc:docChg chg="modSld">
      <pc:chgData name="JHEYSON FABIAN VILLAVISAN BUITRAGO" userId="S::jfvillavisanb@itc.edu.co::e5ced5c2-d787-455d-b115-4f08a699b8c8" providerId="AD" clId="Web-{C411DD3F-BA9D-C418-E5D8-E67A31550213}" dt="2023-08-26T02:01:56.942" v="15"/>
      <pc:docMkLst>
        <pc:docMk/>
      </pc:docMkLst>
      <pc:sldChg chg="modNotes">
        <pc:chgData name="JHEYSON FABIAN VILLAVISAN BUITRAGO" userId="S::jfvillavisanb@itc.edu.co::e5ced5c2-d787-455d-b115-4f08a699b8c8" providerId="AD" clId="Web-{C411DD3F-BA9D-C418-E5D8-E67A31550213}" dt="2023-08-26T01:47:10.601" v="3"/>
        <pc:sldMkLst>
          <pc:docMk/>
          <pc:sldMk cId="1457783989" sldId="259"/>
        </pc:sldMkLst>
      </pc:sldChg>
      <pc:sldChg chg="modNotes">
        <pc:chgData name="JHEYSON FABIAN VILLAVISAN BUITRAGO" userId="S::jfvillavisanb@itc.edu.co::e5ced5c2-d787-455d-b115-4f08a699b8c8" providerId="AD" clId="Web-{C411DD3F-BA9D-C418-E5D8-E67A31550213}" dt="2023-08-26T02:01:56.942" v="15"/>
        <pc:sldMkLst>
          <pc:docMk/>
          <pc:sldMk cId="1638959537" sldId="264"/>
        </pc:sldMkLst>
      </pc:sldChg>
    </pc:docChg>
  </pc:docChgLst>
  <pc:docChgLst>
    <pc:chgData name="Jheyson Fabian Villavisan Buitrago" userId="b9abc243-2adc-4788-8ef1-b07bec73deff" providerId="ADAL" clId="{9C9B059E-92CB-4F33-884C-8AF173F66938}"/>
    <pc:docChg chg="custSel addSld delSld modSld modSection">
      <pc:chgData name="Jheyson Fabian Villavisan Buitrago" userId="b9abc243-2adc-4788-8ef1-b07bec73deff" providerId="ADAL" clId="{9C9B059E-92CB-4F33-884C-8AF173F66938}" dt="2023-02-14T02:35:01.748" v="117" actId="2890"/>
      <pc:docMkLst>
        <pc:docMk/>
      </pc:docMkLst>
      <pc:sldChg chg="addSp delSp modSp mod">
        <pc:chgData name="Jheyson Fabian Villavisan Buitrago" userId="b9abc243-2adc-4788-8ef1-b07bec73deff" providerId="ADAL" clId="{9C9B059E-92CB-4F33-884C-8AF173F66938}" dt="2023-02-14T02:31:20.832" v="74" actId="1076"/>
        <pc:sldMkLst>
          <pc:docMk/>
          <pc:sldMk cId="0" sldId="256"/>
        </pc:sldMkLst>
      </pc:sldChg>
      <pc:sldChg chg="addSp delSp modSp add mod">
        <pc:chgData name="Jheyson Fabian Villavisan Buitrago" userId="b9abc243-2adc-4788-8ef1-b07bec73deff" providerId="ADAL" clId="{9C9B059E-92CB-4F33-884C-8AF173F66938}" dt="2023-02-14T02:34:23.959" v="112" actId="14100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9C9B059E-92CB-4F33-884C-8AF173F66938}" dt="2023-02-14T02:34:51.876" v="116" actId="14100"/>
        <pc:sldMkLst>
          <pc:docMk/>
          <pc:sldMk cId="4125752270" sldId="258"/>
        </pc:sldMkLst>
      </pc:sldChg>
      <pc:sldChg chg="add">
        <pc:chgData name="Jheyson Fabian Villavisan Buitrago" userId="b9abc243-2adc-4788-8ef1-b07bec73deff" providerId="ADAL" clId="{9C9B059E-92CB-4F33-884C-8AF173F66938}" dt="2023-02-14T02:35:01.748" v="117" actId="2890"/>
        <pc:sldMkLst>
          <pc:docMk/>
          <pc:sldMk cId="956773145" sldId="259"/>
        </pc:sldMkLst>
      </pc:sldChg>
      <pc:sldChg chg="del">
        <pc:chgData name="Jheyson Fabian Villavisan Buitrago" userId="b9abc243-2adc-4788-8ef1-b07bec73deff" providerId="ADAL" clId="{9C9B059E-92CB-4F33-884C-8AF173F66938}" dt="2023-02-14T02:30:36.698" v="49" actId="47"/>
        <pc:sldMkLst>
          <pc:docMk/>
          <pc:sldMk cId="2446874551" sldId="261"/>
        </pc:sldMkLst>
      </pc:sldChg>
      <pc:sldChg chg="del">
        <pc:chgData name="Jheyson Fabian Villavisan Buitrago" userId="b9abc243-2adc-4788-8ef1-b07bec73deff" providerId="ADAL" clId="{9C9B059E-92CB-4F33-884C-8AF173F66938}" dt="2023-02-14T02:30:33.741" v="43" actId="47"/>
        <pc:sldMkLst>
          <pc:docMk/>
          <pc:sldMk cId="1638959537" sldId="264"/>
        </pc:sldMkLst>
      </pc:sldChg>
      <pc:sldChg chg="del">
        <pc:chgData name="Jheyson Fabian Villavisan Buitrago" userId="b9abc243-2adc-4788-8ef1-b07bec73deff" providerId="ADAL" clId="{9C9B059E-92CB-4F33-884C-8AF173F66938}" dt="2023-02-14T02:30:35.427" v="47" actId="47"/>
        <pc:sldMkLst>
          <pc:docMk/>
          <pc:sldMk cId="423957145" sldId="265"/>
        </pc:sldMkLst>
      </pc:sldChg>
      <pc:sldChg chg="del">
        <pc:chgData name="Jheyson Fabian Villavisan Buitrago" userId="b9abc243-2adc-4788-8ef1-b07bec73deff" providerId="ADAL" clId="{9C9B059E-92CB-4F33-884C-8AF173F66938}" dt="2023-02-14T02:30:33.873" v="44" actId="47"/>
        <pc:sldMkLst>
          <pc:docMk/>
          <pc:sldMk cId="4156492543" sldId="266"/>
        </pc:sldMkLst>
      </pc:sldChg>
      <pc:sldChg chg="del">
        <pc:chgData name="Jheyson Fabian Villavisan Buitrago" userId="b9abc243-2adc-4788-8ef1-b07bec73deff" providerId="ADAL" clId="{9C9B059E-92CB-4F33-884C-8AF173F66938}" dt="2023-02-14T02:30:35.002" v="46" actId="47"/>
        <pc:sldMkLst>
          <pc:docMk/>
          <pc:sldMk cId="0" sldId="268"/>
        </pc:sldMkLst>
      </pc:sldChg>
      <pc:sldChg chg="del">
        <pc:chgData name="Jheyson Fabian Villavisan Buitrago" userId="b9abc243-2adc-4788-8ef1-b07bec73deff" providerId="ADAL" clId="{9C9B059E-92CB-4F33-884C-8AF173F66938}" dt="2023-02-14T02:30:33.543" v="42" actId="47"/>
        <pc:sldMkLst>
          <pc:docMk/>
          <pc:sldMk cId="2505371292" sldId="270"/>
        </pc:sldMkLst>
      </pc:sldChg>
      <pc:sldChg chg="del">
        <pc:chgData name="Jheyson Fabian Villavisan Buitrago" userId="b9abc243-2adc-4788-8ef1-b07bec73deff" providerId="ADAL" clId="{9C9B059E-92CB-4F33-884C-8AF173F66938}" dt="2023-02-14T02:30:33.320" v="41" actId="47"/>
        <pc:sldMkLst>
          <pc:docMk/>
          <pc:sldMk cId="3709177429" sldId="274"/>
        </pc:sldMkLst>
      </pc:sldChg>
      <pc:sldChg chg="del">
        <pc:chgData name="Jheyson Fabian Villavisan Buitrago" userId="b9abc243-2adc-4788-8ef1-b07bec73deff" providerId="ADAL" clId="{9C9B059E-92CB-4F33-884C-8AF173F66938}" dt="2023-02-14T02:30:36.180" v="48" actId="47"/>
        <pc:sldMkLst>
          <pc:docMk/>
          <pc:sldMk cId="2680639377" sldId="275"/>
        </pc:sldMkLst>
      </pc:sldChg>
      <pc:sldChg chg="del">
        <pc:chgData name="Jheyson Fabian Villavisan Buitrago" userId="b9abc243-2adc-4788-8ef1-b07bec73deff" providerId="ADAL" clId="{9C9B059E-92CB-4F33-884C-8AF173F66938}" dt="2023-02-14T02:30:34.061" v="45" actId="47"/>
        <pc:sldMkLst>
          <pc:docMk/>
          <pc:sldMk cId="1955606898" sldId="277"/>
        </pc:sldMkLst>
      </pc:sldChg>
      <pc:sldChg chg="del">
        <pc:chgData name="Jheyson Fabian Villavisan Buitrago" userId="b9abc243-2adc-4788-8ef1-b07bec73deff" providerId="ADAL" clId="{9C9B059E-92CB-4F33-884C-8AF173F66938}" dt="2023-02-14T02:30:37.148" v="50" actId="47"/>
        <pc:sldMkLst>
          <pc:docMk/>
          <pc:sldMk cId="214171354" sldId="278"/>
        </pc:sldMkLst>
      </pc:sldChg>
    </pc:docChg>
  </pc:docChgLst>
  <pc:docChgLst>
    <pc:chgData name="JHEYSON FABIAN VILLAVISAN BUITRAGO" userId="e5ced5c2-d787-455d-b115-4f08a699b8c8" providerId="ADAL" clId="{D38D3F9C-6C8B-4478-88C1-06324AB913E6}"/>
    <pc:docChg chg="custSel addSld delSld modSld modSection">
      <pc:chgData name="JHEYSON FABIAN VILLAVISAN BUITRAGO" userId="e5ced5c2-d787-455d-b115-4f08a699b8c8" providerId="ADAL" clId="{D38D3F9C-6C8B-4478-88C1-06324AB913E6}" dt="2025-02-04T16:25:42.010" v="70" actId="20577"/>
      <pc:docMkLst>
        <pc:docMk/>
      </pc:docMkLst>
      <pc:sldChg chg="delSp del mod">
        <pc:chgData name="JHEYSON FABIAN VILLAVISAN BUITRAGO" userId="e5ced5c2-d787-455d-b115-4f08a699b8c8" providerId="ADAL" clId="{D38D3F9C-6C8B-4478-88C1-06324AB913E6}" dt="2025-02-04T16:22:31.465" v="3" actId="47"/>
        <pc:sldMkLst>
          <pc:docMk/>
          <pc:sldMk cId="0" sldId="256"/>
        </pc:sldMkLst>
        <pc:spChg chg="del">
          <ac:chgData name="JHEYSON FABIAN VILLAVISAN BUITRAGO" userId="e5ced5c2-d787-455d-b115-4f08a699b8c8" providerId="ADAL" clId="{D38D3F9C-6C8B-4478-88C1-06324AB913E6}" dt="2025-02-04T16:22:23.082" v="1" actId="478"/>
          <ac:spMkLst>
            <pc:docMk/>
            <pc:sldMk cId="0" sldId="256"/>
            <ac:spMk id="2" creationId="{CD18F590-EE47-2020-A55D-D7EEE2DEE0C1}"/>
          </ac:spMkLst>
        </pc:spChg>
        <pc:picChg chg="del">
          <ac:chgData name="JHEYSON FABIAN VILLAVISAN BUITRAGO" userId="e5ced5c2-d787-455d-b115-4f08a699b8c8" providerId="ADAL" clId="{D38D3F9C-6C8B-4478-88C1-06324AB913E6}" dt="2025-02-04T16:22:21.453" v="0" actId="478"/>
          <ac:picMkLst>
            <pc:docMk/>
            <pc:sldMk cId="0" sldId="256"/>
            <ac:picMk id="5" creationId="{30AAF1E8-CD59-F2D5-AB39-8812203DA2BD}"/>
          </ac:picMkLst>
        </pc:picChg>
      </pc:sldChg>
      <pc:sldChg chg="modSp mod">
        <pc:chgData name="JHEYSON FABIAN VILLAVISAN BUITRAGO" userId="e5ced5c2-d787-455d-b115-4f08a699b8c8" providerId="ADAL" clId="{D38D3F9C-6C8B-4478-88C1-06324AB913E6}" dt="2025-02-04T16:25:42.010" v="70" actId="20577"/>
        <pc:sldMkLst>
          <pc:docMk/>
          <pc:sldMk cId="3440673900" sldId="257"/>
        </pc:sldMkLst>
        <pc:spChg chg="mod">
          <ac:chgData name="JHEYSON FABIAN VILLAVISAN BUITRAGO" userId="e5ced5c2-d787-455d-b115-4f08a699b8c8" providerId="ADAL" clId="{D38D3F9C-6C8B-4478-88C1-06324AB913E6}" dt="2025-02-04T16:22:48.655" v="6"/>
          <ac:spMkLst>
            <pc:docMk/>
            <pc:sldMk cId="3440673900" sldId="257"/>
            <ac:spMk id="10" creationId="{0D52910C-C7FF-51AD-9B9D-1A390D5FFE1B}"/>
          </ac:spMkLst>
        </pc:spChg>
        <pc:graphicFrameChg chg="mod modGraphic">
          <ac:chgData name="JHEYSON FABIAN VILLAVISAN BUITRAGO" userId="e5ced5c2-d787-455d-b115-4f08a699b8c8" providerId="ADAL" clId="{D38D3F9C-6C8B-4478-88C1-06324AB913E6}" dt="2025-02-04T16:25:42.010" v="70" actId="20577"/>
          <ac:graphicFrameMkLst>
            <pc:docMk/>
            <pc:sldMk cId="3440673900" sldId="257"/>
            <ac:graphicFrameMk id="3" creationId="{EF9006A5-EBF2-41B7-A192-D8E6795F3933}"/>
          </ac:graphicFrameMkLst>
        </pc:graphicFrameChg>
      </pc:sldChg>
      <pc:sldChg chg="del">
        <pc:chgData name="JHEYSON FABIAN VILLAVISAN BUITRAGO" userId="e5ced5c2-d787-455d-b115-4f08a699b8c8" providerId="ADAL" clId="{D38D3F9C-6C8B-4478-88C1-06324AB913E6}" dt="2025-02-04T16:22:41.224" v="5" actId="47"/>
        <pc:sldMkLst>
          <pc:docMk/>
          <pc:sldMk cId="2965408220" sldId="280"/>
        </pc:sldMkLst>
      </pc:sldChg>
      <pc:sldChg chg="delSp modSp mod">
        <pc:chgData name="JHEYSON FABIAN VILLAVISAN BUITRAGO" userId="e5ced5c2-d787-455d-b115-4f08a699b8c8" providerId="ADAL" clId="{D38D3F9C-6C8B-4478-88C1-06324AB913E6}" dt="2025-02-04T16:23:26.384" v="9" actId="478"/>
        <pc:sldMkLst>
          <pc:docMk/>
          <pc:sldMk cId="1483565277" sldId="281"/>
        </pc:sldMkLst>
        <pc:spChg chg="del">
          <ac:chgData name="JHEYSON FABIAN VILLAVISAN BUITRAGO" userId="e5ced5c2-d787-455d-b115-4f08a699b8c8" providerId="ADAL" clId="{D38D3F9C-6C8B-4478-88C1-06324AB913E6}" dt="2025-02-04T16:23:25.132" v="8" actId="478"/>
          <ac:spMkLst>
            <pc:docMk/>
            <pc:sldMk cId="1483565277" sldId="281"/>
            <ac:spMk id="2" creationId="{38B9E9CE-04E3-DE93-A00D-DDBB5875BE46}"/>
          </ac:spMkLst>
        </pc:spChg>
        <pc:spChg chg="del">
          <ac:chgData name="JHEYSON FABIAN VILLAVISAN BUITRAGO" userId="e5ced5c2-d787-455d-b115-4f08a699b8c8" providerId="ADAL" clId="{D38D3F9C-6C8B-4478-88C1-06324AB913E6}" dt="2025-02-04T16:23:26.384" v="9" actId="478"/>
          <ac:spMkLst>
            <pc:docMk/>
            <pc:sldMk cId="1483565277" sldId="281"/>
            <ac:spMk id="4" creationId="{AB8B8B08-E850-1342-E835-3453EC0AD7C1}"/>
          </ac:spMkLst>
        </pc:spChg>
        <pc:spChg chg="mod">
          <ac:chgData name="JHEYSON FABIAN VILLAVISAN BUITRAGO" userId="e5ced5c2-d787-455d-b115-4f08a699b8c8" providerId="ADAL" clId="{D38D3F9C-6C8B-4478-88C1-06324AB913E6}" dt="2025-02-04T16:23:20.615" v="7"/>
          <ac:spMkLst>
            <pc:docMk/>
            <pc:sldMk cId="1483565277" sldId="281"/>
            <ac:spMk id="10" creationId="{0D52910C-C7FF-51AD-9B9D-1A390D5FFE1B}"/>
          </ac:spMkLst>
        </pc:spChg>
      </pc:sldChg>
      <pc:sldChg chg="add">
        <pc:chgData name="JHEYSON FABIAN VILLAVISAN BUITRAGO" userId="e5ced5c2-d787-455d-b115-4f08a699b8c8" providerId="ADAL" clId="{D38D3F9C-6C8B-4478-88C1-06324AB913E6}" dt="2025-02-04T16:22:29.734" v="2"/>
        <pc:sldMkLst>
          <pc:docMk/>
          <pc:sldMk cId="0" sldId="282"/>
        </pc:sldMkLst>
      </pc:sldChg>
      <pc:sldChg chg="add">
        <pc:chgData name="JHEYSON FABIAN VILLAVISAN BUITRAGO" userId="e5ced5c2-d787-455d-b115-4f08a699b8c8" providerId="ADAL" clId="{D38D3F9C-6C8B-4478-88C1-06324AB913E6}" dt="2025-02-04T16:22:37.949" v="4"/>
        <pc:sldMkLst>
          <pc:docMk/>
          <pc:sldMk cId="1898015400" sldId="283"/>
        </pc:sldMkLst>
      </pc:sldChg>
    </pc:docChg>
  </pc:docChgLst>
  <pc:docChgLst>
    <pc:chgData name="JHEYSON FABIAN VILLAVISAN BUITRAGO" userId="e5ced5c2-d787-455d-b115-4f08a699b8c8" providerId="ADAL" clId="{4B6F9D77-E7B4-42B1-BB20-01C7FCB2106F}"/>
    <pc:docChg chg="undo custSel addSld modSld modSection">
      <pc:chgData name="JHEYSON FABIAN VILLAVISAN BUITRAGO" userId="e5ced5c2-d787-455d-b115-4f08a699b8c8" providerId="ADAL" clId="{4B6F9D77-E7B4-42B1-BB20-01C7FCB2106F}" dt="2023-02-26T18:07:21.668" v="446" actId="20577"/>
      <pc:docMkLst>
        <pc:docMk/>
      </pc:docMkLst>
      <pc:sldChg chg="modSp mod">
        <pc:chgData name="JHEYSON FABIAN VILLAVISAN BUITRAGO" userId="e5ced5c2-d787-455d-b115-4f08a699b8c8" providerId="ADAL" clId="{4B6F9D77-E7B4-42B1-BB20-01C7FCB2106F}" dt="2023-02-26T17:57:22.077" v="178" actId="20577"/>
        <pc:sldMkLst>
          <pc:docMk/>
          <pc:sldMk cId="3440673900" sldId="257"/>
        </pc:sldMkLst>
      </pc:sldChg>
      <pc:sldChg chg="modSp mod">
        <pc:chgData name="JHEYSON FABIAN VILLAVISAN BUITRAGO" userId="e5ced5c2-d787-455d-b115-4f08a699b8c8" providerId="ADAL" clId="{4B6F9D77-E7B4-42B1-BB20-01C7FCB2106F}" dt="2023-02-26T17:57:28.421" v="181" actId="20577"/>
        <pc:sldMkLst>
          <pc:docMk/>
          <pc:sldMk cId="3274533963" sldId="258"/>
        </pc:sldMkLst>
      </pc:sldChg>
      <pc:sldChg chg="modSp mod">
        <pc:chgData name="JHEYSON FABIAN VILLAVISAN BUITRAGO" userId="e5ced5c2-d787-455d-b115-4f08a699b8c8" providerId="ADAL" clId="{4B6F9D77-E7B4-42B1-BB20-01C7FCB2106F}" dt="2023-02-26T17:57:35.769" v="182" actId="20577"/>
        <pc:sldMkLst>
          <pc:docMk/>
          <pc:sldMk cId="1457783989" sldId="259"/>
        </pc:sldMkLst>
      </pc:sldChg>
      <pc:sldChg chg="modSp mod">
        <pc:chgData name="JHEYSON FABIAN VILLAVISAN BUITRAGO" userId="e5ced5c2-d787-455d-b115-4f08a699b8c8" providerId="ADAL" clId="{4B6F9D77-E7B4-42B1-BB20-01C7FCB2106F}" dt="2023-02-26T17:57:25.149" v="179" actId="20577"/>
        <pc:sldMkLst>
          <pc:docMk/>
          <pc:sldMk cId="270398225" sldId="260"/>
        </pc:sldMkLst>
      </pc:sldChg>
      <pc:sldChg chg="modSp mod">
        <pc:chgData name="JHEYSON FABIAN VILLAVISAN BUITRAGO" userId="e5ced5c2-d787-455d-b115-4f08a699b8c8" providerId="ADAL" clId="{4B6F9D77-E7B4-42B1-BB20-01C7FCB2106F}" dt="2023-02-26T17:57:39.249" v="184" actId="20577"/>
        <pc:sldMkLst>
          <pc:docMk/>
          <pc:sldMk cId="2446874551" sldId="261"/>
        </pc:sldMkLst>
      </pc:sldChg>
      <pc:sldChg chg="addSp delSp modSp mod">
        <pc:chgData name="JHEYSON FABIAN VILLAVISAN BUITRAGO" userId="e5ced5c2-d787-455d-b115-4f08a699b8c8" providerId="ADAL" clId="{4B6F9D77-E7B4-42B1-BB20-01C7FCB2106F}" dt="2023-02-26T17:57:47.092" v="187" actId="20577"/>
        <pc:sldMkLst>
          <pc:docMk/>
          <pc:sldMk cId="3201851065" sldId="262"/>
        </pc:sldMkLst>
      </pc:sldChg>
      <pc:sldChg chg="modSp mod">
        <pc:chgData name="JHEYSON FABIAN VILLAVISAN BUITRAGO" userId="e5ced5c2-d787-455d-b115-4f08a699b8c8" providerId="ADAL" clId="{4B6F9D77-E7B4-42B1-BB20-01C7FCB2106F}" dt="2023-02-26T17:57:42.885" v="186" actId="20577"/>
        <pc:sldMkLst>
          <pc:docMk/>
          <pc:sldMk cId="1638959537" sldId="264"/>
        </pc:sldMkLst>
      </pc:sldChg>
      <pc:sldChg chg="modSp add mod">
        <pc:chgData name="JHEYSON FABIAN VILLAVISAN BUITRAGO" userId="e5ced5c2-d787-455d-b115-4f08a699b8c8" providerId="ADAL" clId="{4B6F9D77-E7B4-42B1-BB20-01C7FCB2106F}" dt="2023-02-26T17:57:50.664" v="188" actId="20577"/>
        <pc:sldMkLst>
          <pc:docMk/>
          <pc:sldMk cId="423957145" sldId="265"/>
        </pc:sldMkLst>
      </pc:sldChg>
      <pc:sldChg chg="modSp add mod">
        <pc:chgData name="JHEYSON FABIAN VILLAVISAN BUITRAGO" userId="e5ced5c2-d787-455d-b115-4f08a699b8c8" providerId="ADAL" clId="{4B6F9D77-E7B4-42B1-BB20-01C7FCB2106F}" dt="2023-02-26T18:07:21.668" v="446" actId="20577"/>
        <pc:sldMkLst>
          <pc:docMk/>
          <pc:sldMk cId="4156492543" sldId="266"/>
        </pc:sldMkLst>
      </pc:sldChg>
    </pc:docChg>
  </pc:docChgLst>
  <pc:docChgLst>
    <pc:chgData name="JHEYSON FABIAN VILLAVISAN BUITRAGO" userId="e5ced5c2-d787-455d-b115-4f08a699b8c8" providerId="ADAL" clId="{36919DFC-0E8A-4610-A7CE-1DFA52C1C2D8}"/>
    <pc:docChg chg="custSel delSld modSld modSection">
      <pc:chgData name="JHEYSON FABIAN VILLAVISAN BUITRAGO" userId="e5ced5c2-d787-455d-b115-4f08a699b8c8" providerId="ADAL" clId="{36919DFC-0E8A-4610-A7CE-1DFA52C1C2D8}" dt="2025-01-20T14:55:19.592" v="24" actId="20577"/>
      <pc:docMkLst>
        <pc:docMk/>
      </pc:docMkLst>
      <pc:sldChg chg="del">
        <pc:chgData name="JHEYSON FABIAN VILLAVISAN BUITRAGO" userId="e5ced5c2-d787-455d-b115-4f08a699b8c8" providerId="ADAL" clId="{36919DFC-0E8A-4610-A7CE-1DFA52C1C2D8}" dt="2025-01-17T17:14:53.770" v="2" actId="47"/>
        <pc:sldMkLst>
          <pc:docMk/>
          <pc:sldMk cId="3274533963" sldId="258"/>
        </pc:sldMkLst>
      </pc:sldChg>
      <pc:sldChg chg="del">
        <pc:chgData name="JHEYSON FABIAN VILLAVISAN BUITRAGO" userId="e5ced5c2-d787-455d-b115-4f08a699b8c8" providerId="ADAL" clId="{36919DFC-0E8A-4610-A7CE-1DFA52C1C2D8}" dt="2025-01-17T17:14:54.273" v="3" actId="47"/>
        <pc:sldMkLst>
          <pc:docMk/>
          <pc:sldMk cId="1457783989" sldId="259"/>
        </pc:sldMkLst>
      </pc:sldChg>
      <pc:sldChg chg="del">
        <pc:chgData name="JHEYSON FABIAN VILLAVISAN BUITRAGO" userId="e5ced5c2-d787-455d-b115-4f08a699b8c8" providerId="ADAL" clId="{36919DFC-0E8A-4610-A7CE-1DFA52C1C2D8}" dt="2025-01-20T14:47:13.518" v="23" actId="47"/>
        <pc:sldMkLst>
          <pc:docMk/>
          <pc:sldMk cId="270398225" sldId="260"/>
        </pc:sldMkLst>
      </pc:sldChg>
      <pc:sldChg chg="del">
        <pc:chgData name="JHEYSON FABIAN VILLAVISAN BUITRAGO" userId="e5ced5c2-d787-455d-b115-4f08a699b8c8" providerId="ADAL" clId="{36919DFC-0E8A-4610-A7CE-1DFA52C1C2D8}" dt="2025-01-17T17:14:54.582" v="4" actId="47"/>
        <pc:sldMkLst>
          <pc:docMk/>
          <pc:sldMk cId="2446874551" sldId="261"/>
        </pc:sldMkLst>
      </pc:sldChg>
      <pc:sldChg chg="del">
        <pc:chgData name="JHEYSON FABIAN VILLAVISAN BUITRAGO" userId="e5ced5c2-d787-455d-b115-4f08a699b8c8" providerId="ADAL" clId="{36919DFC-0E8A-4610-A7CE-1DFA52C1C2D8}" dt="2025-01-17T17:14:54.974" v="6" actId="47"/>
        <pc:sldMkLst>
          <pc:docMk/>
          <pc:sldMk cId="3201851065" sldId="262"/>
        </pc:sldMkLst>
      </pc:sldChg>
      <pc:sldChg chg="del">
        <pc:chgData name="JHEYSON FABIAN VILLAVISAN BUITRAGO" userId="e5ced5c2-d787-455d-b115-4f08a699b8c8" providerId="ADAL" clId="{36919DFC-0E8A-4610-A7CE-1DFA52C1C2D8}" dt="2025-01-17T17:14:54.785" v="5" actId="47"/>
        <pc:sldMkLst>
          <pc:docMk/>
          <pc:sldMk cId="1638959537" sldId="264"/>
        </pc:sldMkLst>
      </pc:sldChg>
      <pc:sldChg chg="del">
        <pc:chgData name="JHEYSON FABIAN VILLAVISAN BUITRAGO" userId="e5ced5c2-d787-455d-b115-4f08a699b8c8" providerId="ADAL" clId="{36919DFC-0E8A-4610-A7CE-1DFA52C1C2D8}" dt="2025-01-17T17:14:55.161" v="7" actId="47"/>
        <pc:sldMkLst>
          <pc:docMk/>
          <pc:sldMk cId="423957145" sldId="265"/>
        </pc:sldMkLst>
      </pc:sldChg>
      <pc:sldChg chg="del">
        <pc:chgData name="JHEYSON FABIAN VILLAVISAN BUITRAGO" userId="e5ced5c2-d787-455d-b115-4f08a699b8c8" providerId="ADAL" clId="{36919DFC-0E8A-4610-A7CE-1DFA52C1C2D8}" dt="2025-01-17T17:14:57.706" v="8" actId="47"/>
        <pc:sldMkLst>
          <pc:docMk/>
          <pc:sldMk cId="4156492543" sldId="266"/>
        </pc:sldMkLst>
      </pc:sldChg>
      <pc:sldChg chg="addSp delSp modSp mod">
        <pc:chgData name="JHEYSON FABIAN VILLAVISAN BUITRAGO" userId="e5ced5c2-d787-455d-b115-4f08a699b8c8" providerId="ADAL" clId="{36919DFC-0E8A-4610-A7CE-1DFA52C1C2D8}" dt="2025-01-17T17:01:05.301" v="1"/>
        <pc:sldMkLst>
          <pc:docMk/>
          <pc:sldMk cId="2965408220" sldId="280"/>
        </pc:sldMkLst>
        <pc:graphicFrameChg chg="add mod">
          <ac:chgData name="JHEYSON FABIAN VILLAVISAN BUITRAGO" userId="e5ced5c2-d787-455d-b115-4f08a699b8c8" providerId="ADAL" clId="{36919DFC-0E8A-4610-A7CE-1DFA52C1C2D8}" dt="2025-01-17T17:01:05.301" v="1"/>
          <ac:graphicFrameMkLst>
            <pc:docMk/>
            <pc:sldMk cId="2965408220" sldId="280"/>
            <ac:graphicFrameMk id="2" creationId="{0D183192-51CA-8722-2013-AF1234D1EA2A}"/>
          </ac:graphicFrameMkLst>
        </pc:graphicFrameChg>
      </pc:sldChg>
      <pc:sldChg chg="modSp mod">
        <pc:chgData name="JHEYSON FABIAN VILLAVISAN BUITRAGO" userId="e5ced5c2-d787-455d-b115-4f08a699b8c8" providerId="ADAL" clId="{36919DFC-0E8A-4610-A7CE-1DFA52C1C2D8}" dt="2025-01-20T14:55:19.592" v="24" actId="20577"/>
        <pc:sldMkLst>
          <pc:docMk/>
          <pc:sldMk cId="1483565277" sldId="281"/>
        </pc:sldMkLst>
        <pc:spChg chg="mod">
          <ac:chgData name="JHEYSON FABIAN VILLAVISAN BUITRAGO" userId="e5ced5c2-d787-455d-b115-4f08a699b8c8" providerId="ADAL" clId="{36919DFC-0E8A-4610-A7CE-1DFA52C1C2D8}" dt="2025-01-20T14:46:58.144" v="22" actId="20577"/>
          <ac:spMkLst>
            <pc:docMk/>
            <pc:sldMk cId="1483565277" sldId="281"/>
            <ac:spMk id="2" creationId="{38B9E9CE-04E3-DE93-A00D-DDBB5875BE46}"/>
          </ac:spMkLst>
        </pc:spChg>
        <pc:spChg chg="mod">
          <ac:chgData name="JHEYSON FABIAN VILLAVISAN BUITRAGO" userId="e5ced5c2-d787-455d-b115-4f08a699b8c8" providerId="ADAL" clId="{36919DFC-0E8A-4610-A7CE-1DFA52C1C2D8}" dt="2025-01-20T14:55:19.592" v="24" actId="20577"/>
          <ac:spMkLst>
            <pc:docMk/>
            <pc:sldMk cId="1483565277" sldId="281"/>
            <ac:spMk id="5122" creationId="{612B5792-076C-452D-8592-DDADCC263C58}"/>
          </ac:spMkLst>
        </pc:spChg>
      </pc:sldChg>
    </pc:docChg>
  </pc:docChgLst>
  <pc:docChgLst>
    <pc:chgData name="Jheyson Fabian Villavisan Buitrago" userId="b9abc243-2adc-4788-8ef1-b07bec73deff" providerId="ADAL" clId="{ED62E575-4A44-48FD-9F4F-9929064DEB60}"/>
    <pc:docChg chg="undo custSel modSld">
      <pc:chgData name="Jheyson Fabian Villavisan Buitrago" userId="b9abc243-2adc-4788-8ef1-b07bec73deff" providerId="ADAL" clId="{ED62E575-4A44-48FD-9F4F-9929064DEB60}" dt="2023-02-14T02:24:47.324" v="720"/>
      <pc:docMkLst>
        <pc:docMk/>
      </pc:docMkLst>
      <pc:sldChg chg="addSp delSp modSp mod">
        <pc:chgData name="Jheyson Fabian Villavisan Buitrago" userId="b9abc243-2adc-4788-8ef1-b07bec73deff" providerId="ADAL" clId="{ED62E575-4A44-48FD-9F4F-9929064DEB60}" dt="2023-02-14T02:02:27.386" v="18" actId="1076"/>
        <pc:sldMkLst>
          <pc:docMk/>
          <pc:sldMk cId="0" sldId="256"/>
        </pc:sldMkLst>
      </pc:sldChg>
      <pc:sldChg chg="addSp delSp modSp modNotesTx">
        <pc:chgData name="Jheyson Fabian Villavisan Buitrago" userId="b9abc243-2adc-4788-8ef1-b07bec73deff" providerId="ADAL" clId="{ED62E575-4A44-48FD-9F4F-9929064DEB60}" dt="2023-02-14T02:24:17.078" v="714" actId="313"/>
        <pc:sldMkLst>
          <pc:docMk/>
          <pc:sldMk cId="2446874551" sldId="261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4:47.324" v="720"/>
        <pc:sldMkLst>
          <pc:docMk/>
          <pc:sldMk cId="1638959537" sldId="26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00.495" v="101"/>
        <pc:sldMkLst>
          <pc:docMk/>
          <pc:sldMk cId="423957145" sldId="26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29.956" v="109"/>
        <pc:sldMkLst>
          <pc:docMk/>
          <pc:sldMk cId="4156492543" sldId="266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42.623" v="115"/>
        <pc:sldMkLst>
          <pc:docMk/>
          <pc:sldMk cId="0" sldId="268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0:13.295" v="523" actId="20577"/>
        <pc:sldMkLst>
          <pc:docMk/>
          <pc:sldMk cId="2505371292" sldId="270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24.793" v="91"/>
        <pc:sldMkLst>
          <pc:docMk/>
          <pc:sldMk cId="3709177429" sldId="27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3.832" v="111"/>
        <pc:sldMkLst>
          <pc:docMk/>
          <pc:sldMk cId="2680639377" sldId="27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8.400" v="113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30.567" v="93"/>
        <pc:sldMkLst>
          <pc:docMk/>
          <pc:sldMk cId="214171354" sldId="278"/>
        </pc:sldMkLst>
      </pc:sldChg>
    </pc:docChg>
  </pc:docChgLst>
  <pc:docChgLst>
    <pc:chgData name="JHEYSON FABIAN VILLAVISAN BUITRAGO" userId="S::jfvillavisanb@itc.edu.co::e5ced5c2-d787-455d-b115-4f08a699b8c8" providerId="AD" clId="Web-{CA60EAE0-12AE-E64F-79E7-D5E95890D956}"/>
    <pc:docChg chg="modSld">
      <pc:chgData name="JHEYSON FABIAN VILLAVISAN BUITRAGO" userId="S::jfvillavisanb@itc.edu.co::e5ced5c2-d787-455d-b115-4f08a699b8c8" providerId="AD" clId="Web-{CA60EAE0-12AE-E64F-79E7-D5E95890D956}" dt="2023-08-12T01:58:45.764" v="3"/>
      <pc:docMkLst>
        <pc:docMk/>
      </pc:docMkLst>
      <pc:sldChg chg="modSp">
        <pc:chgData name="JHEYSON FABIAN VILLAVISAN BUITRAGO" userId="S::jfvillavisanb@itc.edu.co::e5ced5c2-d787-455d-b115-4f08a699b8c8" providerId="AD" clId="Web-{CA60EAE0-12AE-E64F-79E7-D5E95890D956}" dt="2023-08-12T01:58:45.764" v="3"/>
        <pc:sldMkLst>
          <pc:docMk/>
          <pc:sldMk cId="3440673900" sldId="257"/>
        </pc:sldMkLst>
      </pc:sldChg>
    </pc:docChg>
  </pc:docChgLst>
  <pc:docChgLst>
    <pc:chgData name="Jheyson Fabian Villavisan Buitrago" userId="S::jf.villavisan@uniandes.edu.co::b9abc243-2adc-4788-8ef1-b07bec73deff" providerId="AD" clId="Web-{5C8BA568-B15F-4025-8DAB-3914683C88CA}"/>
    <pc:docChg chg="modSld">
      <pc:chgData name="Jheyson Fabian Villavisan Buitrago" userId="S::jf.villavisan@uniandes.edu.co::b9abc243-2adc-4788-8ef1-b07bec73deff" providerId="AD" clId="Web-{5C8BA568-B15F-4025-8DAB-3914683C88CA}" dt="2023-02-23T12:02:31.091" v="12"/>
      <pc:docMkLst>
        <pc:docMk/>
      </pc:docMkLst>
      <pc:sldChg chg="modNotes">
        <pc:chgData name="Jheyson Fabian Villavisan Buitrago" userId="S::jf.villavisan@uniandes.edu.co::b9abc243-2adc-4788-8ef1-b07bec73deff" providerId="AD" clId="Web-{5C8BA568-B15F-4025-8DAB-3914683C88CA}" dt="2023-02-23T12:02:31.091" v="12"/>
        <pc:sldMkLst>
          <pc:docMk/>
          <pc:sldMk cId="1457783989" sldId="259"/>
        </pc:sldMkLst>
      </pc:sldChg>
    </pc:docChg>
  </pc:docChgLst>
  <pc:docChgLst>
    <pc:chgData name="JHEYSON FABIAN VILLAVISAN BUITRAGO" userId="S::jfvillavisanb@itc.edu.co::e5ced5c2-d787-455d-b115-4f08a699b8c8" providerId="AD" clId="Web-{54F61D11-0B8F-608C-05E6-C48A393958A0}"/>
    <pc:docChg chg="modSld">
      <pc:chgData name="JHEYSON FABIAN VILLAVISAN BUITRAGO" userId="S::jfvillavisanb@itc.edu.co::e5ced5c2-d787-455d-b115-4f08a699b8c8" providerId="AD" clId="Web-{54F61D11-0B8F-608C-05E6-C48A393958A0}" dt="2024-02-17T00:37:38.760" v="22"/>
      <pc:docMkLst>
        <pc:docMk/>
      </pc:docMkLst>
      <pc:sldChg chg="modSp">
        <pc:chgData name="JHEYSON FABIAN VILLAVISAN BUITRAGO" userId="S::jfvillavisanb@itc.edu.co::e5ced5c2-d787-455d-b115-4f08a699b8c8" providerId="AD" clId="Web-{54F61D11-0B8F-608C-05E6-C48A393958A0}" dt="2024-02-17T00:37:07.244" v="16" actId="20577"/>
        <pc:sldMkLst>
          <pc:docMk/>
          <pc:sldMk cId="270398225" sldId="260"/>
        </pc:sldMkLst>
      </pc:sldChg>
      <pc:sldChg chg="modSp">
        <pc:chgData name="JHEYSON FABIAN VILLAVISAN BUITRAGO" userId="S::jfvillavisanb@itc.edu.co::e5ced5c2-d787-455d-b115-4f08a699b8c8" providerId="AD" clId="Web-{54F61D11-0B8F-608C-05E6-C48A393958A0}" dt="2024-02-17T00:37:38.760" v="22"/>
        <pc:sldMkLst>
          <pc:docMk/>
          <pc:sldMk cId="2446874551" sldId="261"/>
        </pc:sldMkLst>
      </pc:sldChg>
    </pc:docChg>
  </pc:docChgLst>
  <pc:docChgLst>
    <pc:chgData name="Jheyson Fabian Villavisan Buitrago" userId="b9abc243-2adc-4788-8ef1-b07bec73deff" providerId="ADAL" clId="{3215327A-3D14-4436-848D-437BA9825477}"/>
    <pc:docChg chg="undo custSel addSld delSld modSld sldOrd modSection">
      <pc:chgData name="Jheyson Fabian Villavisan Buitrago" userId="b9abc243-2adc-4788-8ef1-b07bec73deff" providerId="ADAL" clId="{3215327A-3D14-4436-848D-437BA9825477}" dt="2023-02-21T02:31:50.819" v="1105" actId="47"/>
      <pc:docMkLst>
        <pc:docMk/>
      </pc:docMkLst>
      <pc:sldChg chg="addSp delSp modSp mod">
        <pc:chgData name="Jheyson Fabian Villavisan Buitrago" userId="b9abc243-2adc-4788-8ef1-b07bec73deff" providerId="ADAL" clId="{3215327A-3D14-4436-848D-437BA9825477}" dt="2023-02-21T01:47:34.076" v="538" actId="20577"/>
        <pc:sldMkLst>
          <pc:docMk/>
          <pc:sldMk cId="0" sldId="256"/>
        </pc:sldMkLst>
      </pc:sldChg>
      <pc:sldChg chg="addSp delSp modSp mod modNotesTx">
        <pc:chgData name="Jheyson Fabian Villavisan Buitrago" userId="b9abc243-2adc-4788-8ef1-b07bec73deff" providerId="ADAL" clId="{3215327A-3D14-4436-848D-437BA9825477}" dt="2023-02-21T01:48:51.206" v="635" actId="20577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3215327A-3D14-4436-848D-437BA9825477}" dt="2023-02-21T02:11:11.852" v="862" actId="20577"/>
        <pc:sldMkLst>
          <pc:docMk/>
          <pc:sldMk cId="3274533963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4125752270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956773145" sldId="259"/>
        </pc:sldMkLst>
      </pc:sldChg>
      <pc:sldChg chg="addSp delSp modSp add mod ord">
        <pc:chgData name="Jheyson Fabian Villavisan Buitrago" userId="b9abc243-2adc-4788-8ef1-b07bec73deff" providerId="ADAL" clId="{3215327A-3D14-4436-848D-437BA9825477}" dt="2023-02-21T02:09:32.513" v="828" actId="20577"/>
        <pc:sldMkLst>
          <pc:docMk/>
          <pc:sldMk cId="1457783989" sldId="259"/>
        </pc:sldMkLst>
      </pc:sldChg>
      <pc:sldChg chg="modSp add mod ord">
        <pc:chgData name="Jheyson Fabian Villavisan Buitrago" userId="b9abc243-2adc-4788-8ef1-b07bec73deff" providerId="ADAL" clId="{3215327A-3D14-4436-848D-437BA9825477}" dt="2023-02-21T02:06:35.217" v="816" actId="20577"/>
        <pc:sldMkLst>
          <pc:docMk/>
          <pc:sldMk cId="270398225" sldId="260"/>
        </pc:sldMkLst>
      </pc:sldChg>
      <pc:sldChg chg="modSp add mod">
        <pc:chgData name="Jheyson Fabian Villavisan Buitrago" userId="b9abc243-2adc-4788-8ef1-b07bec73deff" providerId="ADAL" clId="{3215327A-3D14-4436-848D-437BA9825477}" dt="2023-02-21T02:24:48.908" v="1089" actId="20577"/>
        <pc:sldMkLst>
          <pc:docMk/>
          <pc:sldMk cId="2446874551" sldId="261"/>
        </pc:sldMkLst>
      </pc:sldChg>
      <pc:sldChg chg="modSp add mod">
        <pc:chgData name="Jheyson Fabian Villavisan Buitrago" userId="b9abc243-2adc-4788-8ef1-b07bec73deff" providerId="ADAL" clId="{3215327A-3D14-4436-848D-437BA9825477}" dt="2023-02-21T02:22:44.928" v="1034" actId="20577"/>
        <pc:sldMkLst>
          <pc:docMk/>
          <pc:sldMk cId="3201851065" sldId="262"/>
        </pc:sldMkLst>
      </pc:sldChg>
      <pc:sldChg chg="add del">
        <pc:chgData name="Jheyson Fabian Villavisan Buitrago" userId="b9abc243-2adc-4788-8ef1-b07bec73deff" providerId="ADAL" clId="{3215327A-3D14-4436-848D-437BA9825477}" dt="2023-02-21T02:25:46.318" v="1104" actId="47"/>
        <pc:sldMkLst>
          <pc:docMk/>
          <pc:sldMk cId="3710127576" sldId="263"/>
        </pc:sldMkLst>
      </pc:sldChg>
      <pc:sldChg chg="modSp add mod ord">
        <pc:chgData name="Jheyson Fabian Villavisan Buitrago" userId="b9abc243-2adc-4788-8ef1-b07bec73deff" providerId="ADAL" clId="{3215327A-3D14-4436-848D-437BA9825477}" dt="2023-02-21T02:20:22.028" v="998" actId="1076"/>
        <pc:sldMkLst>
          <pc:docMk/>
          <pc:sldMk cId="1638959537" sldId="264"/>
        </pc:sldMkLst>
      </pc:sldChg>
      <pc:sldChg chg="modSp add del mod">
        <pc:chgData name="Jheyson Fabian Villavisan Buitrago" userId="b9abc243-2adc-4788-8ef1-b07bec73deff" providerId="ADAL" clId="{3215327A-3D14-4436-848D-437BA9825477}" dt="2023-02-21T02:31:50.819" v="1105" actId="47"/>
        <pc:sldMkLst>
          <pc:docMk/>
          <pc:sldMk cId="2427464278" sldId="265"/>
        </pc:sldMkLst>
      </pc:sldChg>
    </pc:docChg>
  </pc:docChgLst>
  <pc:docChgLst>
    <pc:chgData name="JHEYSON FABIAN VILLAVISAN BUITRAGO" userId="e5ced5c2-d787-455d-b115-4f08a699b8c8" providerId="ADAL" clId="{61064E29-7526-4006-8D9E-6DAEA80EB5D0}"/>
    <pc:docChg chg="modSld">
      <pc:chgData name="JHEYSON FABIAN VILLAVISAN BUITRAGO" userId="e5ced5c2-d787-455d-b115-4f08a699b8c8" providerId="ADAL" clId="{61064E29-7526-4006-8D9E-6DAEA80EB5D0}" dt="2023-08-25T21:37:25.760" v="17" actId="20577"/>
      <pc:docMkLst>
        <pc:docMk/>
      </pc:docMkLst>
      <pc:sldChg chg="modSp mod">
        <pc:chgData name="JHEYSON FABIAN VILLAVISAN BUITRAGO" userId="e5ced5c2-d787-455d-b115-4f08a699b8c8" providerId="ADAL" clId="{61064E29-7526-4006-8D9E-6DAEA80EB5D0}" dt="2023-08-17T22:34:33.526" v="12" actId="20577"/>
        <pc:sldMkLst>
          <pc:docMk/>
          <pc:sldMk cId="0" sldId="256"/>
        </pc:sldMkLst>
      </pc:sldChg>
      <pc:sldChg chg="modSp mod">
        <pc:chgData name="JHEYSON FABIAN VILLAVISAN BUITRAGO" userId="e5ced5c2-d787-455d-b115-4f08a699b8c8" providerId="ADAL" clId="{61064E29-7526-4006-8D9E-6DAEA80EB5D0}" dt="2023-08-25T21:37:25.760" v="17" actId="20577"/>
        <pc:sldMkLst>
          <pc:docMk/>
          <pc:sldMk cId="3274533963" sldId="258"/>
        </pc:sldMkLst>
      </pc:sldChg>
    </pc:docChg>
  </pc:docChgLst>
  <pc:docChgLst>
    <pc:chgData name="JHEYSON FABIAN VILLAVISAN BUITRAGO" userId="e5ced5c2-d787-455d-b115-4f08a699b8c8" providerId="ADAL" clId="{34C8C28D-8801-4189-872A-85ABBDD74DE6}"/>
    <pc:docChg chg="custSel addSld modSld modSection">
      <pc:chgData name="JHEYSON FABIAN VILLAVISAN BUITRAGO" userId="e5ced5c2-d787-455d-b115-4f08a699b8c8" providerId="ADAL" clId="{34C8C28D-8801-4189-872A-85ABBDD74DE6}" dt="2024-08-15T21:12:12.091" v="381" actId="20577"/>
      <pc:docMkLst>
        <pc:docMk/>
      </pc:docMkLst>
      <pc:sldChg chg="modSp mod">
        <pc:chgData name="JHEYSON FABIAN VILLAVISAN BUITRAGO" userId="e5ced5c2-d787-455d-b115-4f08a699b8c8" providerId="ADAL" clId="{34C8C28D-8801-4189-872A-85ABBDD74DE6}" dt="2024-08-15T21:00:41.965" v="8" actId="20577"/>
        <pc:sldMkLst>
          <pc:docMk/>
          <pc:sldMk cId="3440673900" sldId="257"/>
        </pc:sldMkLst>
      </pc:sldChg>
      <pc:sldChg chg="modSp mod">
        <pc:chgData name="JHEYSON FABIAN VILLAVISAN BUITRAGO" userId="e5ced5c2-d787-455d-b115-4f08a699b8c8" providerId="ADAL" clId="{34C8C28D-8801-4189-872A-85ABBDD74DE6}" dt="2024-08-15T21:00:46.666" v="10" actId="20577"/>
        <pc:sldMkLst>
          <pc:docMk/>
          <pc:sldMk cId="3274533963" sldId="258"/>
        </pc:sldMkLst>
      </pc:sldChg>
      <pc:sldChg chg="modSp mod">
        <pc:chgData name="JHEYSON FABIAN VILLAVISAN BUITRAGO" userId="e5ced5c2-d787-455d-b115-4f08a699b8c8" providerId="ADAL" clId="{34C8C28D-8801-4189-872A-85ABBDD74DE6}" dt="2024-08-15T21:00:44.462" v="9" actId="20577"/>
        <pc:sldMkLst>
          <pc:docMk/>
          <pc:sldMk cId="270398225" sldId="260"/>
        </pc:sldMkLst>
      </pc:sldChg>
      <pc:sldChg chg="modSp add mod">
        <pc:chgData name="JHEYSON FABIAN VILLAVISAN BUITRAGO" userId="e5ced5c2-d787-455d-b115-4f08a699b8c8" providerId="ADAL" clId="{34C8C28D-8801-4189-872A-85ABBDD74DE6}" dt="2024-08-15T21:12:12.091" v="381" actId="20577"/>
        <pc:sldMkLst>
          <pc:docMk/>
          <pc:sldMk cId="2965408220" sldId="280"/>
        </pc:sldMkLst>
      </pc:sldChg>
      <pc:sldChg chg="addSp modSp add mod">
        <pc:chgData name="JHEYSON FABIAN VILLAVISAN BUITRAGO" userId="e5ced5c2-d787-455d-b115-4f08a699b8c8" providerId="ADAL" clId="{34C8C28D-8801-4189-872A-85ABBDD74DE6}" dt="2024-08-15T21:10:26.452" v="378" actId="1076"/>
        <pc:sldMkLst>
          <pc:docMk/>
          <pc:sldMk cId="1483565277" sldId="281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2446874551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1638959537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423957145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4156492543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711F7D72-680D-4FEF-9A96-8EC615CBA0DF}"/>
    <pc:docChg chg="undo custSel modSld">
      <pc:chgData name="JHEYSON FABIAN VILLAVISAN BUITRAGO" userId="e5ced5c2-d787-455d-b115-4f08a699b8c8" providerId="ADAL" clId="{711F7D72-680D-4FEF-9A96-8EC615CBA0DF}" dt="2024-02-23T19:29:31.185" v="39" actId="1076"/>
      <pc:docMkLst>
        <pc:docMk/>
      </pc:docMkLst>
      <pc:sldChg chg="modSp mod">
        <pc:chgData name="JHEYSON FABIAN VILLAVISAN BUITRAGO" userId="e5ced5c2-d787-455d-b115-4f08a699b8c8" providerId="ADAL" clId="{711F7D72-680D-4FEF-9A96-8EC615CBA0DF}" dt="2024-02-23T19:29:31.185" v="39" actId="1076"/>
        <pc:sldMkLst>
          <pc:docMk/>
          <pc:sldMk cId="3201851065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4/02/2025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4/02/2025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CO" altLang="es-CO" dirty="0"/>
              <a:t>Ejercicio, represente byte correspondiente al valor 64</a:t>
            </a:r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5769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CO" altLang="es-CO" dirty="0"/>
              <a:t>Ejercicio, represente byte correspondiente al valor 64</a:t>
            </a:r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4768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20688"/>
          <a:ext cx="7416824" cy="5356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PSoC</a:t>
                      </a:r>
                      <a:r>
                        <a:rPr lang="es-CO" sz="1000" dirty="0"/>
                        <a:t> </a:t>
                      </a:r>
                      <a:r>
                        <a:rPr lang="es-CO" sz="1000"/>
                        <a:t>Creator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- combinacionales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Externas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611560" y="59267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9801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F9006A5-EBF2-41B7-A192-D8E6795F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16714"/>
              </p:ext>
            </p:extLst>
          </p:nvPr>
        </p:nvGraphicFramePr>
        <p:xfrm>
          <a:off x="1524000" y="1916832"/>
          <a:ext cx="6096000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0149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69576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96301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54445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Contiene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Identificador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Booleano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Char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Caracter</a:t>
                      </a:r>
                      <a:r>
                        <a:rPr lang="es-CO" dirty="0"/>
                        <a:t> 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%c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uInt_8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0-255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Int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-127 :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%d </a:t>
                      </a:r>
                      <a:r>
                        <a:rPr lang="es-CO" dirty="0" err="1"/>
                        <a:t>or</a:t>
                      </a:r>
                      <a:r>
                        <a:rPr lang="es-CO" dirty="0"/>
                        <a:t> %i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uint_16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 : 65535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0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Double</a:t>
                      </a:r>
                      <a:r>
                        <a:rPr lang="es-CO" dirty="0"/>
                        <a:t> (Int_16)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-32768: 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%</a:t>
                      </a:r>
                      <a:r>
                        <a:rPr lang="es-CO" dirty="0" err="1"/>
                        <a:t>lf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float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-3,40 E+38 : 3,40E+38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%f </a:t>
                      </a:r>
                      <a:r>
                        <a:rPr lang="es-CO" dirty="0" err="1"/>
                        <a:t>or</a:t>
                      </a:r>
                      <a:r>
                        <a:rPr lang="es-CO" dirty="0"/>
                        <a:t> 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93658"/>
                  </a:ext>
                </a:extLst>
              </a:tr>
            </a:tbl>
          </a:graphicData>
        </a:graphic>
      </p:graphicFrame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DATOS</a:t>
            </a:r>
          </a:p>
        </p:txBody>
      </p:sp>
    </p:spTree>
    <p:extLst>
      <p:ext uri="{BB962C8B-B14F-4D97-AF65-F5344CB8AC3E}">
        <p14:creationId xmlns:p14="http://schemas.microsoft.com/office/powerpoint/2010/main" val="344067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565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2306</TotalTime>
  <Words>326</Words>
  <Application>Microsoft Office PowerPoint</Application>
  <PresentationFormat>Carta (216 x 279 mm)</PresentationFormat>
  <Paragraphs>107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1</vt:lpstr>
      <vt:lpstr>2</vt:lpstr>
      <vt:lpstr>3</vt:lpstr>
      <vt:lpstr>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91</cp:revision>
  <dcterms:created xsi:type="dcterms:W3CDTF">2008-03-11T21:51:34Z</dcterms:created>
  <dcterms:modified xsi:type="dcterms:W3CDTF">2025-02-04T16:25:50Z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