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47" dt="2025-02-04T14:46:36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0" d="100"/>
          <a:sy n="70" d="100"/>
        </p:scale>
        <p:origin x="4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5T14:07:08.820" v="1031" actId="313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5T14:07:08.820" v="1031" actId="313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5T14:07:08.820" v="1031" actId="313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8816"/>
              </p:ext>
            </p:extLst>
          </p:nvPr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</a:t>
                      </a:r>
                      <a:r>
                        <a:rPr lang="es-CO" sz="1000"/>
                        <a:t>, Librería)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396</Words>
  <Application>Microsoft Office PowerPoint</Application>
  <PresentationFormat>Carta (216 x 279 mm)</PresentationFormat>
  <Paragraphs>116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