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7" r:id="rId6"/>
    <p:sldId id="274" r:id="rId7"/>
    <p:sldId id="286" r:id="rId8"/>
    <p:sldId id="288" r:id="rId9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7"/>
            <p14:sldId id="274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5CCE7-4D40-401A-9838-3B0831D62C6E}" v="6" dt="2025-02-05T17:57:43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63" d="100"/>
          <a:sy n="163" d="100"/>
        </p:scale>
        <p:origin x="169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  <pc:spChg chg="mod">
          <ac:chgData name="JHEYSON FABIAN VILLAVISAN BUITRAGO" userId="e5ced5c2-d787-455d-b115-4f08a699b8c8" providerId="ADAL" clId="{29AE3C56-95F7-4B8B-A3E1-184D660B9D00}" dt="2025-02-04T13:40:15.051" v="22"/>
          <ac:spMkLst>
            <pc:docMk/>
            <pc:sldMk cId="0" sldId="261"/>
            <ac:spMk id="2" creationId="{B7BBAA63-6E9C-7FD5-350A-58CDC54BCE93}"/>
          </ac:spMkLst>
        </pc:spChg>
        <pc:graphicFrameChg chg="mod">
          <ac:chgData name="JHEYSON FABIAN VILLAVISAN BUITRAGO" userId="e5ced5c2-d787-455d-b115-4f08a699b8c8" providerId="ADAL" clId="{29AE3C56-95F7-4B8B-A3E1-184D660B9D00}" dt="2025-02-04T14:19:45.992" v="82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  <pc:spChg chg="mod">
          <ac:chgData name="JHEYSON FABIAN VILLAVISAN BUITRAGO" userId="e5ced5c2-d787-455d-b115-4f08a699b8c8" providerId="ADAL" clId="{29AE3C56-95F7-4B8B-A3E1-184D660B9D00}" dt="2025-02-04T14:31:11.579" v="1004" actId="20577"/>
          <ac:spMkLst>
            <pc:docMk/>
            <pc:sldMk cId="0" sldId="266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4.141" v="996" actId="20577"/>
          <ac:spMkLst>
            <pc:docMk/>
            <pc:sldMk cId="0" sldId="266"/>
            <ac:spMk id="17410" creationId="{B3EF008C-EFA0-44F3-951B-EB1557F44AC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29AE3C56-95F7-4B8B-A3E1-184D660B9D00}" dt="2025-02-04T13:40:19.948" v="24"/>
          <ac:spMkLst>
            <pc:docMk/>
            <pc:sldMk cId="0" sldId="268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29AE3C56-95F7-4B8B-A3E1-184D660B9D00}" dt="2025-02-04T13:40:32.453" v="26" actId="20577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29AE3C56-95F7-4B8B-A3E1-184D660B9D00}" dt="2025-02-04T14:27:42.659" v="1000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  <pc:spChg chg="mod">
          <ac:chgData name="JHEYSON FABIAN VILLAVISAN BUITRAGO" userId="e5ced5c2-d787-455d-b115-4f08a699b8c8" providerId="ADAL" clId="{29AE3C56-95F7-4B8B-A3E1-184D660B9D00}" dt="2025-02-04T14:31:09.215" v="1003" actId="20577"/>
          <ac:spMkLst>
            <pc:docMk/>
            <pc:sldMk cId="2680639377" sldId="275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7.416" v="998" actId="20577"/>
          <ac:spMkLst>
            <pc:docMk/>
            <pc:sldMk cId="2680639377" sldId="275"/>
            <ac:spMk id="17410" creationId="{B3EF008C-EFA0-44F3-951B-EB1557F44ACC}"/>
          </ac:spMkLst>
        </pc:spChg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29AE3C56-95F7-4B8B-A3E1-184D660B9D00}" dt="2025-02-04T13:40:17.825" v="23"/>
          <ac:spMkLst>
            <pc:docMk/>
            <pc:sldMk cId="1955606898" sldId="277"/>
            <ac:spMk id="2" creationId="{F5B918F2-F494-3DBB-D058-68F2779A0025}"/>
          </ac:spMkLst>
        </pc:spChg>
        <pc:spChg chg="del mod">
          <ac:chgData name="JHEYSON FABIAN VILLAVISAN BUITRAGO" userId="e5ced5c2-d787-455d-b115-4f08a699b8c8" providerId="ADAL" clId="{29AE3C56-95F7-4B8B-A3E1-184D660B9D00}" dt="2025-02-04T14:23:13.546" v="827" actId="478"/>
          <ac:spMkLst>
            <pc:docMk/>
            <pc:sldMk cId="1955606898" sldId="277"/>
            <ac:spMk id="12" creationId="{B4336C17-6123-3859-97BF-FC6F99A43B32}"/>
          </ac:spMkLst>
        </pc:spChg>
        <pc:spChg chg="mod">
          <ac:chgData name="JHEYSON FABIAN VILLAVISAN BUITRAGO" userId="e5ced5c2-d787-455d-b115-4f08a699b8c8" providerId="ADAL" clId="{29AE3C56-95F7-4B8B-A3E1-184D660B9D00}" dt="2025-02-04T14:27:40.001" v="999" actId="20577"/>
          <ac:spMkLst>
            <pc:docMk/>
            <pc:sldMk cId="1955606898" sldId="277"/>
            <ac:spMk id="21506" creationId="{974AAA16-E8D7-47E1-ABBC-3CB9C4D3BD82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  <pc:spChg chg="mod">
          <ac:chgData name="JHEYSON FABIAN VILLAVISAN BUITRAGO" userId="e5ced5c2-d787-455d-b115-4f08a699b8c8" providerId="ADAL" clId="{29AE3C56-95F7-4B8B-A3E1-184D660B9D00}" dt="2025-02-04T13:40:01.726" v="20"/>
          <ac:spMkLst>
            <pc:docMk/>
            <pc:sldMk cId="214171354" sldId="278"/>
            <ac:spMk id="5" creationId="{DA8BB1D7-DBA8-5CD6-CAAC-0581D75A6D40}"/>
          </ac:spMkLst>
        </pc:spChg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29AE3C56-95F7-4B8B-A3E1-184D660B9D00}" dt="2025-02-04T14:26:43.825" v="991" actId="13926"/>
          <ac:spMkLst>
            <pc:docMk/>
            <pc:sldMk cId="2965408220" sldId="280"/>
            <ac:spMk id="2" creationId="{DC12FCB8-0305-E041-1893-DDFE85DEBAFF}"/>
          </ac:spMkLst>
        </pc:spChg>
        <pc:spChg chg="mod">
          <ac:chgData name="JHEYSON FABIAN VILLAVISAN BUITRAGO" userId="e5ced5c2-d787-455d-b115-4f08a699b8c8" providerId="ADAL" clId="{29AE3C56-95F7-4B8B-A3E1-184D660B9D00}" dt="2025-02-04T14:24:20.908" v="852" actId="20577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29AE3C56-95F7-4B8B-A3E1-184D660B9D00}" dt="2025-02-04T13:40:04.920" v="21"/>
          <ac:spMkLst>
            <pc:docMk/>
            <pc:sldMk cId="2965408220" sldId="280"/>
            <ac:spMk id="9" creationId="{79EF761A-FEAD-D9F3-BD56-49599C4CE1E2}"/>
          </ac:spMkLst>
        </pc:spChg>
        <pc:graphicFrameChg chg="mod modGraphic">
          <ac:chgData name="JHEYSON FABIAN VILLAVISAN BUITRAGO" userId="e5ced5c2-d787-455d-b115-4f08a699b8c8" providerId="ADAL" clId="{29AE3C56-95F7-4B8B-A3E1-184D660B9D00}" dt="2025-02-04T14:46:47.942" v="1030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4T15:59:24.826" v="1061" actId="11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del">
          <ac:chgData name="JHEYSON FABIAN VILLAVISAN BUITRAGO" userId="e5ced5c2-d787-455d-b115-4f08a699b8c8" providerId="ADAL" clId="{3C960EF9-9F90-4C06-ADB8-88ED32B978A2}" dt="2025-02-04T15:24:50.095" v="6" actId="478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e5ced5c2-d787-455d-b115-4f08a699b8c8" providerId="ADAL" clId="{3C960EF9-9F90-4C06-ADB8-88ED32B978A2}" dt="2025-02-04T15:24:51.965" v="7" actId="478"/>
          <ac:spMkLst>
            <pc:docMk/>
            <pc:sldMk cId="3709177429" sldId="274"/>
            <ac:spMk id="8" creationId="{E62122D8-BCFD-40AB-53B0-C29737D4FCFA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  <pc:picChg chg="del">
          <ac:chgData name="JHEYSON FABIAN VILLAVISAN BUITRAGO" userId="e5ced5c2-d787-455d-b115-4f08a699b8c8" providerId="ADAL" clId="{3C960EF9-9F90-4C06-ADB8-88ED32B978A2}" dt="2025-02-04T15:24:53.321" v="8" actId="478"/>
          <ac:picMkLst>
            <pc:docMk/>
            <pc:sldMk cId="3709177429" sldId="274"/>
            <ac:picMk id="9" creationId="{2BCDCF25-80B5-4CA1-B1B6-1C7F924229A5}"/>
          </ac:picMkLst>
        </pc:pic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mod ord">
        <pc:chgData name="JHEYSON FABIAN VILLAVISAN BUITRAGO" userId="e5ced5c2-d787-455d-b115-4f08a699b8c8" providerId="ADAL" clId="{3C960EF9-9F90-4C06-ADB8-88ED32B978A2}" dt="2025-02-04T15:24:27.738" v="4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3C960EF9-9F90-4C06-ADB8-88ED32B978A2}" dt="2025-02-04T15:24:27.738" v="4" actId="20577"/>
          <ac:spMkLst>
            <pc:docMk/>
            <pc:sldMk cId="2965408220" sldId="280"/>
            <ac:spMk id="11266" creationId="{74AD047A-E86C-4E92-874D-BAA043AB0B46}"/>
          </ac:spMkLst>
        </pc:spChg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  <pc:spChg chg="mod">
          <ac:chgData name="JHEYSON FABIAN VILLAVISAN BUITRAGO" userId="e5ced5c2-d787-455d-b115-4f08a699b8c8" providerId="ADAL" clId="{3C960EF9-9F90-4C06-ADB8-88ED32B978A2}" dt="2025-02-04T15:36:41.854" v="511" actId="1076"/>
          <ac:spMkLst>
            <pc:docMk/>
            <pc:sldMk cId="2753606348" sldId="281"/>
            <ac:spMk id="2" creationId="{298A856A-91BC-6DDA-05A3-FEFA0B4AA61D}"/>
          </ac:spMkLst>
        </pc:spChg>
        <pc:spChg chg="mod">
          <ac:chgData name="JHEYSON FABIAN VILLAVISAN BUITRAGO" userId="e5ced5c2-d787-455d-b115-4f08a699b8c8" providerId="ADAL" clId="{3C960EF9-9F90-4C06-ADB8-88ED32B978A2}" dt="2025-02-04T15:38:32.251" v="580" actId="20577"/>
          <ac:spMkLst>
            <pc:docMk/>
            <pc:sldMk cId="2753606348" sldId="281"/>
            <ac:spMk id="4" creationId="{2A873A57-77DC-4C43-3689-0B82FB1544DB}"/>
          </ac:spMkLst>
        </pc:spChg>
        <pc:spChg chg="mod">
          <ac:chgData name="JHEYSON FABIAN VILLAVISAN BUITRAGO" userId="e5ced5c2-d787-455d-b115-4f08a699b8c8" providerId="ADAL" clId="{3C960EF9-9F90-4C06-ADB8-88ED32B978A2}" dt="2025-02-04T15:29:54.047" v="370" actId="20577"/>
          <ac:spMkLst>
            <pc:docMk/>
            <pc:sldMk cId="2753606348" sldId="281"/>
            <ac:spMk id="10" creationId="{F33C249C-1126-8114-6B8D-5DA810FF3103}"/>
          </ac:spMkLst>
        </pc:spChg>
        <pc:picChg chg="del">
          <ac:chgData name="JHEYSON FABIAN VILLAVISAN BUITRAGO" userId="e5ced5c2-d787-455d-b115-4f08a699b8c8" providerId="ADAL" clId="{3C960EF9-9F90-4C06-ADB8-88ED32B978A2}" dt="2025-02-04T15:26:34.048" v="133" actId="478"/>
          <ac:picMkLst>
            <pc:docMk/>
            <pc:sldMk cId="2753606348" sldId="281"/>
            <ac:picMk id="6" creationId="{BF3C281F-9B6B-B7F5-5F5E-E08BFF55851C}"/>
          </ac:picMkLst>
        </pc:picChg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  <pc:spChg chg="mod">
          <ac:chgData name="JHEYSON FABIAN VILLAVISAN BUITRAGO" userId="e5ced5c2-d787-455d-b115-4f08a699b8c8" providerId="ADAL" clId="{3C960EF9-9F90-4C06-ADB8-88ED32B978A2}" dt="2025-02-04T15:35:40.793" v="465" actId="403"/>
          <ac:spMkLst>
            <pc:docMk/>
            <pc:sldMk cId="949277400" sldId="282"/>
            <ac:spMk id="2" creationId="{31B6C9C9-5F4F-8A13-1C47-DE5B94DB6257}"/>
          </ac:spMkLst>
        </pc:spChg>
        <pc:spChg chg="add mod">
          <ac:chgData name="JHEYSON FABIAN VILLAVISAN BUITRAGO" userId="e5ced5c2-d787-455d-b115-4f08a699b8c8" providerId="ADAL" clId="{3C960EF9-9F90-4C06-ADB8-88ED32B978A2}" dt="2025-02-04T15:33:07.712" v="437" actId="14100"/>
          <ac:spMkLst>
            <pc:docMk/>
            <pc:sldMk cId="949277400" sldId="282"/>
            <ac:spMk id="3" creationId="{524C7DBD-24A8-9003-67F1-11A328722545}"/>
          </ac:spMkLst>
        </pc:spChg>
        <pc:spChg chg="mod">
          <ac:chgData name="JHEYSON FABIAN VILLAVISAN BUITRAGO" userId="e5ced5c2-d787-455d-b115-4f08a699b8c8" providerId="ADAL" clId="{3C960EF9-9F90-4C06-ADB8-88ED32B978A2}" dt="2025-02-04T15:56:44.871" v="944" actId="113"/>
          <ac:spMkLst>
            <pc:docMk/>
            <pc:sldMk cId="949277400" sldId="282"/>
            <ac:spMk id="4" creationId="{020446E1-D9C0-13D9-71E8-78C4891BA132}"/>
          </ac:spMkLst>
        </pc:spChg>
        <pc:spChg chg="mod">
          <ac:chgData name="JHEYSON FABIAN VILLAVISAN BUITRAGO" userId="e5ced5c2-d787-455d-b115-4f08a699b8c8" providerId="ADAL" clId="{3C960EF9-9F90-4C06-ADB8-88ED32B978A2}" dt="2025-02-04T15:33:11.235" v="438" actId="20577"/>
          <ac:spMkLst>
            <pc:docMk/>
            <pc:sldMk cId="949277400" sldId="282"/>
            <ac:spMk id="10" creationId="{7CB40483-09DA-53B9-39D6-7D8E756ED1E8}"/>
          </ac:spMkLst>
        </pc:spChg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  <pc:spChg chg="mod">
          <ac:chgData name="JHEYSON FABIAN VILLAVISAN BUITRAGO" userId="e5ced5c2-d787-455d-b115-4f08a699b8c8" providerId="ADAL" clId="{3C960EF9-9F90-4C06-ADB8-88ED32B978A2}" dt="2025-02-04T15:39:00.413" v="592" actId="113"/>
          <ac:spMkLst>
            <pc:docMk/>
            <pc:sldMk cId="989802654" sldId="283"/>
            <ac:spMk id="2" creationId="{FE946512-6F4B-4C6E-F0FB-83C122EA00D6}"/>
          </ac:spMkLst>
        </pc:spChg>
        <pc:spChg chg="mod">
          <ac:chgData name="JHEYSON FABIAN VILLAVISAN BUITRAGO" userId="e5ced5c2-d787-455d-b115-4f08a699b8c8" providerId="ADAL" clId="{3C960EF9-9F90-4C06-ADB8-88ED32B978A2}" dt="2025-02-04T15:56:31.468" v="943" actId="113"/>
          <ac:spMkLst>
            <pc:docMk/>
            <pc:sldMk cId="989802654" sldId="283"/>
            <ac:spMk id="4" creationId="{31E26430-40C9-2A7B-414F-472BB4A923F2}"/>
          </ac:spMkLst>
        </pc:spChg>
        <pc:spChg chg="mod">
          <ac:chgData name="JHEYSON FABIAN VILLAVISAN BUITRAGO" userId="e5ced5c2-d787-455d-b115-4f08a699b8c8" providerId="ADAL" clId="{3C960EF9-9F90-4C06-ADB8-88ED32B978A2}" dt="2025-02-04T15:33:41.313" v="440" actId="20577"/>
          <ac:spMkLst>
            <pc:docMk/>
            <pc:sldMk cId="989802654" sldId="283"/>
            <ac:spMk id="10" creationId="{D6B6DB48-361E-538C-B91B-45312A4FB43C}"/>
          </ac:spMkLst>
        </pc:spChg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  <pc:spChg chg="mod">
          <ac:chgData name="JHEYSON FABIAN VILLAVISAN BUITRAGO" userId="e5ced5c2-d787-455d-b115-4f08a699b8c8" providerId="ADAL" clId="{3C960EF9-9F90-4C06-ADB8-88ED32B978A2}" dt="2025-02-04T15:39:11.244" v="596" actId="14100"/>
          <ac:spMkLst>
            <pc:docMk/>
            <pc:sldMk cId="221020506" sldId="284"/>
            <ac:spMk id="2" creationId="{3A84CDFE-589A-7254-A188-F62FA5520D76}"/>
          </ac:spMkLst>
        </pc:spChg>
        <pc:spChg chg="mod">
          <ac:chgData name="JHEYSON FABIAN VILLAVISAN BUITRAGO" userId="e5ced5c2-d787-455d-b115-4f08a699b8c8" providerId="ADAL" clId="{3C960EF9-9F90-4C06-ADB8-88ED32B978A2}" dt="2025-02-04T15:39:17.988" v="600" actId="27636"/>
          <ac:spMkLst>
            <pc:docMk/>
            <pc:sldMk cId="221020506" sldId="284"/>
            <ac:spMk id="4" creationId="{EA5ED10F-C7C5-1A14-7C7E-6D3FAAC02831}"/>
          </ac:spMkLst>
        </pc:spChg>
        <pc:spChg chg="mod">
          <ac:chgData name="JHEYSON FABIAN VILLAVISAN BUITRAGO" userId="e5ced5c2-d787-455d-b115-4f08a699b8c8" providerId="ADAL" clId="{3C960EF9-9F90-4C06-ADB8-88ED32B978A2}" dt="2025-02-04T15:39:23.528" v="601" actId="20577"/>
          <ac:spMkLst>
            <pc:docMk/>
            <pc:sldMk cId="221020506" sldId="284"/>
            <ac:spMk id="10" creationId="{EB915BF0-AFF0-26CB-3D3F-4FE148DE17A0}"/>
          </ac:spMkLst>
        </pc:spChg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  <pc:spChg chg="mod">
          <ac:chgData name="JHEYSON FABIAN VILLAVISAN BUITRAGO" userId="e5ced5c2-d787-455d-b115-4f08a699b8c8" providerId="ADAL" clId="{3C960EF9-9F90-4C06-ADB8-88ED32B978A2}" dt="2025-02-04T15:45:07.627" v="637" actId="20577"/>
          <ac:spMkLst>
            <pc:docMk/>
            <pc:sldMk cId="943304343" sldId="285"/>
            <ac:spMk id="2" creationId="{05270885-CB56-64D1-B67D-42F22CDA5CA8}"/>
          </ac:spMkLst>
        </pc:spChg>
        <pc:spChg chg="del">
          <ac:chgData name="JHEYSON FABIAN VILLAVISAN BUITRAGO" userId="e5ced5c2-d787-455d-b115-4f08a699b8c8" providerId="ADAL" clId="{3C960EF9-9F90-4C06-ADB8-88ED32B978A2}" dt="2025-02-04T15:55:29.460" v="941" actId="478"/>
          <ac:spMkLst>
            <pc:docMk/>
            <pc:sldMk cId="943304343" sldId="285"/>
            <ac:spMk id="3" creationId="{2C8826FF-9C7E-D9DA-8149-C1FE1495A616}"/>
          </ac:spMkLst>
        </pc:spChg>
        <pc:spChg chg="add del mod">
          <ac:chgData name="JHEYSON FABIAN VILLAVISAN BUITRAGO" userId="e5ced5c2-d787-455d-b115-4f08a699b8c8" providerId="ADAL" clId="{3C960EF9-9F90-4C06-ADB8-88ED32B978A2}" dt="2025-02-04T15:59:24.826" v="1061" actId="113"/>
          <ac:spMkLst>
            <pc:docMk/>
            <pc:sldMk cId="943304343" sldId="285"/>
            <ac:spMk id="4" creationId="{94AC859E-EEF1-6F2B-0BC9-1EB7422DE145}"/>
          </ac:spMkLst>
        </pc:spChg>
        <pc:spChg chg="add mod">
          <ac:chgData name="JHEYSON FABIAN VILLAVISAN BUITRAGO" userId="e5ced5c2-d787-455d-b115-4f08a699b8c8" providerId="ADAL" clId="{3C960EF9-9F90-4C06-ADB8-88ED32B978A2}" dt="2025-02-04T15:46:04.708" v="643"/>
          <ac:spMkLst>
            <pc:docMk/>
            <pc:sldMk cId="943304343" sldId="285"/>
            <ac:spMk id="6" creationId="{7E2E0811-C2F0-CC38-6B0A-34D6B851834F}"/>
          </ac:spMkLst>
        </pc:spChg>
        <pc:spChg chg="mod">
          <ac:chgData name="JHEYSON FABIAN VILLAVISAN BUITRAGO" userId="e5ced5c2-d787-455d-b115-4f08a699b8c8" providerId="ADAL" clId="{3C960EF9-9F90-4C06-ADB8-88ED32B978A2}" dt="2025-02-04T15:44:52.069" v="603" actId="20577"/>
          <ac:spMkLst>
            <pc:docMk/>
            <pc:sldMk cId="943304343" sldId="285"/>
            <ac:spMk id="10" creationId="{91BEDDE4-617B-DBBD-F5CA-0C6BCFC90736}"/>
          </ac:spMkLst>
        </pc:spChg>
      </pc:sldChg>
    </pc:docChg>
  </pc:docChgLst>
  <pc:docChgLst>
    <pc:chgData name="JHEYSON FABIAN VILLAVISAN BUITRAGO" userId="e5ced5c2-d787-455d-b115-4f08a699b8c8" providerId="ADAL" clId="{EA65CCE7-4D40-401A-9838-3B0831D62C6E}"/>
    <pc:docChg chg="undo custSel addSld delSld modSld modSection">
      <pc:chgData name="JHEYSON FABIAN VILLAVISAN BUITRAGO" userId="e5ced5c2-d787-455d-b115-4f08a699b8c8" providerId="ADAL" clId="{EA65CCE7-4D40-401A-9838-3B0831D62C6E}" dt="2025-02-05T18:24:21.515" v="804" actId="115"/>
      <pc:docMkLst>
        <pc:docMk/>
      </pc:docMkLst>
      <pc:sldChg chg="modSp del">
        <pc:chgData name="JHEYSON FABIAN VILLAVISAN BUITRAGO" userId="e5ced5c2-d787-455d-b115-4f08a699b8c8" providerId="ADAL" clId="{EA65CCE7-4D40-401A-9838-3B0831D62C6E}" dt="2025-02-05T17:55:09.885" v="331" actId="47"/>
        <pc:sldMkLst>
          <pc:docMk/>
          <pc:sldMk cId="2965408220" sldId="280"/>
        </pc:sldMkLst>
        <pc:graphicFrameChg chg="mod">
          <ac:chgData name="JHEYSON FABIAN VILLAVISAN BUITRAGO" userId="e5ced5c2-d787-455d-b115-4f08a699b8c8" providerId="ADAL" clId="{EA65CCE7-4D40-401A-9838-3B0831D62C6E}" dt="2025-02-05T17:53:37.689" v="329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del">
        <pc:chgData name="JHEYSON FABIAN VILLAVISAN BUITRAGO" userId="e5ced5c2-d787-455d-b115-4f08a699b8c8" providerId="ADAL" clId="{EA65CCE7-4D40-401A-9838-3B0831D62C6E}" dt="2025-02-05T15:22:22.226" v="89" actId="47"/>
        <pc:sldMkLst>
          <pc:docMk/>
          <pc:sldMk cId="2753606348" sldId="281"/>
        </pc:sldMkLst>
      </pc:sldChg>
      <pc:sldChg chg="del">
        <pc:chgData name="JHEYSON FABIAN VILLAVISAN BUITRAGO" userId="e5ced5c2-d787-455d-b115-4f08a699b8c8" providerId="ADAL" clId="{EA65CCE7-4D40-401A-9838-3B0831D62C6E}" dt="2025-02-05T15:22:23.400" v="90" actId="47"/>
        <pc:sldMkLst>
          <pc:docMk/>
          <pc:sldMk cId="949277400" sldId="282"/>
        </pc:sldMkLst>
      </pc:sldChg>
      <pc:sldChg chg="del">
        <pc:chgData name="JHEYSON FABIAN VILLAVISAN BUITRAGO" userId="e5ced5c2-d787-455d-b115-4f08a699b8c8" providerId="ADAL" clId="{EA65CCE7-4D40-401A-9838-3B0831D62C6E}" dt="2025-02-05T15:22:24.141" v="91" actId="47"/>
        <pc:sldMkLst>
          <pc:docMk/>
          <pc:sldMk cId="989802654" sldId="283"/>
        </pc:sldMkLst>
      </pc:sldChg>
      <pc:sldChg chg="del">
        <pc:chgData name="JHEYSON FABIAN VILLAVISAN BUITRAGO" userId="e5ced5c2-d787-455d-b115-4f08a699b8c8" providerId="ADAL" clId="{EA65CCE7-4D40-401A-9838-3B0831D62C6E}" dt="2025-02-05T15:22:24.912" v="92" actId="47"/>
        <pc:sldMkLst>
          <pc:docMk/>
          <pc:sldMk cId="221020506" sldId="284"/>
        </pc:sldMkLst>
      </pc:sldChg>
      <pc:sldChg chg="del">
        <pc:chgData name="JHEYSON FABIAN VILLAVISAN BUITRAGO" userId="e5ced5c2-d787-455d-b115-4f08a699b8c8" providerId="ADAL" clId="{EA65CCE7-4D40-401A-9838-3B0831D62C6E}" dt="2025-02-05T15:22:19.620" v="88" actId="47"/>
        <pc:sldMkLst>
          <pc:docMk/>
          <pc:sldMk cId="943304343" sldId="285"/>
        </pc:sldMkLst>
      </pc:sldChg>
      <pc:sldChg chg="modSp add mod">
        <pc:chgData name="JHEYSON FABIAN VILLAVISAN BUITRAGO" userId="e5ced5c2-d787-455d-b115-4f08a699b8c8" providerId="ADAL" clId="{EA65CCE7-4D40-401A-9838-3B0831D62C6E}" dt="2025-02-05T17:52:44.814" v="326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EA65CCE7-4D40-401A-9838-3B0831D62C6E}" dt="2025-02-05T15:21:12.768" v="9" actId="20577"/>
          <ac:spMkLst>
            <pc:docMk/>
            <pc:sldMk cId="4035662027" sldId="286"/>
            <ac:spMk id="2" creationId="{D56DAEEF-8284-6112-BD0A-EDC7DFEA223F}"/>
          </ac:spMkLst>
        </pc:spChg>
        <pc:spChg chg="mod">
          <ac:chgData name="JHEYSON FABIAN VILLAVISAN BUITRAGO" userId="e5ced5c2-d787-455d-b115-4f08a699b8c8" providerId="ADAL" clId="{EA65CCE7-4D40-401A-9838-3B0831D62C6E}" dt="2025-02-05T17:52:44.814" v="326" actId="20577"/>
          <ac:spMkLst>
            <pc:docMk/>
            <pc:sldMk cId="4035662027" sldId="286"/>
            <ac:spMk id="4" creationId="{8A0CF200-2A59-F009-B9B5-2579EA98BD8F}"/>
          </ac:spMkLst>
        </pc:spChg>
        <pc:spChg chg="mod">
          <ac:chgData name="JHEYSON FABIAN VILLAVISAN BUITRAGO" userId="e5ced5c2-d787-455d-b115-4f08a699b8c8" providerId="ADAL" clId="{EA65CCE7-4D40-401A-9838-3B0831D62C6E}" dt="2025-02-05T15:32:06.069" v="312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add">
        <pc:chgData name="JHEYSON FABIAN VILLAVISAN BUITRAGO" userId="e5ced5c2-d787-455d-b115-4f08a699b8c8" providerId="ADAL" clId="{EA65CCE7-4D40-401A-9838-3B0831D62C6E}" dt="2025-02-05T17:55:08.181" v="330"/>
        <pc:sldMkLst>
          <pc:docMk/>
          <pc:sldMk cId="2038510038" sldId="287"/>
        </pc:sldMkLst>
      </pc:sldChg>
      <pc:sldChg chg="modSp add mod">
        <pc:chgData name="JHEYSON FABIAN VILLAVISAN BUITRAGO" userId="e5ced5c2-d787-455d-b115-4f08a699b8c8" providerId="ADAL" clId="{EA65CCE7-4D40-401A-9838-3B0831D62C6E}" dt="2025-02-05T18:24:21.515" v="804" actId="115"/>
        <pc:sldMkLst>
          <pc:docMk/>
          <pc:sldMk cId="2419723712" sldId="288"/>
        </pc:sldMkLst>
        <pc:spChg chg="mod">
          <ac:chgData name="JHEYSON FABIAN VILLAVISAN BUITRAGO" userId="e5ced5c2-d787-455d-b115-4f08a699b8c8" providerId="ADAL" clId="{EA65CCE7-4D40-401A-9838-3B0831D62C6E}" dt="2025-02-05T18:24:21.515" v="804" actId="115"/>
          <ac:spMkLst>
            <pc:docMk/>
            <pc:sldMk cId="2419723712" sldId="288"/>
            <ac:spMk id="4" creationId="{8CB2B69D-7CD1-8E0B-CBBD-773BC09DA1FE}"/>
          </ac:spMkLst>
        </pc:spChg>
        <pc:spChg chg="mod">
          <ac:chgData name="JHEYSON FABIAN VILLAVISAN BUITRAGO" userId="e5ced5c2-d787-455d-b115-4f08a699b8c8" providerId="ADAL" clId="{EA65CCE7-4D40-401A-9838-3B0831D62C6E}" dt="2025-02-05T18:04:54.853" v="675" actId="20577"/>
          <ac:spMkLst>
            <pc:docMk/>
            <pc:sldMk cId="2419723712" sldId="288"/>
            <ac:spMk id="10" creationId="{1B67BFDA-4C46-9F73-2D4A-7479C0A18CD9}"/>
          </ac:spMkLst>
        </pc:spChg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611560" y="59267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851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el lenguaje de programación </a:t>
            </a:r>
            <a:r>
              <a:rPr lang="es-CO" sz="2400" b="1" dirty="0"/>
              <a:t>C</a:t>
            </a:r>
            <a:r>
              <a:rPr lang="es-CO" sz="2400" dirty="0"/>
              <a:t>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08A2-FD72-630D-666A-171559AA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AEEF-8284-6112-BD0A-EDC7DFE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CF200-2A59-F009-B9B5-2579EA98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n-US" sz="2000" b="1" dirty="0" err="1">
                <a:latin typeface="+mj-lt"/>
              </a:rPr>
              <a:t>Diseñe</a:t>
            </a:r>
            <a:r>
              <a:rPr lang="en-US" sz="2000" b="1" dirty="0">
                <a:latin typeface="+mj-lt"/>
              </a:rPr>
              <a:t> un </a:t>
            </a:r>
            <a:r>
              <a:rPr lang="en-US" sz="2000" b="1" u="sng" dirty="0" err="1">
                <a:latin typeface="+mj-lt"/>
              </a:rPr>
              <a:t>programa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ejecutable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en</a:t>
            </a:r>
            <a:r>
              <a:rPr lang="en-US" sz="2000" b="1" dirty="0">
                <a:latin typeface="+mj-lt"/>
              </a:rPr>
              <a:t> C,  </a:t>
            </a:r>
            <a:r>
              <a:rPr lang="en-US" sz="2000" b="1" dirty="0" err="1">
                <a:latin typeface="+mj-lt"/>
              </a:rPr>
              <a:t>tal</a:t>
            </a:r>
            <a:r>
              <a:rPr lang="en-US" sz="2000" b="1" dirty="0">
                <a:latin typeface="+mj-lt"/>
              </a:rPr>
              <a:t> que: </a:t>
            </a:r>
          </a:p>
          <a:p>
            <a:pPr algn="l"/>
            <a:r>
              <a:rPr lang="en-US" sz="2000" b="1" dirty="0">
                <a:latin typeface="+mj-lt"/>
              </a:rPr>
              <a:t>Cree </a:t>
            </a:r>
            <a:r>
              <a:rPr lang="en-US" sz="2000" b="1" dirty="0" err="1">
                <a:latin typeface="+mj-lt"/>
              </a:rPr>
              <a:t>una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libreria</a:t>
            </a:r>
            <a:r>
              <a:rPr lang="en-US" sz="2000" b="1" dirty="0">
                <a:latin typeface="+mj-lt"/>
              </a:rPr>
              <a:t> que sea </a:t>
            </a:r>
            <a:r>
              <a:rPr lang="en-US" sz="2000" b="1" dirty="0" err="1">
                <a:latin typeface="+mj-lt"/>
              </a:rPr>
              <a:t>capaz</a:t>
            </a:r>
            <a:r>
              <a:rPr lang="en-US" sz="2000" b="1" dirty="0">
                <a:latin typeface="+mj-lt"/>
              </a:rPr>
              <a:t> de </a:t>
            </a:r>
            <a:r>
              <a:rPr lang="en-US" sz="2000" b="1" dirty="0" err="1">
                <a:latin typeface="+mj-lt"/>
              </a:rPr>
              <a:t>identificar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si</a:t>
            </a:r>
            <a:r>
              <a:rPr lang="en-US" sz="2000" b="1" dirty="0">
                <a:latin typeface="+mj-lt"/>
              </a:rPr>
              <a:t> un </a:t>
            </a:r>
            <a:r>
              <a:rPr lang="en-US" sz="2000" b="1" dirty="0" err="1">
                <a:latin typeface="+mj-lt"/>
              </a:rPr>
              <a:t>número</a:t>
            </a:r>
            <a:r>
              <a:rPr lang="en-US" sz="2000" b="1" dirty="0">
                <a:latin typeface="+mj-lt"/>
              </a:rPr>
              <a:t> es primo</a:t>
            </a:r>
          </a:p>
          <a:p>
            <a:pPr algn="l"/>
            <a:r>
              <a:rPr lang="en-US" sz="2000" b="1" dirty="0" err="1">
                <a:latin typeface="+mj-lt"/>
              </a:rPr>
              <a:t>Usando</a:t>
            </a:r>
            <a:r>
              <a:rPr lang="en-US" sz="2000" b="1" dirty="0">
                <a:latin typeface="+mj-lt"/>
              </a:rPr>
              <a:t> la </a:t>
            </a:r>
            <a:r>
              <a:rPr lang="en-US" sz="2000" b="1" dirty="0" err="1">
                <a:latin typeface="+mj-lt"/>
              </a:rPr>
              <a:t>libreria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creada</a:t>
            </a:r>
            <a:r>
              <a:rPr lang="en-US" sz="2000" b="1" dirty="0">
                <a:latin typeface="+mj-lt"/>
              </a:rPr>
              <a:t> - </a:t>
            </a:r>
            <a:r>
              <a:rPr lang="en-US" sz="2000" b="1" dirty="0" err="1">
                <a:latin typeface="+mj-lt"/>
              </a:rPr>
              <a:t>imprimir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en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pantalla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los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números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primos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menores</a:t>
            </a:r>
            <a:r>
              <a:rPr lang="en-US" sz="2000" b="1" dirty="0">
                <a:latin typeface="+mj-lt"/>
              </a:rPr>
              <a:t> a un </a:t>
            </a:r>
            <a:r>
              <a:rPr lang="en-US" sz="2000" b="1" dirty="0" err="1">
                <a:latin typeface="+mj-lt"/>
              </a:rPr>
              <a:t>número</a:t>
            </a:r>
            <a:r>
              <a:rPr lang="en-US" sz="2000" b="1" dirty="0">
                <a:latin typeface="+mj-lt"/>
              </a:rPr>
              <a:t> dado </a:t>
            </a:r>
            <a:r>
              <a:rPr lang="en-US" sz="2000" b="1" dirty="0" err="1">
                <a:latin typeface="+mj-lt"/>
              </a:rPr>
              <a:t>por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el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usuario</a:t>
            </a:r>
            <a:r>
              <a:rPr lang="en-US" sz="2000" b="1" dirty="0">
                <a:latin typeface="+mj-lt"/>
              </a:rPr>
              <a:t>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963AE1B-BA6C-6901-0CBF-73BCCDFF86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EF07E6B-B937-DCF8-B75A-757A10BC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803F4C8-525C-34A9-42AA-C33FE680A88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403566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50D12-E8B8-296F-CDF8-9255CE58E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2385C-05E5-AC03-40EC-14B2C2A9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B2B69D-7CD1-8E0B-CBBD-773BC09DA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5573" y="2420888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n-US" sz="2000" b="1" dirty="0" err="1">
                <a:latin typeface="+mj-lt"/>
              </a:rPr>
              <a:t>Diseñe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en</a:t>
            </a:r>
            <a:r>
              <a:rPr lang="en-US" sz="2000" b="1" dirty="0">
                <a:latin typeface="+mj-lt"/>
              </a:rPr>
              <a:t> C un </a:t>
            </a:r>
            <a:r>
              <a:rPr lang="en-US" sz="2000" b="1" u="sng" dirty="0" err="1">
                <a:latin typeface="+mj-lt"/>
              </a:rPr>
              <a:t>simulador</a:t>
            </a:r>
            <a:r>
              <a:rPr lang="en-US" sz="2000" b="1" u="sng" dirty="0">
                <a:latin typeface="+mj-lt"/>
              </a:rPr>
              <a:t> del </a:t>
            </a:r>
            <a:r>
              <a:rPr lang="en-US" sz="2000" b="1" u="sng" dirty="0" err="1">
                <a:latin typeface="+mj-lt"/>
              </a:rPr>
              <a:t>juego</a:t>
            </a:r>
            <a:r>
              <a:rPr lang="en-US" sz="2000" b="1" dirty="0">
                <a:latin typeface="+mj-lt"/>
              </a:rPr>
              <a:t> del </a:t>
            </a:r>
            <a:r>
              <a:rPr lang="en-US" sz="2000" b="1" dirty="0" err="1">
                <a:latin typeface="+mj-lt"/>
              </a:rPr>
              <a:t>Ahorcado</a:t>
            </a:r>
            <a:r>
              <a:rPr lang="en-US" sz="2000" b="1" dirty="0">
                <a:latin typeface="+mj-lt"/>
              </a:rPr>
              <a:t>:</a:t>
            </a:r>
          </a:p>
          <a:p>
            <a:pPr algn="l"/>
            <a:r>
              <a:rPr lang="en-US" sz="2000" b="1" dirty="0">
                <a:latin typeface="+mj-lt"/>
              </a:rPr>
              <a:t>Para </a:t>
            </a:r>
            <a:r>
              <a:rPr lang="en-US" sz="2000" b="1" dirty="0" err="1">
                <a:latin typeface="+mj-lt"/>
              </a:rPr>
              <a:t>una</a:t>
            </a:r>
            <a:r>
              <a:rPr lang="en-US" sz="2000" b="1" dirty="0">
                <a:latin typeface="+mj-lt"/>
              </a:rPr>
              <a:t> sola palabra, con </a:t>
            </a:r>
            <a:r>
              <a:rPr lang="en-US" sz="2000" b="1" dirty="0" err="1">
                <a:latin typeface="+mj-lt"/>
              </a:rPr>
              <a:t>tres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niveles</a:t>
            </a:r>
            <a:r>
              <a:rPr lang="en-US" sz="2000" b="1" dirty="0">
                <a:latin typeface="+mj-lt"/>
              </a:rPr>
              <a:t>.</a:t>
            </a:r>
          </a:p>
          <a:p>
            <a:pPr algn="l"/>
            <a:r>
              <a:rPr lang="en-US" sz="2000" b="1" dirty="0">
                <a:latin typeface="+mj-lt"/>
              </a:rPr>
              <a:t>Easy, Medium, Hard. (</a:t>
            </a:r>
            <a:r>
              <a:rPr lang="en-US" sz="2000" b="1" dirty="0" err="1">
                <a:latin typeface="+mj-lt"/>
              </a:rPr>
              <a:t>Usted</a:t>
            </a:r>
            <a:r>
              <a:rPr lang="en-US" sz="2000" b="1" dirty="0">
                <a:latin typeface="+mj-lt"/>
              </a:rPr>
              <a:t> define la </a:t>
            </a:r>
            <a:r>
              <a:rPr lang="en-US" sz="2000" b="1" dirty="0" err="1">
                <a:latin typeface="+mj-lt"/>
              </a:rPr>
              <a:t>cantidad</a:t>
            </a:r>
            <a:r>
              <a:rPr lang="en-US" sz="2000" b="1" dirty="0">
                <a:latin typeface="+mj-lt"/>
              </a:rPr>
              <a:t> de </a:t>
            </a:r>
            <a:r>
              <a:rPr lang="en-US" sz="2000" b="1" dirty="0" err="1">
                <a:latin typeface="+mj-lt"/>
              </a:rPr>
              <a:t>intentos</a:t>
            </a:r>
            <a:r>
              <a:rPr lang="en-US" sz="2000" b="1" dirty="0">
                <a:latin typeface="+mj-lt"/>
              </a:rPr>
              <a:t> de </a:t>
            </a:r>
            <a:r>
              <a:rPr lang="en-US" sz="2000" b="1" dirty="0" err="1">
                <a:latin typeface="+mj-lt"/>
              </a:rPr>
              <a:t>cada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nivel</a:t>
            </a:r>
            <a:r>
              <a:rPr lang="en-US" sz="2000" b="1" dirty="0">
                <a:latin typeface="+mj-lt"/>
              </a:rPr>
              <a:t>)</a:t>
            </a:r>
          </a:p>
          <a:p>
            <a:pPr algn="l"/>
            <a:r>
              <a:rPr lang="en-US" sz="2000" b="1" dirty="0">
                <a:latin typeface="+mj-lt"/>
              </a:rPr>
              <a:t>En </a:t>
            </a:r>
            <a:r>
              <a:rPr lang="en-US" sz="2000" b="1" dirty="0" err="1">
                <a:latin typeface="+mj-lt"/>
              </a:rPr>
              <a:t>donde</a:t>
            </a:r>
            <a:r>
              <a:rPr lang="en-US" sz="2000" b="1" dirty="0">
                <a:latin typeface="+mj-lt"/>
              </a:rPr>
              <a:t> la </a:t>
            </a:r>
            <a:r>
              <a:rPr lang="en-US" sz="2000" b="1" dirty="0" err="1">
                <a:latin typeface="+mj-lt"/>
              </a:rPr>
              <a:t>interfaz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muestre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el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progreso</a:t>
            </a:r>
            <a:r>
              <a:rPr lang="en-US" sz="2000" b="1" dirty="0">
                <a:latin typeface="+mj-lt"/>
              </a:rPr>
              <a:t> (</a:t>
            </a:r>
            <a:r>
              <a:rPr lang="en-US" sz="2000" b="1" dirty="0" err="1">
                <a:latin typeface="+mj-lt"/>
              </a:rPr>
              <a:t>el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muñeco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ahorcado</a:t>
            </a:r>
            <a:r>
              <a:rPr lang="en-US" sz="2000" b="1" dirty="0">
                <a:latin typeface="+mj-lt"/>
              </a:rPr>
              <a:t>) EJEMPLO:</a:t>
            </a:r>
          </a:p>
          <a:p>
            <a:pPr algn="l"/>
            <a:r>
              <a:rPr lang="en-US" sz="1600" b="1" dirty="0">
                <a:latin typeface="+mj-lt"/>
              </a:rPr>
              <a:t>“   +---------+  ”</a:t>
            </a:r>
          </a:p>
          <a:p>
            <a:r>
              <a:rPr lang="en-US" sz="1600" b="1" dirty="0">
                <a:latin typeface="+mj-lt"/>
              </a:rPr>
              <a:t>“   |            |  ”</a:t>
            </a:r>
          </a:p>
          <a:p>
            <a:r>
              <a:rPr lang="en-US" sz="1600" b="1" dirty="0">
                <a:latin typeface="+mj-lt"/>
              </a:rPr>
              <a:t>“   0            |  ”</a:t>
            </a:r>
          </a:p>
          <a:p>
            <a:r>
              <a:rPr lang="en-US" sz="1600" b="1" dirty="0">
                <a:latin typeface="+mj-lt"/>
              </a:rPr>
              <a:t>“ /|\           |  ”</a:t>
            </a:r>
          </a:p>
          <a:p>
            <a:r>
              <a:rPr lang="en-US" sz="1600" b="1" dirty="0">
                <a:latin typeface="+mj-lt"/>
              </a:rPr>
              <a:t>“   |            |  ”</a:t>
            </a:r>
          </a:p>
          <a:p>
            <a:r>
              <a:rPr lang="en-US" sz="1600" b="1" dirty="0">
                <a:latin typeface="+mj-lt"/>
              </a:rPr>
              <a:t>“  /\            |  ”</a:t>
            </a:r>
          </a:p>
          <a:p>
            <a:r>
              <a:rPr lang="en-US" sz="1600" b="1" dirty="0">
                <a:latin typeface="+mj-lt"/>
              </a:rPr>
              <a:t>“ =========  ”</a:t>
            </a: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pPr algn="l"/>
            <a:endParaRPr lang="en-US" sz="2000" b="1" dirty="0">
              <a:latin typeface="+mj-lt"/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1B67BFDA-4C46-9F73-2D4A-7479C0A18CD9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5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97C4B78A-0838-F96D-F3C2-5F8F0872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0F687F8-1AD1-F741-CEDF-8205A6CE9DF7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419723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</TotalTime>
  <Words>367</Words>
  <Application>Microsoft Office PowerPoint</Application>
  <PresentationFormat>Carta (216 x 279 mm)</PresentationFormat>
  <Paragraphs>97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1</vt:lpstr>
      <vt:lpstr>2</vt:lpstr>
      <vt:lpstr>OBJETIVO</vt:lpstr>
      <vt:lpstr>Actividad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2025-02-05T18:24:30Z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