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7" r:id="rId6"/>
    <p:sldId id="274" r:id="rId7"/>
    <p:sldId id="286" r:id="rId8"/>
    <p:sldId id="288" r:id="rId9"/>
    <p:sldId id="289" r:id="rId10"/>
    <p:sldId id="290" r:id="rId11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87"/>
            <p14:sldId id="274"/>
            <p14:sldId id="286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0334EF-AE22-44E3-B339-74E453B32869}" v="64" dt="2025-02-05T20:16:32.152"/>
    <p1510:client id="{EA65CCE7-4D40-401A-9838-3B0831D62C6E}" v="6" dt="2025-02-05T17:57:43.2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163" d="100"/>
          <a:sy n="163" d="100"/>
        </p:scale>
        <p:origin x="169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B7B46A87-332C-4E6B-A17F-43C7BE9901B3}"/>
    <pc:docChg chg="undo custSel addSld delSld modSld modSection">
      <pc:chgData name="JHEYSON FABIAN VILLAVISAN BUITRAGO" userId="e5ced5c2-d787-455d-b115-4f08a699b8c8" providerId="ADAL" clId="{B7B46A87-332C-4E6B-A17F-43C7BE9901B3}" dt="2024-02-04T21:18:12.134" v="356" actId="1076"/>
      <pc:docMkLst>
        <pc:docMk/>
      </pc:docMkLst>
      <pc:sldChg chg="addSp modSp mod">
        <pc:chgData name="JHEYSON FABIAN VILLAVISAN BUITRAGO" userId="e5ced5c2-d787-455d-b115-4f08a699b8c8" providerId="ADAL" clId="{B7B46A87-332C-4E6B-A17F-43C7BE9901B3}" dt="2024-02-04T21:01:44.205" v="337" actId="2057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B7B46A87-332C-4E6B-A17F-43C7BE9901B3}" dt="2024-02-04T20:55:17.123" v="234" actId="4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B7B46A87-332C-4E6B-A17F-43C7BE9901B3}" dt="2024-02-04T21:18:12.134" v="356" actId="1076"/>
        <pc:sldMkLst>
          <pc:docMk/>
          <pc:sldMk cId="3765501484" sldId="279"/>
        </pc:sldMkLst>
      </pc:sldChg>
      <pc:sldChg chg="addSp delSp modSp add mod">
        <pc:chgData name="JHEYSON FABIAN VILLAVISAN BUITRAGO" userId="e5ced5c2-d787-455d-b115-4f08a699b8c8" providerId="ADAL" clId="{B7B46A87-332C-4E6B-A17F-43C7BE9901B3}" dt="2024-02-04T21:13:02.241" v="34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EA65CCE7-4D40-401A-9838-3B0831D62C6E}"/>
    <pc:docChg chg="undo custSel addSld delSld modSld modSection">
      <pc:chgData name="JHEYSON FABIAN VILLAVISAN BUITRAGO" userId="e5ced5c2-d787-455d-b115-4f08a699b8c8" providerId="ADAL" clId="{EA65CCE7-4D40-401A-9838-3B0831D62C6E}" dt="2025-02-05T18:07:23.211" v="803" actId="20577"/>
      <pc:docMkLst>
        <pc:docMk/>
      </pc:docMkLst>
      <pc:sldChg chg="modSp del">
        <pc:chgData name="JHEYSON FABIAN VILLAVISAN BUITRAGO" userId="e5ced5c2-d787-455d-b115-4f08a699b8c8" providerId="ADAL" clId="{EA65CCE7-4D40-401A-9838-3B0831D62C6E}" dt="2025-02-05T17:55:09.885" v="331" actId="47"/>
        <pc:sldMkLst>
          <pc:docMk/>
          <pc:sldMk cId="2965408220" sldId="280"/>
        </pc:sldMkLst>
        <pc:graphicFrameChg chg="mod">
          <ac:chgData name="JHEYSON FABIAN VILLAVISAN BUITRAGO" userId="e5ced5c2-d787-455d-b115-4f08a699b8c8" providerId="ADAL" clId="{EA65CCE7-4D40-401A-9838-3B0831D62C6E}" dt="2025-02-05T17:53:37.689" v="329"/>
          <ac:graphicFrameMkLst>
            <pc:docMk/>
            <pc:sldMk cId="2965408220" sldId="280"/>
            <ac:graphicFrameMk id="6" creationId="{D45444DB-DE93-829B-F32A-C3FB962F868B}"/>
          </ac:graphicFrameMkLst>
        </pc:graphicFrameChg>
      </pc:sldChg>
      <pc:sldChg chg="del">
        <pc:chgData name="JHEYSON FABIAN VILLAVISAN BUITRAGO" userId="e5ced5c2-d787-455d-b115-4f08a699b8c8" providerId="ADAL" clId="{EA65CCE7-4D40-401A-9838-3B0831D62C6E}" dt="2025-02-05T15:22:22.226" v="89" actId="47"/>
        <pc:sldMkLst>
          <pc:docMk/>
          <pc:sldMk cId="2753606348" sldId="281"/>
        </pc:sldMkLst>
      </pc:sldChg>
      <pc:sldChg chg="del">
        <pc:chgData name="JHEYSON FABIAN VILLAVISAN BUITRAGO" userId="e5ced5c2-d787-455d-b115-4f08a699b8c8" providerId="ADAL" clId="{EA65CCE7-4D40-401A-9838-3B0831D62C6E}" dt="2025-02-05T15:22:23.400" v="90" actId="47"/>
        <pc:sldMkLst>
          <pc:docMk/>
          <pc:sldMk cId="949277400" sldId="282"/>
        </pc:sldMkLst>
      </pc:sldChg>
      <pc:sldChg chg="del">
        <pc:chgData name="JHEYSON FABIAN VILLAVISAN BUITRAGO" userId="e5ced5c2-d787-455d-b115-4f08a699b8c8" providerId="ADAL" clId="{EA65CCE7-4D40-401A-9838-3B0831D62C6E}" dt="2025-02-05T15:22:24.141" v="91" actId="47"/>
        <pc:sldMkLst>
          <pc:docMk/>
          <pc:sldMk cId="989802654" sldId="283"/>
        </pc:sldMkLst>
      </pc:sldChg>
      <pc:sldChg chg="del">
        <pc:chgData name="JHEYSON FABIAN VILLAVISAN BUITRAGO" userId="e5ced5c2-d787-455d-b115-4f08a699b8c8" providerId="ADAL" clId="{EA65CCE7-4D40-401A-9838-3B0831D62C6E}" dt="2025-02-05T15:22:24.912" v="92" actId="47"/>
        <pc:sldMkLst>
          <pc:docMk/>
          <pc:sldMk cId="221020506" sldId="284"/>
        </pc:sldMkLst>
      </pc:sldChg>
      <pc:sldChg chg="del">
        <pc:chgData name="JHEYSON FABIAN VILLAVISAN BUITRAGO" userId="e5ced5c2-d787-455d-b115-4f08a699b8c8" providerId="ADAL" clId="{EA65CCE7-4D40-401A-9838-3B0831D62C6E}" dt="2025-02-05T15:22:19.620" v="88" actId="47"/>
        <pc:sldMkLst>
          <pc:docMk/>
          <pc:sldMk cId="943304343" sldId="285"/>
        </pc:sldMkLst>
      </pc:sldChg>
      <pc:sldChg chg="modSp add mod">
        <pc:chgData name="JHEYSON FABIAN VILLAVISAN BUITRAGO" userId="e5ced5c2-d787-455d-b115-4f08a699b8c8" providerId="ADAL" clId="{EA65CCE7-4D40-401A-9838-3B0831D62C6E}" dt="2025-02-05T17:52:44.814" v="326" actId="20577"/>
        <pc:sldMkLst>
          <pc:docMk/>
          <pc:sldMk cId="4035662027" sldId="286"/>
        </pc:sldMkLst>
        <pc:spChg chg="mod">
          <ac:chgData name="JHEYSON FABIAN VILLAVISAN BUITRAGO" userId="e5ced5c2-d787-455d-b115-4f08a699b8c8" providerId="ADAL" clId="{EA65CCE7-4D40-401A-9838-3B0831D62C6E}" dt="2025-02-05T15:21:12.768" v="9" actId="20577"/>
          <ac:spMkLst>
            <pc:docMk/>
            <pc:sldMk cId="4035662027" sldId="286"/>
            <ac:spMk id="2" creationId="{D56DAEEF-8284-6112-BD0A-EDC7DFEA223F}"/>
          </ac:spMkLst>
        </pc:spChg>
        <pc:spChg chg="mod">
          <ac:chgData name="JHEYSON FABIAN VILLAVISAN BUITRAGO" userId="e5ced5c2-d787-455d-b115-4f08a699b8c8" providerId="ADAL" clId="{EA65CCE7-4D40-401A-9838-3B0831D62C6E}" dt="2025-02-05T17:52:44.814" v="326" actId="20577"/>
          <ac:spMkLst>
            <pc:docMk/>
            <pc:sldMk cId="4035662027" sldId="286"/>
            <ac:spMk id="4" creationId="{8A0CF200-2A59-F009-B9B5-2579EA98BD8F}"/>
          </ac:spMkLst>
        </pc:spChg>
        <pc:spChg chg="mod">
          <ac:chgData name="JHEYSON FABIAN VILLAVISAN BUITRAGO" userId="e5ced5c2-d787-455d-b115-4f08a699b8c8" providerId="ADAL" clId="{EA65CCE7-4D40-401A-9838-3B0831D62C6E}" dt="2025-02-05T15:32:06.069" v="312" actId="20577"/>
          <ac:spMkLst>
            <pc:docMk/>
            <pc:sldMk cId="4035662027" sldId="286"/>
            <ac:spMk id="10" creationId="{F963AE1B-BA6C-6901-0CBF-73BCCDFF8622}"/>
          </ac:spMkLst>
        </pc:spChg>
      </pc:sldChg>
      <pc:sldChg chg="add">
        <pc:chgData name="JHEYSON FABIAN VILLAVISAN BUITRAGO" userId="e5ced5c2-d787-455d-b115-4f08a699b8c8" providerId="ADAL" clId="{EA65CCE7-4D40-401A-9838-3B0831D62C6E}" dt="2025-02-05T17:55:08.181" v="330"/>
        <pc:sldMkLst>
          <pc:docMk/>
          <pc:sldMk cId="2038510038" sldId="287"/>
        </pc:sldMkLst>
      </pc:sldChg>
      <pc:sldChg chg="modSp add mod">
        <pc:chgData name="JHEYSON FABIAN VILLAVISAN BUITRAGO" userId="e5ced5c2-d787-455d-b115-4f08a699b8c8" providerId="ADAL" clId="{EA65CCE7-4D40-401A-9838-3B0831D62C6E}" dt="2025-02-05T18:07:23.211" v="803" actId="20577"/>
        <pc:sldMkLst>
          <pc:docMk/>
          <pc:sldMk cId="2419723712" sldId="288"/>
        </pc:sldMkLst>
        <pc:spChg chg="mod">
          <ac:chgData name="JHEYSON FABIAN VILLAVISAN BUITRAGO" userId="e5ced5c2-d787-455d-b115-4f08a699b8c8" providerId="ADAL" clId="{EA65CCE7-4D40-401A-9838-3B0831D62C6E}" dt="2025-02-05T18:07:23.211" v="803" actId="20577"/>
          <ac:spMkLst>
            <pc:docMk/>
            <pc:sldMk cId="2419723712" sldId="288"/>
            <ac:spMk id="4" creationId="{8CB2B69D-7CD1-8E0B-CBBD-773BC09DA1FE}"/>
          </ac:spMkLst>
        </pc:spChg>
        <pc:spChg chg="mod">
          <ac:chgData name="JHEYSON FABIAN VILLAVISAN BUITRAGO" userId="e5ced5c2-d787-455d-b115-4f08a699b8c8" providerId="ADAL" clId="{EA65CCE7-4D40-401A-9838-3B0831D62C6E}" dt="2025-02-05T18:04:54.853" v="675" actId="20577"/>
          <ac:spMkLst>
            <pc:docMk/>
            <pc:sldMk cId="2419723712" sldId="288"/>
            <ac:spMk id="10" creationId="{1B67BFDA-4C46-9F73-2D4A-7479C0A18CD9}"/>
          </ac:spMkLst>
        </pc:spChg>
      </pc:sldChg>
    </pc:docChg>
  </pc:docChgLst>
  <pc:docChgLst>
    <pc:chgData name="JHEYSON FABIAN VILLAVISAN BUITRAGO" userId="e5ced5c2-d787-455d-b115-4f08a699b8c8" providerId="ADAL" clId="{F051727E-E815-4CBA-87EC-595602D579B3}"/>
    <pc:docChg chg="custSel modSld">
      <pc:chgData name="JHEYSON FABIAN VILLAVISAN BUITRAGO" userId="e5ced5c2-d787-455d-b115-4f08a699b8c8" providerId="ADAL" clId="{F051727E-E815-4CBA-87EC-595602D579B3}" dt="2025-01-14T17:55:02.606" v="514" actId="1076"/>
      <pc:docMkLst>
        <pc:docMk/>
      </pc:docMkLst>
      <pc:sldChg chg="modSp mod">
        <pc:chgData name="JHEYSON FABIAN VILLAVISAN BUITRAGO" userId="e5ced5c2-d787-455d-b115-4f08a699b8c8" providerId="ADAL" clId="{F051727E-E815-4CBA-87EC-595602D579B3}" dt="2025-01-14T00:21:13.732" v="486" actId="113"/>
        <pc:sldMkLst>
          <pc:docMk/>
          <pc:sldMk cId="0" sldId="261"/>
        </pc:sldMkLst>
      </pc:sldChg>
      <pc:sldChg chg="addSp modSp mod">
        <pc:chgData name="JHEYSON FABIAN VILLAVISAN BUITRAGO" userId="e5ced5c2-d787-455d-b115-4f08a699b8c8" providerId="ADAL" clId="{F051727E-E815-4CBA-87EC-595602D579B3}" dt="2025-01-14T17:55:02.606" v="514" actId="1076"/>
        <pc:sldMkLst>
          <pc:docMk/>
          <pc:sldMk cId="0" sldId="268"/>
        </pc:sldMkLst>
      </pc:sldChg>
      <pc:sldChg chg="modSp mod">
        <pc:chgData name="JHEYSON FABIAN VILLAVISAN BUITRAGO" userId="e5ced5c2-d787-455d-b115-4f08a699b8c8" providerId="ADAL" clId="{F051727E-E815-4CBA-87EC-595602D579B3}" dt="2025-01-14T00:20:56.124" v="476" actId="404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F051727E-E815-4CBA-87EC-595602D579B3}" dt="2025-01-14T00:20:27.931" v="460" actId="14100"/>
          <ac:spMkLst>
            <pc:docMk/>
            <pc:sldMk cId="3709177429" sldId="274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F051727E-E815-4CBA-87EC-595602D579B3}" dt="2025-01-14T00:20:56.124" v="476" actId="404"/>
          <ac:spMkLst>
            <pc:docMk/>
            <pc:sldMk cId="3709177429" sldId="274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051727E-E815-4CBA-87EC-595602D579B3}" dt="2025-01-14T00:20:48.181" v="475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3C960EF9-9F90-4C06-ADB8-88ED32B978A2}"/>
    <pc:docChg chg="undo custSel addSld delSld modSld sldOrd modSection">
      <pc:chgData name="JHEYSON FABIAN VILLAVISAN BUITRAGO" userId="e5ced5c2-d787-455d-b115-4f08a699b8c8" providerId="ADAL" clId="{3C960EF9-9F90-4C06-ADB8-88ED32B978A2}" dt="2025-02-04T15:59:24.826" v="1061" actId="113"/>
      <pc:docMkLst>
        <pc:docMk/>
      </pc:docMkLst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8"/>
        </pc:sldMkLst>
      </pc:sldChg>
      <pc:sldChg chg="addSp delSp modSp add del mod">
        <pc:chgData name="JHEYSON FABIAN VILLAVISAN BUITRAGO" userId="e5ced5c2-d787-455d-b115-4f08a699b8c8" providerId="ADAL" clId="{3C960EF9-9F90-4C06-ADB8-88ED32B978A2}" dt="2025-02-04T15:35:56.893" v="483" actId="404"/>
        <pc:sldMkLst>
          <pc:docMk/>
          <pc:sldMk cId="3709177429" sldId="274"/>
        </pc:sldMkLst>
        <pc:spChg chg="del">
          <ac:chgData name="JHEYSON FABIAN VILLAVISAN BUITRAGO" userId="e5ced5c2-d787-455d-b115-4f08a699b8c8" providerId="ADAL" clId="{3C960EF9-9F90-4C06-ADB8-88ED32B978A2}" dt="2025-02-04T15:24:50.095" v="6" actId="478"/>
          <ac:spMkLst>
            <pc:docMk/>
            <pc:sldMk cId="3709177429" sldId="274"/>
            <ac:spMk id="3" creationId="{4F1F9CC3-49B8-41A8-9878-3805D57595F8}"/>
          </ac:spMkLst>
        </pc:spChg>
        <pc:spChg chg="mod">
          <ac:chgData name="JHEYSON FABIAN VILLAVISAN BUITRAGO" userId="e5ced5c2-d787-455d-b115-4f08a699b8c8" providerId="ADAL" clId="{3C960EF9-9F90-4C06-ADB8-88ED32B978A2}" dt="2025-02-04T15:35:56.893" v="483" actId="404"/>
          <ac:spMkLst>
            <pc:docMk/>
            <pc:sldMk cId="3709177429" sldId="274"/>
            <ac:spMk id="4" creationId="{2C7E43D4-8286-4BEE-907B-3A35AE701C90}"/>
          </ac:spMkLst>
        </pc:spChg>
        <pc:spChg chg="add del mod">
          <ac:chgData name="JHEYSON FABIAN VILLAVISAN BUITRAGO" userId="e5ced5c2-d787-455d-b115-4f08a699b8c8" providerId="ADAL" clId="{3C960EF9-9F90-4C06-ADB8-88ED32B978A2}" dt="2025-02-04T15:24:51.965" v="7" actId="478"/>
          <ac:spMkLst>
            <pc:docMk/>
            <pc:sldMk cId="3709177429" sldId="274"/>
            <ac:spMk id="8" creationId="{E62122D8-BCFD-40AB-53B0-C29737D4FCFA}"/>
          </ac:spMkLst>
        </pc:spChg>
        <pc:spChg chg="mod">
          <ac:chgData name="JHEYSON FABIAN VILLAVISAN BUITRAGO" userId="e5ced5c2-d787-455d-b115-4f08a699b8c8" providerId="ADAL" clId="{3C960EF9-9F90-4C06-ADB8-88ED32B978A2}" dt="2025-02-04T15:24:32.201" v="5" actId="20577"/>
          <ac:spMkLst>
            <pc:docMk/>
            <pc:sldMk cId="3709177429" sldId="274"/>
            <ac:spMk id="10" creationId="{AF4E183E-A171-4923-A99E-D149888CEC37}"/>
          </ac:spMkLst>
        </pc:spChg>
        <pc:picChg chg="del">
          <ac:chgData name="JHEYSON FABIAN VILLAVISAN BUITRAGO" userId="e5ced5c2-d787-455d-b115-4f08a699b8c8" providerId="ADAL" clId="{3C960EF9-9F90-4C06-ADB8-88ED32B978A2}" dt="2025-02-04T15:24:53.321" v="8" actId="478"/>
          <ac:picMkLst>
            <pc:docMk/>
            <pc:sldMk cId="3709177429" sldId="274"/>
            <ac:picMk id="9" creationId="{2BCDCF25-80B5-4CA1-B1B6-1C7F924229A5}"/>
          </ac:picMkLst>
        </pc:picChg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2680639377" sldId="275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214171354" sldId="278"/>
        </pc:sldMkLst>
      </pc:sldChg>
      <pc:sldChg chg="modSp mod ord">
        <pc:chgData name="JHEYSON FABIAN VILLAVISAN BUITRAGO" userId="e5ced5c2-d787-455d-b115-4f08a699b8c8" providerId="ADAL" clId="{3C960EF9-9F90-4C06-ADB8-88ED32B978A2}" dt="2025-02-04T15:24:27.738" v="4" actId="20577"/>
        <pc:sldMkLst>
          <pc:docMk/>
          <pc:sldMk cId="2965408220" sldId="280"/>
        </pc:sldMkLst>
        <pc:spChg chg="mod">
          <ac:chgData name="JHEYSON FABIAN VILLAVISAN BUITRAGO" userId="e5ced5c2-d787-455d-b115-4f08a699b8c8" providerId="ADAL" clId="{3C960EF9-9F90-4C06-ADB8-88ED32B978A2}" dt="2025-02-04T15:24:27.738" v="4" actId="20577"/>
          <ac:spMkLst>
            <pc:docMk/>
            <pc:sldMk cId="2965408220" sldId="280"/>
            <ac:spMk id="11266" creationId="{74AD047A-E86C-4E92-874D-BAA043AB0B46}"/>
          </ac:spMkLst>
        </pc:spChg>
      </pc:sldChg>
      <pc:sldChg chg="delSp modSp add mod">
        <pc:chgData name="JHEYSON FABIAN VILLAVISAN BUITRAGO" userId="e5ced5c2-d787-455d-b115-4f08a699b8c8" providerId="ADAL" clId="{3C960EF9-9F90-4C06-ADB8-88ED32B978A2}" dt="2025-02-04T15:38:32.251" v="580" actId="20577"/>
        <pc:sldMkLst>
          <pc:docMk/>
          <pc:sldMk cId="2753606348" sldId="281"/>
        </pc:sldMkLst>
        <pc:spChg chg="mod">
          <ac:chgData name="JHEYSON FABIAN VILLAVISAN BUITRAGO" userId="e5ced5c2-d787-455d-b115-4f08a699b8c8" providerId="ADAL" clId="{3C960EF9-9F90-4C06-ADB8-88ED32B978A2}" dt="2025-02-04T15:36:41.854" v="511" actId="1076"/>
          <ac:spMkLst>
            <pc:docMk/>
            <pc:sldMk cId="2753606348" sldId="281"/>
            <ac:spMk id="2" creationId="{298A856A-91BC-6DDA-05A3-FEFA0B4AA61D}"/>
          </ac:spMkLst>
        </pc:spChg>
        <pc:spChg chg="mod">
          <ac:chgData name="JHEYSON FABIAN VILLAVISAN BUITRAGO" userId="e5ced5c2-d787-455d-b115-4f08a699b8c8" providerId="ADAL" clId="{3C960EF9-9F90-4C06-ADB8-88ED32B978A2}" dt="2025-02-04T15:38:32.251" v="580" actId="20577"/>
          <ac:spMkLst>
            <pc:docMk/>
            <pc:sldMk cId="2753606348" sldId="281"/>
            <ac:spMk id="4" creationId="{2A873A57-77DC-4C43-3689-0B82FB1544DB}"/>
          </ac:spMkLst>
        </pc:spChg>
        <pc:spChg chg="mod">
          <ac:chgData name="JHEYSON FABIAN VILLAVISAN BUITRAGO" userId="e5ced5c2-d787-455d-b115-4f08a699b8c8" providerId="ADAL" clId="{3C960EF9-9F90-4C06-ADB8-88ED32B978A2}" dt="2025-02-04T15:29:54.047" v="370" actId="20577"/>
          <ac:spMkLst>
            <pc:docMk/>
            <pc:sldMk cId="2753606348" sldId="281"/>
            <ac:spMk id="10" creationId="{F33C249C-1126-8114-6B8D-5DA810FF3103}"/>
          </ac:spMkLst>
        </pc:spChg>
        <pc:picChg chg="del">
          <ac:chgData name="JHEYSON FABIAN VILLAVISAN BUITRAGO" userId="e5ced5c2-d787-455d-b115-4f08a699b8c8" providerId="ADAL" clId="{3C960EF9-9F90-4C06-ADB8-88ED32B978A2}" dt="2025-02-04T15:26:34.048" v="133" actId="478"/>
          <ac:picMkLst>
            <pc:docMk/>
            <pc:sldMk cId="2753606348" sldId="281"/>
            <ac:picMk id="6" creationId="{BF3C281F-9B6B-B7F5-5F5E-E08BFF55851C}"/>
          </ac:picMkLst>
        </pc:picChg>
      </pc:sldChg>
      <pc:sldChg chg="addSp modSp add mod">
        <pc:chgData name="JHEYSON FABIAN VILLAVISAN BUITRAGO" userId="e5ced5c2-d787-455d-b115-4f08a699b8c8" providerId="ADAL" clId="{3C960EF9-9F90-4C06-ADB8-88ED32B978A2}" dt="2025-02-04T15:56:44.871" v="944" actId="113"/>
        <pc:sldMkLst>
          <pc:docMk/>
          <pc:sldMk cId="949277400" sldId="282"/>
        </pc:sldMkLst>
        <pc:spChg chg="mod">
          <ac:chgData name="JHEYSON FABIAN VILLAVISAN BUITRAGO" userId="e5ced5c2-d787-455d-b115-4f08a699b8c8" providerId="ADAL" clId="{3C960EF9-9F90-4C06-ADB8-88ED32B978A2}" dt="2025-02-04T15:35:40.793" v="465" actId="403"/>
          <ac:spMkLst>
            <pc:docMk/>
            <pc:sldMk cId="949277400" sldId="282"/>
            <ac:spMk id="2" creationId="{31B6C9C9-5F4F-8A13-1C47-DE5B94DB6257}"/>
          </ac:spMkLst>
        </pc:spChg>
        <pc:spChg chg="add mod">
          <ac:chgData name="JHEYSON FABIAN VILLAVISAN BUITRAGO" userId="e5ced5c2-d787-455d-b115-4f08a699b8c8" providerId="ADAL" clId="{3C960EF9-9F90-4C06-ADB8-88ED32B978A2}" dt="2025-02-04T15:33:07.712" v="437" actId="14100"/>
          <ac:spMkLst>
            <pc:docMk/>
            <pc:sldMk cId="949277400" sldId="282"/>
            <ac:spMk id="3" creationId="{524C7DBD-24A8-9003-67F1-11A328722545}"/>
          </ac:spMkLst>
        </pc:spChg>
        <pc:spChg chg="mod">
          <ac:chgData name="JHEYSON FABIAN VILLAVISAN BUITRAGO" userId="e5ced5c2-d787-455d-b115-4f08a699b8c8" providerId="ADAL" clId="{3C960EF9-9F90-4C06-ADB8-88ED32B978A2}" dt="2025-02-04T15:56:44.871" v="944" actId="113"/>
          <ac:spMkLst>
            <pc:docMk/>
            <pc:sldMk cId="949277400" sldId="282"/>
            <ac:spMk id="4" creationId="{020446E1-D9C0-13D9-71E8-78C4891BA132}"/>
          </ac:spMkLst>
        </pc:spChg>
        <pc:spChg chg="mod">
          <ac:chgData name="JHEYSON FABIAN VILLAVISAN BUITRAGO" userId="e5ced5c2-d787-455d-b115-4f08a699b8c8" providerId="ADAL" clId="{3C960EF9-9F90-4C06-ADB8-88ED32B978A2}" dt="2025-02-04T15:33:11.235" v="438" actId="20577"/>
          <ac:spMkLst>
            <pc:docMk/>
            <pc:sldMk cId="949277400" sldId="282"/>
            <ac:spMk id="10" creationId="{7CB40483-09DA-53B9-39D6-7D8E756ED1E8}"/>
          </ac:spMkLst>
        </pc:spChg>
      </pc:sldChg>
      <pc:sldChg chg="modSp add mod">
        <pc:chgData name="JHEYSON FABIAN VILLAVISAN BUITRAGO" userId="e5ced5c2-d787-455d-b115-4f08a699b8c8" providerId="ADAL" clId="{3C960EF9-9F90-4C06-ADB8-88ED32B978A2}" dt="2025-02-04T15:56:31.468" v="943" actId="113"/>
        <pc:sldMkLst>
          <pc:docMk/>
          <pc:sldMk cId="989802654" sldId="283"/>
        </pc:sldMkLst>
        <pc:spChg chg="mod">
          <ac:chgData name="JHEYSON FABIAN VILLAVISAN BUITRAGO" userId="e5ced5c2-d787-455d-b115-4f08a699b8c8" providerId="ADAL" clId="{3C960EF9-9F90-4C06-ADB8-88ED32B978A2}" dt="2025-02-04T15:39:00.413" v="592" actId="113"/>
          <ac:spMkLst>
            <pc:docMk/>
            <pc:sldMk cId="989802654" sldId="283"/>
            <ac:spMk id="2" creationId="{FE946512-6F4B-4C6E-F0FB-83C122EA00D6}"/>
          </ac:spMkLst>
        </pc:spChg>
        <pc:spChg chg="mod">
          <ac:chgData name="JHEYSON FABIAN VILLAVISAN BUITRAGO" userId="e5ced5c2-d787-455d-b115-4f08a699b8c8" providerId="ADAL" clId="{3C960EF9-9F90-4C06-ADB8-88ED32B978A2}" dt="2025-02-04T15:56:31.468" v="943" actId="113"/>
          <ac:spMkLst>
            <pc:docMk/>
            <pc:sldMk cId="989802654" sldId="283"/>
            <ac:spMk id="4" creationId="{31E26430-40C9-2A7B-414F-472BB4A923F2}"/>
          </ac:spMkLst>
        </pc:spChg>
        <pc:spChg chg="mod">
          <ac:chgData name="JHEYSON FABIAN VILLAVISAN BUITRAGO" userId="e5ced5c2-d787-455d-b115-4f08a699b8c8" providerId="ADAL" clId="{3C960EF9-9F90-4C06-ADB8-88ED32B978A2}" dt="2025-02-04T15:33:41.313" v="440" actId="20577"/>
          <ac:spMkLst>
            <pc:docMk/>
            <pc:sldMk cId="989802654" sldId="283"/>
            <ac:spMk id="10" creationId="{D6B6DB48-361E-538C-B91B-45312A4FB43C}"/>
          </ac:spMkLst>
        </pc:spChg>
      </pc:sldChg>
      <pc:sldChg chg="modSp add mod">
        <pc:chgData name="JHEYSON FABIAN VILLAVISAN BUITRAGO" userId="e5ced5c2-d787-455d-b115-4f08a699b8c8" providerId="ADAL" clId="{3C960EF9-9F90-4C06-ADB8-88ED32B978A2}" dt="2025-02-04T15:39:23.528" v="601" actId="20577"/>
        <pc:sldMkLst>
          <pc:docMk/>
          <pc:sldMk cId="221020506" sldId="284"/>
        </pc:sldMkLst>
        <pc:spChg chg="mod">
          <ac:chgData name="JHEYSON FABIAN VILLAVISAN BUITRAGO" userId="e5ced5c2-d787-455d-b115-4f08a699b8c8" providerId="ADAL" clId="{3C960EF9-9F90-4C06-ADB8-88ED32B978A2}" dt="2025-02-04T15:39:11.244" v="596" actId="14100"/>
          <ac:spMkLst>
            <pc:docMk/>
            <pc:sldMk cId="221020506" sldId="284"/>
            <ac:spMk id="2" creationId="{3A84CDFE-589A-7254-A188-F62FA5520D76}"/>
          </ac:spMkLst>
        </pc:spChg>
        <pc:spChg chg="mod">
          <ac:chgData name="JHEYSON FABIAN VILLAVISAN BUITRAGO" userId="e5ced5c2-d787-455d-b115-4f08a699b8c8" providerId="ADAL" clId="{3C960EF9-9F90-4C06-ADB8-88ED32B978A2}" dt="2025-02-04T15:39:17.988" v="600" actId="27636"/>
          <ac:spMkLst>
            <pc:docMk/>
            <pc:sldMk cId="221020506" sldId="284"/>
            <ac:spMk id="4" creationId="{EA5ED10F-C7C5-1A14-7C7E-6D3FAAC02831}"/>
          </ac:spMkLst>
        </pc:spChg>
        <pc:spChg chg="mod">
          <ac:chgData name="JHEYSON FABIAN VILLAVISAN BUITRAGO" userId="e5ced5c2-d787-455d-b115-4f08a699b8c8" providerId="ADAL" clId="{3C960EF9-9F90-4C06-ADB8-88ED32B978A2}" dt="2025-02-04T15:39:23.528" v="601" actId="20577"/>
          <ac:spMkLst>
            <pc:docMk/>
            <pc:sldMk cId="221020506" sldId="284"/>
            <ac:spMk id="10" creationId="{EB915BF0-AFF0-26CB-3D3F-4FE148DE17A0}"/>
          </ac:spMkLst>
        </pc:spChg>
      </pc:sldChg>
      <pc:sldChg chg="addSp delSp modSp add mod">
        <pc:chgData name="JHEYSON FABIAN VILLAVISAN BUITRAGO" userId="e5ced5c2-d787-455d-b115-4f08a699b8c8" providerId="ADAL" clId="{3C960EF9-9F90-4C06-ADB8-88ED32B978A2}" dt="2025-02-04T15:59:24.826" v="1061" actId="113"/>
        <pc:sldMkLst>
          <pc:docMk/>
          <pc:sldMk cId="943304343" sldId="285"/>
        </pc:sldMkLst>
        <pc:spChg chg="mod">
          <ac:chgData name="JHEYSON FABIAN VILLAVISAN BUITRAGO" userId="e5ced5c2-d787-455d-b115-4f08a699b8c8" providerId="ADAL" clId="{3C960EF9-9F90-4C06-ADB8-88ED32B978A2}" dt="2025-02-04T15:45:07.627" v="637" actId="20577"/>
          <ac:spMkLst>
            <pc:docMk/>
            <pc:sldMk cId="943304343" sldId="285"/>
            <ac:spMk id="2" creationId="{05270885-CB56-64D1-B67D-42F22CDA5CA8}"/>
          </ac:spMkLst>
        </pc:spChg>
        <pc:spChg chg="del">
          <ac:chgData name="JHEYSON FABIAN VILLAVISAN BUITRAGO" userId="e5ced5c2-d787-455d-b115-4f08a699b8c8" providerId="ADAL" clId="{3C960EF9-9F90-4C06-ADB8-88ED32B978A2}" dt="2025-02-04T15:55:29.460" v="941" actId="478"/>
          <ac:spMkLst>
            <pc:docMk/>
            <pc:sldMk cId="943304343" sldId="285"/>
            <ac:spMk id="3" creationId="{2C8826FF-9C7E-D9DA-8149-C1FE1495A616}"/>
          </ac:spMkLst>
        </pc:spChg>
        <pc:spChg chg="add del mod">
          <ac:chgData name="JHEYSON FABIAN VILLAVISAN BUITRAGO" userId="e5ced5c2-d787-455d-b115-4f08a699b8c8" providerId="ADAL" clId="{3C960EF9-9F90-4C06-ADB8-88ED32B978A2}" dt="2025-02-04T15:59:24.826" v="1061" actId="113"/>
          <ac:spMkLst>
            <pc:docMk/>
            <pc:sldMk cId="943304343" sldId="285"/>
            <ac:spMk id="4" creationId="{94AC859E-EEF1-6F2B-0BC9-1EB7422DE145}"/>
          </ac:spMkLst>
        </pc:spChg>
        <pc:spChg chg="add mod">
          <ac:chgData name="JHEYSON FABIAN VILLAVISAN BUITRAGO" userId="e5ced5c2-d787-455d-b115-4f08a699b8c8" providerId="ADAL" clId="{3C960EF9-9F90-4C06-ADB8-88ED32B978A2}" dt="2025-02-04T15:46:04.708" v="643"/>
          <ac:spMkLst>
            <pc:docMk/>
            <pc:sldMk cId="943304343" sldId="285"/>
            <ac:spMk id="6" creationId="{7E2E0811-C2F0-CC38-6B0A-34D6B851834F}"/>
          </ac:spMkLst>
        </pc:spChg>
        <pc:spChg chg="mod">
          <ac:chgData name="JHEYSON FABIAN VILLAVISAN BUITRAGO" userId="e5ced5c2-d787-455d-b115-4f08a699b8c8" providerId="ADAL" clId="{3C960EF9-9F90-4C06-ADB8-88ED32B978A2}" dt="2025-02-04T15:44:52.069" v="603" actId="20577"/>
          <ac:spMkLst>
            <pc:docMk/>
            <pc:sldMk cId="943304343" sldId="285"/>
            <ac:spMk id="10" creationId="{91BEDDE4-617B-DBBD-F5CA-0C6BCFC90736}"/>
          </ac:spMkLst>
        </pc:spChg>
      </pc:sldChg>
    </pc:docChg>
  </pc:docChgLst>
  <pc:docChgLst>
    <pc:chgData name="JHEYSON FABIAN VILLAVISAN BUITRAGO" userId="e5ced5c2-d787-455d-b115-4f08a699b8c8" providerId="ADAL" clId="{8E0334EF-AE22-44E3-B339-74E453B32869}"/>
    <pc:docChg chg="undo custSel addSld delSld modSld modSection">
      <pc:chgData name="JHEYSON FABIAN VILLAVISAN BUITRAGO" userId="e5ced5c2-d787-455d-b115-4f08a699b8c8" providerId="ADAL" clId="{8E0334EF-AE22-44E3-B339-74E453B32869}" dt="2025-02-05T20:17:08.880" v="1536" actId="20577"/>
      <pc:docMkLst>
        <pc:docMk/>
      </pc:docMkLst>
      <pc:sldChg chg="addSp delSp modSp mod">
        <pc:chgData name="JHEYSON FABIAN VILLAVISAN BUITRAGO" userId="e5ced5c2-d787-455d-b115-4f08a699b8c8" providerId="ADAL" clId="{8E0334EF-AE22-44E3-B339-74E453B32869}" dt="2025-02-05T19:40:29.862" v="591" actId="1076"/>
        <pc:sldMkLst>
          <pc:docMk/>
          <pc:sldMk cId="4035662027" sldId="286"/>
        </pc:sldMkLst>
        <pc:spChg chg="mod">
          <ac:chgData name="JHEYSON FABIAN VILLAVISAN BUITRAGO" userId="e5ced5c2-d787-455d-b115-4f08a699b8c8" providerId="ADAL" clId="{8E0334EF-AE22-44E3-B339-74E453B32869}" dt="2025-02-05T19:39:59.128" v="585" actId="20577"/>
          <ac:spMkLst>
            <pc:docMk/>
            <pc:sldMk cId="4035662027" sldId="286"/>
            <ac:spMk id="4" creationId="{8A0CF200-2A59-F009-B9B5-2579EA98BD8F}"/>
          </ac:spMkLst>
        </pc:spChg>
        <pc:picChg chg="add del">
          <ac:chgData name="JHEYSON FABIAN VILLAVISAN BUITRAGO" userId="e5ced5c2-d787-455d-b115-4f08a699b8c8" providerId="ADAL" clId="{8E0334EF-AE22-44E3-B339-74E453B32869}" dt="2025-02-05T19:40:15.061" v="587" actId="478"/>
          <ac:picMkLst>
            <pc:docMk/>
            <pc:sldMk cId="4035662027" sldId="286"/>
            <ac:picMk id="1026" creationId="{AD60B55A-260C-CA2B-EEB6-D49DDFB57CA5}"/>
          </ac:picMkLst>
        </pc:picChg>
        <pc:picChg chg="add mod">
          <ac:chgData name="JHEYSON FABIAN VILLAVISAN BUITRAGO" userId="e5ced5c2-d787-455d-b115-4f08a699b8c8" providerId="ADAL" clId="{8E0334EF-AE22-44E3-B339-74E453B32869}" dt="2025-02-05T19:40:29.862" v="591" actId="1076"/>
          <ac:picMkLst>
            <pc:docMk/>
            <pc:sldMk cId="4035662027" sldId="286"/>
            <ac:picMk id="1028" creationId="{F6D28D76-0811-C244-8CCD-7D7A1D0094B6}"/>
          </ac:picMkLst>
        </pc:picChg>
      </pc:sldChg>
      <pc:sldChg chg="addSp modSp add mod">
        <pc:chgData name="JHEYSON FABIAN VILLAVISAN BUITRAGO" userId="e5ced5c2-d787-455d-b115-4f08a699b8c8" providerId="ADAL" clId="{8E0334EF-AE22-44E3-B339-74E453B32869}" dt="2025-02-05T19:57:48.543" v="780" actId="1038"/>
        <pc:sldMkLst>
          <pc:docMk/>
          <pc:sldMk cId="1966865413" sldId="288"/>
        </pc:sldMkLst>
        <pc:spChg chg="mod">
          <ac:chgData name="JHEYSON FABIAN VILLAVISAN BUITRAGO" userId="e5ced5c2-d787-455d-b115-4f08a699b8c8" providerId="ADAL" clId="{8E0334EF-AE22-44E3-B339-74E453B32869}" dt="2025-02-05T19:52:23.913" v="706" actId="20577"/>
          <ac:spMkLst>
            <pc:docMk/>
            <pc:sldMk cId="1966865413" sldId="288"/>
            <ac:spMk id="4" creationId="{B2EF34FE-B758-EC0F-6FC3-2AB7ECFEB14E}"/>
          </ac:spMkLst>
        </pc:spChg>
        <pc:spChg chg="mod">
          <ac:chgData name="JHEYSON FABIAN VILLAVISAN BUITRAGO" userId="e5ced5c2-d787-455d-b115-4f08a699b8c8" providerId="ADAL" clId="{8E0334EF-AE22-44E3-B339-74E453B32869}" dt="2025-02-05T19:40:33.459" v="592" actId="20577"/>
          <ac:spMkLst>
            <pc:docMk/>
            <pc:sldMk cId="1966865413" sldId="288"/>
            <ac:spMk id="10" creationId="{53C8DEB2-838B-829B-133B-FEDB54B94B93}"/>
          </ac:spMkLst>
        </pc:spChg>
        <pc:graphicFrameChg chg="add mod modGraphic">
          <ac:chgData name="JHEYSON FABIAN VILLAVISAN BUITRAGO" userId="e5ced5c2-d787-455d-b115-4f08a699b8c8" providerId="ADAL" clId="{8E0334EF-AE22-44E3-B339-74E453B32869}" dt="2025-02-05T19:57:48.543" v="780" actId="1038"/>
          <ac:graphicFrameMkLst>
            <pc:docMk/>
            <pc:sldMk cId="1966865413" sldId="288"/>
            <ac:graphicFrameMk id="3" creationId="{6C87597F-FE4B-EEDD-FDDA-A4214001E55E}"/>
          </ac:graphicFrameMkLst>
        </pc:graphicFrameChg>
        <pc:picChg chg="add mod">
          <ac:chgData name="JHEYSON FABIAN VILLAVISAN BUITRAGO" userId="e5ced5c2-d787-455d-b115-4f08a699b8c8" providerId="ADAL" clId="{8E0334EF-AE22-44E3-B339-74E453B32869}" dt="2025-02-05T19:43:04.527" v="608" actId="14100"/>
          <ac:picMkLst>
            <pc:docMk/>
            <pc:sldMk cId="1966865413" sldId="288"/>
            <ac:picMk id="2050" creationId="{AC159CE4-BA0E-E508-7430-FC875357EE43}"/>
          </ac:picMkLst>
        </pc:picChg>
        <pc:picChg chg="add mod">
          <ac:chgData name="JHEYSON FABIAN VILLAVISAN BUITRAGO" userId="e5ced5c2-d787-455d-b115-4f08a699b8c8" providerId="ADAL" clId="{8E0334EF-AE22-44E3-B339-74E453B32869}" dt="2025-02-05T19:57:48.543" v="780" actId="1038"/>
          <ac:picMkLst>
            <pc:docMk/>
            <pc:sldMk cId="1966865413" sldId="288"/>
            <ac:picMk id="2052" creationId="{86471A05-66C1-F7AA-6311-09EC9B668464}"/>
          </ac:picMkLst>
        </pc:picChg>
      </pc:sldChg>
      <pc:sldChg chg="modSp del mod">
        <pc:chgData name="JHEYSON FABIAN VILLAVISAN BUITRAGO" userId="e5ced5c2-d787-455d-b115-4f08a699b8c8" providerId="ADAL" clId="{8E0334EF-AE22-44E3-B339-74E453B32869}" dt="2025-02-05T18:22:24.386" v="308" actId="47"/>
        <pc:sldMkLst>
          <pc:docMk/>
          <pc:sldMk cId="2419723712" sldId="288"/>
        </pc:sldMkLst>
        <pc:spChg chg="mod">
          <ac:chgData name="JHEYSON FABIAN VILLAVISAN BUITRAGO" userId="e5ced5c2-d787-455d-b115-4f08a699b8c8" providerId="ADAL" clId="{8E0334EF-AE22-44E3-B339-74E453B32869}" dt="2025-02-05T18:18:05.592" v="137" actId="20577"/>
          <ac:spMkLst>
            <pc:docMk/>
            <pc:sldMk cId="2419723712" sldId="288"/>
            <ac:spMk id="4" creationId="{8CB2B69D-7CD1-8E0B-CBBD-773BC09DA1FE}"/>
          </ac:spMkLst>
        </pc:spChg>
      </pc:sldChg>
      <pc:sldChg chg="addSp modSp add mod">
        <pc:chgData name="JHEYSON FABIAN VILLAVISAN BUITRAGO" userId="e5ced5c2-d787-455d-b115-4f08a699b8c8" providerId="ADAL" clId="{8E0334EF-AE22-44E3-B339-74E453B32869}" dt="2025-02-05T19:52:48.369" v="718" actId="20577"/>
        <pc:sldMkLst>
          <pc:docMk/>
          <pc:sldMk cId="3997392990" sldId="289"/>
        </pc:sldMkLst>
        <pc:spChg chg="mod">
          <ac:chgData name="JHEYSON FABIAN VILLAVISAN BUITRAGO" userId="e5ced5c2-d787-455d-b115-4f08a699b8c8" providerId="ADAL" clId="{8E0334EF-AE22-44E3-B339-74E453B32869}" dt="2025-02-05T19:52:48.369" v="718" actId="20577"/>
          <ac:spMkLst>
            <pc:docMk/>
            <pc:sldMk cId="3997392990" sldId="289"/>
            <ac:spMk id="4" creationId="{8231F56E-ADD0-07C2-AFEF-13E47EF3C984}"/>
          </ac:spMkLst>
        </pc:spChg>
        <pc:spChg chg="mod">
          <ac:chgData name="JHEYSON FABIAN VILLAVISAN BUITRAGO" userId="e5ced5c2-d787-455d-b115-4f08a699b8c8" providerId="ADAL" clId="{8E0334EF-AE22-44E3-B339-74E453B32869}" dt="2025-02-05T19:47:21.551" v="647" actId="20577"/>
          <ac:spMkLst>
            <pc:docMk/>
            <pc:sldMk cId="3997392990" sldId="289"/>
            <ac:spMk id="10" creationId="{3BF5B877-D5EC-3EBE-8C2B-9BE99B8575E3}"/>
          </ac:spMkLst>
        </pc:spChg>
        <pc:picChg chg="add mod">
          <ac:chgData name="JHEYSON FABIAN VILLAVISAN BUITRAGO" userId="e5ced5c2-d787-455d-b115-4f08a699b8c8" providerId="ADAL" clId="{8E0334EF-AE22-44E3-B339-74E453B32869}" dt="2025-02-05T19:52:43.425" v="708" actId="1076"/>
          <ac:picMkLst>
            <pc:docMk/>
            <pc:sldMk cId="3997392990" sldId="289"/>
            <ac:picMk id="3074" creationId="{14E81DA5-99A5-CEB5-1785-2E73315F7B31}"/>
          </ac:picMkLst>
        </pc:picChg>
      </pc:sldChg>
      <pc:sldChg chg="addSp modSp add mod">
        <pc:chgData name="JHEYSON FABIAN VILLAVISAN BUITRAGO" userId="e5ced5c2-d787-455d-b115-4f08a699b8c8" providerId="ADAL" clId="{8E0334EF-AE22-44E3-B339-74E453B32869}" dt="2025-02-05T20:17:08.880" v="1536" actId="20577"/>
        <pc:sldMkLst>
          <pc:docMk/>
          <pc:sldMk cId="2953627009" sldId="290"/>
        </pc:sldMkLst>
        <pc:spChg chg="mod">
          <ac:chgData name="JHEYSON FABIAN VILLAVISAN BUITRAGO" userId="e5ced5c2-d787-455d-b115-4f08a699b8c8" providerId="ADAL" clId="{8E0334EF-AE22-44E3-B339-74E453B32869}" dt="2025-02-05T20:06:49.959" v="1302" actId="21"/>
          <ac:spMkLst>
            <pc:docMk/>
            <pc:sldMk cId="2953627009" sldId="290"/>
            <ac:spMk id="2" creationId="{4790CA2C-439C-CC14-B12B-6F09802510AE}"/>
          </ac:spMkLst>
        </pc:spChg>
        <pc:spChg chg="add">
          <ac:chgData name="JHEYSON FABIAN VILLAVISAN BUITRAGO" userId="e5ced5c2-d787-455d-b115-4f08a699b8c8" providerId="ADAL" clId="{8E0334EF-AE22-44E3-B339-74E453B32869}" dt="2025-02-05T19:55:43.729" v="719"/>
          <ac:spMkLst>
            <pc:docMk/>
            <pc:sldMk cId="2953627009" sldId="290"/>
            <ac:spMk id="3" creationId="{4C63FAB2-3F8F-8C97-8C1C-9BC172C23CB8}"/>
          </ac:spMkLst>
        </pc:spChg>
        <pc:spChg chg="mod">
          <ac:chgData name="JHEYSON FABIAN VILLAVISAN BUITRAGO" userId="e5ced5c2-d787-455d-b115-4f08a699b8c8" providerId="ADAL" clId="{8E0334EF-AE22-44E3-B339-74E453B32869}" dt="2025-02-05T20:17:08.880" v="1536" actId="20577"/>
          <ac:spMkLst>
            <pc:docMk/>
            <pc:sldMk cId="2953627009" sldId="290"/>
            <ac:spMk id="4" creationId="{BDACA907-708B-9C1A-BE87-DD07899D7BE0}"/>
          </ac:spMkLst>
        </pc:spChg>
        <pc:spChg chg="add">
          <ac:chgData name="JHEYSON FABIAN VILLAVISAN BUITRAGO" userId="e5ced5c2-d787-455d-b115-4f08a699b8c8" providerId="ADAL" clId="{8E0334EF-AE22-44E3-B339-74E453B32869}" dt="2025-02-05T19:55:47.683" v="720"/>
          <ac:spMkLst>
            <pc:docMk/>
            <pc:sldMk cId="2953627009" sldId="290"/>
            <ac:spMk id="6" creationId="{EE20C3D2-15E8-A50D-A129-BBD9A18003D5}"/>
          </ac:spMkLst>
        </pc:spChg>
        <pc:spChg chg="mod">
          <ac:chgData name="JHEYSON FABIAN VILLAVISAN BUITRAGO" userId="e5ced5c2-d787-455d-b115-4f08a699b8c8" providerId="ADAL" clId="{8E0334EF-AE22-44E3-B339-74E453B32869}" dt="2025-02-05T20:11:19.460" v="1492" actId="20577"/>
          <ac:spMkLst>
            <pc:docMk/>
            <pc:sldMk cId="2953627009" sldId="290"/>
            <ac:spMk id="10" creationId="{BF0E95BE-EA2A-9366-90DD-C9C59B5FC606}"/>
          </ac:spMkLst>
        </pc:spChg>
        <pc:picChg chg="add mod">
          <ac:chgData name="JHEYSON FABIAN VILLAVISAN BUITRAGO" userId="e5ced5c2-d787-455d-b115-4f08a699b8c8" providerId="ADAL" clId="{8E0334EF-AE22-44E3-B339-74E453B32869}" dt="2025-02-05T20:16:32.151" v="1493" actId="14100"/>
          <ac:picMkLst>
            <pc:docMk/>
            <pc:sldMk cId="2953627009" sldId="290"/>
            <ac:picMk id="4102" creationId="{B6CCA64D-2EEE-C2F6-7E34-9800172E8EE3}"/>
          </ac:picMkLst>
        </pc:picChg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29AE3C56-95F7-4B8B-A3E1-184D660B9D00}"/>
    <pc:docChg chg="undo redo custSel addSld modSld">
      <pc:chgData name="JHEYSON FABIAN VILLAVISAN BUITRAGO" userId="e5ced5c2-d787-455d-b115-4f08a699b8c8" providerId="ADAL" clId="{29AE3C56-95F7-4B8B-A3E1-184D660B9D00}" dt="2025-02-04T14:46:47.942" v="1030" actId="20577"/>
      <pc:docMkLst>
        <pc:docMk/>
      </pc:docMkLst>
      <pc:sldChg chg="modSp mod">
        <pc:chgData name="JHEYSON FABIAN VILLAVISAN BUITRAGO" userId="e5ced5c2-d787-455d-b115-4f08a699b8c8" providerId="ADAL" clId="{29AE3C56-95F7-4B8B-A3E1-184D660B9D00}" dt="2025-02-04T13:39:48.827" v="18" actId="20577"/>
        <pc:sldMkLst>
          <pc:docMk/>
          <pc:sldMk cId="0" sldId="256"/>
        </pc:sldMkLst>
        <pc:spChg chg="mod">
          <ac:chgData name="JHEYSON FABIAN VILLAVISAN BUITRAGO" userId="e5ced5c2-d787-455d-b115-4f08a699b8c8" providerId="ADAL" clId="{29AE3C56-95F7-4B8B-A3E1-184D660B9D00}" dt="2025-02-04T13:39:48.827" v="18" actId="20577"/>
          <ac:spMkLst>
            <pc:docMk/>
            <pc:sldMk cId="0" sldId="256"/>
            <ac:spMk id="10" creationId="{0D52910C-C7FF-51AD-9B9D-1A390D5FFE1B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4:19:45.992" v="825" actId="20577"/>
        <pc:sldMkLst>
          <pc:docMk/>
          <pc:sldMk cId="0" sldId="261"/>
        </pc:sldMkLst>
        <pc:spChg chg="mod">
          <ac:chgData name="JHEYSON FABIAN VILLAVISAN BUITRAGO" userId="e5ced5c2-d787-455d-b115-4f08a699b8c8" providerId="ADAL" clId="{29AE3C56-95F7-4B8B-A3E1-184D660B9D00}" dt="2025-02-04T13:40:15.051" v="22"/>
          <ac:spMkLst>
            <pc:docMk/>
            <pc:sldMk cId="0" sldId="261"/>
            <ac:spMk id="2" creationId="{B7BBAA63-6E9C-7FD5-350A-58CDC54BCE93}"/>
          </ac:spMkLst>
        </pc:spChg>
        <pc:graphicFrameChg chg="mod">
          <ac:chgData name="JHEYSON FABIAN VILLAVISAN BUITRAGO" userId="e5ced5c2-d787-455d-b115-4f08a699b8c8" providerId="ADAL" clId="{29AE3C56-95F7-4B8B-A3E1-184D660B9D00}" dt="2025-02-04T14:19:45.992" v="825" actId="20577"/>
          <ac:graphicFrameMkLst>
            <pc:docMk/>
            <pc:sldMk cId="0" sldId="261"/>
            <ac:graphicFrameMk id="7" creationId="{3B28400A-9287-40BA-9001-2E821D706B4D}"/>
          </ac:graphicFrameMkLst>
        </pc:graphicFrameChg>
      </pc:sldChg>
      <pc:sldChg chg="modSp add mod">
        <pc:chgData name="JHEYSON FABIAN VILLAVISAN BUITRAGO" userId="e5ced5c2-d787-455d-b115-4f08a699b8c8" providerId="ADAL" clId="{29AE3C56-95F7-4B8B-A3E1-184D660B9D00}" dt="2025-02-04T14:31:11.579" v="1004" actId="20577"/>
        <pc:sldMkLst>
          <pc:docMk/>
          <pc:sldMk cId="0" sldId="266"/>
        </pc:sldMkLst>
        <pc:spChg chg="mod">
          <ac:chgData name="JHEYSON FABIAN VILLAVISAN BUITRAGO" userId="e5ced5c2-d787-455d-b115-4f08a699b8c8" providerId="ADAL" clId="{29AE3C56-95F7-4B8B-A3E1-184D660B9D00}" dt="2025-02-04T14:31:11.579" v="1004" actId="20577"/>
          <ac:spMkLst>
            <pc:docMk/>
            <pc:sldMk cId="0" sldId="266"/>
            <ac:spMk id="9" creationId="{1DF9086F-7804-4245-BF66-46E11D73F05F}"/>
          </ac:spMkLst>
        </pc:spChg>
        <pc:spChg chg="mod">
          <ac:chgData name="JHEYSON FABIAN VILLAVISAN BUITRAGO" userId="e5ced5c2-d787-455d-b115-4f08a699b8c8" providerId="ADAL" clId="{29AE3C56-95F7-4B8B-A3E1-184D660B9D00}" dt="2025-02-04T14:27:34.141" v="996" actId="20577"/>
          <ac:spMkLst>
            <pc:docMk/>
            <pc:sldMk cId="0" sldId="266"/>
            <ac:spMk id="17410" creationId="{B3EF008C-EFA0-44F3-951B-EB1557F44ACC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4:27:42.659" v="1000" actId="20577"/>
        <pc:sldMkLst>
          <pc:docMk/>
          <pc:sldMk cId="0" sldId="268"/>
        </pc:sldMkLst>
        <pc:spChg chg="mod">
          <ac:chgData name="JHEYSON FABIAN VILLAVISAN BUITRAGO" userId="e5ced5c2-d787-455d-b115-4f08a699b8c8" providerId="ADAL" clId="{29AE3C56-95F7-4B8B-A3E1-184D660B9D00}" dt="2025-02-04T13:40:19.948" v="24"/>
          <ac:spMkLst>
            <pc:docMk/>
            <pc:sldMk cId="0" sldId="268"/>
            <ac:spMk id="2" creationId="{E3039CD5-5EDF-B67E-43E0-6A692B67FA09}"/>
          </ac:spMkLst>
        </pc:spChg>
        <pc:spChg chg="mod">
          <ac:chgData name="JHEYSON FABIAN VILLAVISAN BUITRAGO" userId="e5ced5c2-d787-455d-b115-4f08a699b8c8" providerId="ADAL" clId="{29AE3C56-95F7-4B8B-A3E1-184D660B9D00}" dt="2025-02-04T13:40:32.453" v="26" actId="20577"/>
          <ac:spMkLst>
            <pc:docMk/>
            <pc:sldMk cId="0" sldId="268"/>
            <ac:spMk id="3" creationId="{008BB48C-FC05-3615-A776-2D1677A4E9F1}"/>
          </ac:spMkLst>
        </pc:spChg>
        <pc:spChg chg="mod">
          <ac:chgData name="JHEYSON FABIAN VILLAVISAN BUITRAGO" userId="e5ced5c2-d787-455d-b115-4f08a699b8c8" providerId="ADAL" clId="{29AE3C56-95F7-4B8B-A3E1-184D660B9D00}" dt="2025-02-04T14:27:42.659" v="1000" actId="20577"/>
          <ac:spMkLst>
            <pc:docMk/>
            <pc:sldMk cId="0" sldId="268"/>
            <ac:spMk id="23554" creationId="{EA98F516-CD1D-4B94-8AAC-2D9EAEE9939C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3:39:58.014" v="19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29AE3C56-95F7-4B8B-A3E1-184D660B9D00}" dt="2025-02-04T13:39:58.014" v="19"/>
          <ac:spMkLst>
            <pc:docMk/>
            <pc:sldMk cId="3709177429" sldId="274"/>
            <ac:spMk id="5" creationId="{AD83FA30-4A3C-43B8-17CD-C08519129156}"/>
          </ac:spMkLst>
        </pc:spChg>
      </pc:sldChg>
      <pc:sldChg chg="modSp add mod">
        <pc:chgData name="JHEYSON FABIAN VILLAVISAN BUITRAGO" userId="e5ced5c2-d787-455d-b115-4f08a699b8c8" providerId="ADAL" clId="{29AE3C56-95F7-4B8B-A3E1-184D660B9D00}" dt="2025-02-04T14:31:09.215" v="1003" actId="20577"/>
        <pc:sldMkLst>
          <pc:docMk/>
          <pc:sldMk cId="2680639377" sldId="275"/>
        </pc:sldMkLst>
        <pc:spChg chg="mod">
          <ac:chgData name="JHEYSON FABIAN VILLAVISAN BUITRAGO" userId="e5ced5c2-d787-455d-b115-4f08a699b8c8" providerId="ADAL" clId="{29AE3C56-95F7-4B8B-A3E1-184D660B9D00}" dt="2025-02-04T14:31:09.215" v="1003" actId="20577"/>
          <ac:spMkLst>
            <pc:docMk/>
            <pc:sldMk cId="2680639377" sldId="275"/>
            <ac:spMk id="9" creationId="{1DF9086F-7804-4245-BF66-46E11D73F05F}"/>
          </ac:spMkLst>
        </pc:spChg>
        <pc:spChg chg="mod">
          <ac:chgData name="JHEYSON FABIAN VILLAVISAN BUITRAGO" userId="e5ced5c2-d787-455d-b115-4f08a699b8c8" providerId="ADAL" clId="{29AE3C56-95F7-4B8B-A3E1-184D660B9D00}" dt="2025-02-04T14:27:37.416" v="998" actId="20577"/>
          <ac:spMkLst>
            <pc:docMk/>
            <pc:sldMk cId="2680639377" sldId="275"/>
            <ac:spMk id="17410" creationId="{B3EF008C-EFA0-44F3-951B-EB1557F44ACC}"/>
          </ac:spMkLst>
        </pc:spChg>
      </pc:sldChg>
      <pc:sldChg chg="delSp modSp mod">
        <pc:chgData name="JHEYSON FABIAN VILLAVISAN BUITRAGO" userId="e5ced5c2-d787-455d-b115-4f08a699b8c8" providerId="ADAL" clId="{29AE3C56-95F7-4B8B-A3E1-184D660B9D00}" dt="2025-02-04T14:27:40.001" v="999" actId="20577"/>
        <pc:sldMkLst>
          <pc:docMk/>
          <pc:sldMk cId="1955606898" sldId="277"/>
        </pc:sldMkLst>
        <pc:spChg chg="mod">
          <ac:chgData name="JHEYSON FABIAN VILLAVISAN BUITRAGO" userId="e5ced5c2-d787-455d-b115-4f08a699b8c8" providerId="ADAL" clId="{29AE3C56-95F7-4B8B-A3E1-184D660B9D00}" dt="2025-02-04T13:40:17.825" v="23"/>
          <ac:spMkLst>
            <pc:docMk/>
            <pc:sldMk cId="1955606898" sldId="277"/>
            <ac:spMk id="2" creationId="{F5B918F2-F494-3DBB-D058-68F2779A0025}"/>
          </ac:spMkLst>
        </pc:spChg>
        <pc:spChg chg="del mod">
          <ac:chgData name="JHEYSON FABIAN VILLAVISAN BUITRAGO" userId="e5ced5c2-d787-455d-b115-4f08a699b8c8" providerId="ADAL" clId="{29AE3C56-95F7-4B8B-A3E1-184D660B9D00}" dt="2025-02-04T14:23:13.546" v="827" actId="478"/>
          <ac:spMkLst>
            <pc:docMk/>
            <pc:sldMk cId="1955606898" sldId="277"/>
            <ac:spMk id="12" creationId="{B4336C17-6123-3859-97BF-FC6F99A43B32}"/>
          </ac:spMkLst>
        </pc:spChg>
        <pc:spChg chg="mod">
          <ac:chgData name="JHEYSON FABIAN VILLAVISAN BUITRAGO" userId="e5ced5c2-d787-455d-b115-4f08a699b8c8" providerId="ADAL" clId="{29AE3C56-95F7-4B8B-A3E1-184D660B9D00}" dt="2025-02-04T14:27:40.001" v="999" actId="20577"/>
          <ac:spMkLst>
            <pc:docMk/>
            <pc:sldMk cId="1955606898" sldId="277"/>
            <ac:spMk id="21506" creationId="{974AAA16-E8D7-47E1-ABBC-3CB9C4D3BD82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3:40:01.726" v="20"/>
        <pc:sldMkLst>
          <pc:docMk/>
          <pc:sldMk cId="214171354" sldId="278"/>
        </pc:sldMkLst>
        <pc:spChg chg="mod">
          <ac:chgData name="JHEYSON FABIAN VILLAVISAN BUITRAGO" userId="e5ced5c2-d787-455d-b115-4f08a699b8c8" providerId="ADAL" clId="{29AE3C56-95F7-4B8B-A3E1-184D660B9D00}" dt="2025-02-04T13:40:01.726" v="20"/>
          <ac:spMkLst>
            <pc:docMk/>
            <pc:sldMk cId="214171354" sldId="278"/>
            <ac:spMk id="5" creationId="{DA8BB1D7-DBA8-5CD6-CAAC-0581D75A6D40}"/>
          </ac:spMkLst>
        </pc:spChg>
      </pc:sldChg>
      <pc:sldChg chg="addSp modSp mod">
        <pc:chgData name="JHEYSON FABIAN VILLAVISAN BUITRAGO" userId="e5ced5c2-d787-455d-b115-4f08a699b8c8" providerId="ADAL" clId="{29AE3C56-95F7-4B8B-A3E1-184D660B9D00}" dt="2025-02-04T14:46:47.942" v="1030" actId="20577"/>
        <pc:sldMkLst>
          <pc:docMk/>
          <pc:sldMk cId="2965408220" sldId="280"/>
        </pc:sldMkLst>
        <pc:spChg chg="add mod">
          <ac:chgData name="JHEYSON FABIAN VILLAVISAN BUITRAGO" userId="e5ced5c2-d787-455d-b115-4f08a699b8c8" providerId="ADAL" clId="{29AE3C56-95F7-4B8B-A3E1-184D660B9D00}" dt="2025-02-04T14:26:43.825" v="991" actId="13926"/>
          <ac:spMkLst>
            <pc:docMk/>
            <pc:sldMk cId="2965408220" sldId="280"/>
            <ac:spMk id="2" creationId="{DC12FCB8-0305-E041-1893-DDFE85DEBAFF}"/>
          </ac:spMkLst>
        </pc:spChg>
        <pc:spChg chg="mod">
          <ac:chgData name="JHEYSON FABIAN VILLAVISAN BUITRAGO" userId="e5ced5c2-d787-455d-b115-4f08a699b8c8" providerId="ADAL" clId="{29AE3C56-95F7-4B8B-A3E1-184D660B9D00}" dt="2025-02-04T14:24:20.908" v="852" actId="20577"/>
          <ac:spMkLst>
            <pc:docMk/>
            <pc:sldMk cId="2965408220" sldId="280"/>
            <ac:spMk id="8" creationId="{5932E3F1-24A7-A01F-0773-6237BD556E80}"/>
          </ac:spMkLst>
        </pc:spChg>
        <pc:spChg chg="mod">
          <ac:chgData name="JHEYSON FABIAN VILLAVISAN BUITRAGO" userId="e5ced5c2-d787-455d-b115-4f08a699b8c8" providerId="ADAL" clId="{29AE3C56-95F7-4B8B-A3E1-184D660B9D00}" dt="2025-02-04T13:40:04.920" v="21"/>
          <ac:spMkLst>
            <pc:docMk/>
            <pc:sldMk cId="2965408220" sldId="280"/>
            <ac:spMk id="9" creationId="{79EF761A-FEAD-D9F3-BD56-49599C4CE1E2}"/>
          </ac:spMkLst>
        </pc:spChg>
        <pc:graphicFrameChg chg="mod modGraphic">
          <ac:chgData name="JHEYSON FABIAN VILLAVISAN BUITRAGO" userId="e5ced5c2-d787-455d-b115-4f08a699b8c8" providerId="ADAL" clId="{29AE3C56-95F7-4B8B-A3E1-184D660B9D00}" dt="2025-02-04T14:46:47.942" v="1030" actId="20577"/>
          <ac:graphicFrameMkLst>
            <pc:docMk/>
            <pc:sldMk cId="2965408220" sldId="280"/>
            <ac:graphicFrameMk id="6" creationId="{D45444DB-DE93-829B-F32A-C3FB962F868B}"/>
          </ac:graphicFrameMkLst>
        </pc:graphicFrameChg>
      </pc:sldChg>
    </pc:docChg>
  </pc:docChgLst>
  <pc:docChgLst>
    <pc:chgData name="CHRISTIAN FARID CAMPOS GONZALEZ" userId="S::cfcamposg@itc.edu.co::e2af7a5d-6f96-4d58-8d9d-c7b333dcb75c" providerId="AD" clId="Web-{051E1A00-470F-A370-EEE3-4A0CE303ACD9}"/>
    <pc:docChg chg="sldOrd">
      <pc:chgData name="CHRISTIAN FARID CAMPOS GONZALEZ" userId="S::cfcamposg@itc.edu.co::e2af7a5d-6f96-4d58-8d9d-c7b333dcb75c" providerId="AD" clId="Web-{051E1A00-470F-A370-EEE3-4A0CE303ACD9}" dt="2024-03-03T17:01:05.428" v="0"/>
      <pc:docMkLst>
        <pc:docMk/>
      </pc:docMkLst>
      <pc:sldChg chg="ord">
        <pc:chgData name="CHRISTIAN FARID CAMPOS GONZALEZ" userId="S::cfcamposg@itc.edu.co::e2af7a5d-6f96-4d58-8d9d-c7b333dcb75c" providerId="AD" clId="Web-{051E1A00-470F-A370-EEE3-4A0CE303ACD9}" dt="2024-03-03T17:01:05.428" v="0"/>
        <pc:sldMkLst>
          <pc:docMk/>
          <pc:sldMk cId="2680639377" sldId="275"/>
        </pc:sldMkLst>
      </pc:sldChg>
    </pc:docChg>
  </pc:docChgLst>
  <pc:docChgLst>
    <pc:chgData name="JHEYSON FABIAN VILLAVISAN BUITRAGO" userId="e5ced5c2-d787-455d-b115-4f08a699b8c8" providerId="ADAL" clId="{3985C9E5-81AA-4DDC-888E-805F19B02ED5}"/>
    <pc:docChg chg="undo custSel addSld delSld modSld modSection">
      <pc:chgData name="JHEYSON FABIAN VILLAVISAN BUITRAGO" userId="e5ced5c2-d787-455d-b115-4f08a699b8c8" providerId="ADAL" clId="{3985C9E5-81AA-4DDC-888E-805F19B02ED5}" dt="2024-08-06T19:04:24.772" v="434" actId="20577"/>
      <pc:docMkLst>
        <pc:docMk/>
      </pc:docMkLst>
      <pc:sldChg chg="modSp mod">
        <pc:chgData name="JHEYSON FABIAN VILLAVISAN BUITRAGO" userId="e5ced5c2-d787-455d-b115-4f08a699b8c8" providerId="ADAL" clId="{3985C9E5-81AA-4DDC-888E-805F19B02ED5}" dt="2024-08-06T19:01:38.512" v="427" actId="20577"/>
        <pc:sldMkLst>
          <pc:docMk/>
          <pc:sldMk cId="0" sldId="261"/>
        </pc:sldMkLst>
      </pc:sldChg>
      <pc:sldChg chg="add del">
        <pc:chgData name="JHEYSON FABIAN VILLAVISAN BUITRAGO" userId="e5ced5c2-d787-455d-b115-4f08a699b8c8" providerId="ADAL" clId="{3985C9E5-81AA-4DDC-888E-805F19B02ED5}" dt="2024-08-06T19:01:04.375" v="421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3985C9E5-81AA-4DDC-888E-805F19B02ED5}" dt="2024-08-06T19:01:05.142" v="422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3985C9E5-81AA-4DDC-888E-805F19B02ED5}" dt="2024-08-06T19:01:05.552" v="423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985C9E5-81AA-4DDC-888E-805F19B02ED5}" dt="2024-08-06T19:01:06.084" v="424" actId="47"/>
        <pc:sldMkLst>
          <pc:docMk/>
          <pc:sldMk cId="2680639377" sldId="275"/>
        </pc:sldMkLst>
      </pc:sldChg>
      <pc:sldChg chg="modSp mod">
        <pc:chgData name="JHEYSON FABIAN VILLAVISAN BUITRAGO" userId="e5ced5c2-d787-455d-b115-4f08a699b8c8" providerId="ADAL" clId="{3985C9E5-81AA-4DDC-888E-805F19B02ED5}" dt="2024-08-06T19:01:13.517" v="426" actId="2057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985C9E5-81AA-4DDC-888E-805F19B02ED5}" dt="2024-08-06T19:01:08.008" v="425" actId="47"/>
        <pc:sldMkLst>
          <pc:docMk/>
          <pc:sldMk cId="3765501484" sldId="279"/>
        </pc:sldMkLst>
      </pc:sldChg>
      <pc:sldChg chg="addSp delSp modSp mod">
        <pc:chgData name="JHEYSON FABIAN VILLAVISAN BUITRAGO" userId="e5ced5c2-d787-455d-b115-4f08a699b8c8" providerId="ADAL" clId="{3985C9E5-81AA-4DDC-888E-805F19B02ED5}" dt="2024-08-06T19:04:24.772" v="434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9T02:05:25.176" v="785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 mod">
        <pc:chgData name="JHEYSON FABIAN VILLAVISAN BUITRAGO" userId="e5ced5c2-d787-455d-b115-4f08a699b8c8" providerId="ADAL" clId="{6D4E4387-A8B5-4EAB-B129-13D0102C3393}" dt="2023-08-09T02:05:25.176" v="785" actId="20577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5/02/2025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5/02/2025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5/02/2025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048470" cy="6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Jueves:     18:00 - 20:00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400" dirty="0"/>
              <a:t>  Jueves:      20:15 – 21:15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D45444DB-DE93-829B-F32A-C3FB962F868B}"/>
              </a:ext>
            </a:extLst>
          </p:cNvPr>
          <p:cNvGraphicFramePr>
            <a:graphicFrameLocks noGrp="1"/>
          </p:cNvGraphicFramePr>
          <p:nvPr/>
        </p:nvGraphicFramePr>
        <p:xfrm>
          <a:off x="863588" y="620688"/>
          <a:ext cx="7416824" cy="54839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(Tipos de Datos, Operadores, Variables y Arreglos)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(Sentencias, Ciclos, Funciones, </a:t>
                      </a:r>
                      <a:r>
                        <a:rPr lang="es-CO" sz="1000" dirty="0" err="1"/>
                        <a:t>Libreria</a:t>
                      </a:r>
                      <a:r>
                        <a:rPr lang="es-CO" sz="10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PSoC</a:t>
                      </a:r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 </a:t>
                      </a: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Creator</a:t>
                      </a:r>
                      <a:endParaRPr lang="es-CO" sz="1000" dirty="0">
                        <a:highlight>
                          <a:srgbClr val="00FFFF"/>
                        </a:highlight>
                      </a:endParaRPr>
                    </a:p>
                    <a:p>
                      <a:pPr algn="ctr"/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GPIO y sistemas Lógico - combinacionales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Interrupciones Internas y Externas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Temporizadores y Contadores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PWM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Conversores ADC y DAC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RS232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I2C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i="0" u="none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Arduino + AI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0" i="0" u="none" dirty="0">
                          <a:solidFill>
                            <a:schemeClr val="tx1"/>
                          </a:solidFill>
                        </a:rPr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DC12FCB8-0305-E041-1893-DDFE85DEBAFF}"/>
              </a:ext>
            </a:extLst>
          </p:cNvPr>
          <p:cNvSpPr txBox="1"/>
          <p:nvPr/>
        </p:nvSpPr>
        <p:spPr>
          <a:xfrm>
            <a:off x="611560" y="592670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highlight>
                  <a:srgbClr val="00FFFF"/>
                </a:highlight>
              </a:rPr>
              <a:t>Tarjeta de Desarrollo </a:t>
            </a:r>
            <a:r>
              <a:rPr lang="es-CO" sz="1400" dirty="0" err="1">
                <a:highlight>
                  <a:srgbClr val="00FFFF"/>
                </a:highlight>
              </a:rPr>
              <a:t>PSoc</a:t>
            </a:r>
            <a:r>
              <a:rPr lang="es-CO" sz="1400" dirty="0">
                <a:highlight>
                  <a:srgbClr val="00FFFF"/>
                </a:highlight>
              </a:rPr>
              <a:t> 5LP</a:t>
            </a:r>
          </a:p>
          <a:p>
            <a:r>
              <a:rPr lang="es-CO" sz="1400" dirty="0">
                <a:highlight>
                  <a:srgbClr val="FF00FF"/>
                </a:highlight>
              </a:rPr>
              <a:t>Tarjeta de Desarrollo Arduino Nano BLE </a:t>
            </a:r>
            <a:r>
              <a:rPr lang="es-CO" sz="1400" dirty="0" err="1">
                <a:highlight>
                  <a:srgbClr val="FF00FF"/>
                </a:highlight>
              </a:rPr>
              <a:t>sense</a:t>
            </a:r>
            <a:r>
              <a:rPr lang="es-CO" sz="1400" dirty="0">
                <a:highlight>
                  <a:srgbClr val="FF00FF"/>
                </a:highlight>
              </a:rPr>
              <a:t> </a:t>
            </a:r>
            <a:r>
              <a:rPr lang="es-CO" sz="1400" dirty="0" err="1">
                <a:highlight>
                  <a:srgbClr val="FF00FF"/>
                </a:highlight>
              </a:rPr>
              <a:t>Rev</a:t>
            </a:r>
            <a:r>
              <a:rPr lang="es-CO" sz="1400" dirty="0">
                <a:highlight>
                  <a:srgbClr val="FF00FF"/>
                </a:highlight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03851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432589" cy="1605049"/>
          </a:xfrm>
        </p:spPr>
        <p:txBody>
          <a:bodyPr>
            <a:normAutofit/>
          </a:bodyPr>
          <a:lstStyle/>
          <a:p>
            <a:pPr algn="just"/>
            <a:r>
              <a:rPr lang="es-CO" sz="2400" dirty="0"/>
              <a:t>Familiarizar a los estudiantes con el lenguaje de programación </a:t>
            </a:r>
            <a:r>
              <a:rPr lang="es-CO" sz="2400" b="1" dirty="0"/>
              <a:t>C</a:t>
            </a:r>
            <a:r>
              <a:rPr lang="es-CO" sz="2400" dirty="0"/>
              <a:t>.</a:t>
            </a: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3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708A2-FD72-630D-666A-171559AA2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DAEEF-8284-6112-BD0A-EDC7DFEA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5987707" cy="1162050"/>
          </a:xfrm>
        </p:spPr>
        <p:txBody>
          <a:bodyPr>
            <a:norm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3200" b="1" i="0" dirty="0" err="1">
                <a:effectLst/>
              </a:rPr>
              <a:t>Actividad</a:t>
            </a:r>
            <a:endParaRPr lang="en-US" sz="3200" b="1" i="0" dirty="0">
              <a:effectLst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0CF200-2A59-F009-B9B5-2579EA98B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432589" cy="1605049"/>
          </a:xfrm>
        </p:spPr>
        <p:txBody>
          <a:bodyPr>
            <a:noAutofit/>
          </a:bodyPr>
          <a:lstStyle/>
          <a:p>
            <a:pPr algn="l"/>
            <a:r>
              <a:rPr lang="es-CO" sz="2000" b="1" noProof="0" dirty="0">
                <a:latin typeface="+mj-lt"/>
              </a:rPr>
              <a:t>Usando </a:t>
            </a:r>
          </a:p>
          <a:p>
            <a:pPr algn="l"/>
            <a:r>
              <a:rPr lang="es-CO" sz="2000" b="1" noProof="0" dirty="0">
                <a:latin typeface="+mj-lt"/>
              </a:rPr>
              <a:t>Siete segmentos hexadecimal (usando compuertas lógicas) 4 entradas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F963AE1B-BA6C-6901-0CBF-73BCCDFF8622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4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7EF07E6B-B937-DCF8-B75A-757A10BCA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2803F4C8-525C-34A9-42AA-C33FE680A88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1028" name="Picture 4" descr="display de 7 segmentos en s7 ejemplo de codificación">
            <a:extLst>
              <a:ext uri="{FF2B5EF4-FFF2-40B4-BE49-F238E27FC236}">
                <a16:creationId xmlns:a16="http://schemas.microsoft.com/office/drawing/2014/main" id="{F6D28D76-0811-C244-8CCD-7D7A1D009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650393"/>
            <a:ext cx="3240360" cy="239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66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65F1F-E3B2-EACA-3DC3-1DFEDD75B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72B6F-5BC3-E680-479C-5E9C1914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5987707" cy="1162050"/>
          </a:xfrm>
        </p:spPr>
        <p:txBody>
          <a:bodyPr>
            <a:norm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3200" b="1" i="0" dirty="0" err="1">
                <a:effectLst/>
              </a:rPr>
              <a:t>Actividad</a:t>
            </a:r>
            <a:endParaRPr lang="en-US" sz="3200" b="1" i="0" dirty="0">
              <a:effectLst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EF34FE-B758-EC0F-6FC3-2AB7ECFEB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432589" cy="1605049"/>
          </a:xfrm>
        </p:spPr>
        <p:txBody>
          <a:bodyPr>
            <a:noAutofit/>
          </a:bodyPr>
          <a:lstStyle/>
          <a:p>
            <a:pPr algn="l"/>
            <a:r>
              <a:rPr lang="es-CO" sz="2000" b="1" noProof="0" dirty="0">
                <a:latin typeface="+mj-lt"/>
              </a:rPr>
              <a:t>Usando </a:t>
            </a:r>
          </a:p>
          <a:p>
            <a:pPr algn="l"/>
            <a:r>
              <a:rPr lang="es-CO" sz="2000" b="1" noProof="0" dirty="0">
                <a:latin typeface="+mj-lt"/>
              </a:rPr>
              <a:t>Led RGB generar 8 colores (usando compuertas lógicas) 3 entradas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53C8DEB2-838B-829B-133B-FEDB54B94B93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5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40F338AD-E7DF-DE81-25E0-F9B94A839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B32CDF8D-856D-2ECA-3DA2-F7CD206EF7CB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2052" name="Picture 4" descr="Concepto de RGB | OBSERVA LA TIERRA DESDE EL ESPACIO CON LA ESA (ALUMNADO  DE 14 A 18 AÑOS)">
            <a:extLst>
              <a:ext uri="{FF2B5EF4-FFF2-40B4-BE49-F238E27FC236}">
                <a16:creationId xmlns:a16="http://schemas.microsoft.com/office/drawing/2014/main" id="{86471A05-66C1-F7AA-6311-09EC9B668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368" y="3757764"/>
            <a:ext cx="1988840" cy="19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C87597F-FE4B-EEDD-FDDA-A4214001E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948725"/>
              </p:ext>
            </p:extLst>
          </p:nvPr>
        </p:nvGraphicFramePr>
        <p:xfrm>
          <a:off x="2425452" y="3614304"/>
          <a:ext cx="1661990" cy="2674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0995">
                  <a:extLst>
                    <a:ext uri="{9D8B030D-6E8A-4147-A177-3AD203B41FA5}">
                      <a16:colId xmlns:a16="http://schemas.microsoft.com/office/drawing/2014/main" val="400833576"/>
                    </a:ext>
                  </a:extLst>
                </a:gridCol>
                <a:gridCol w="830995">
                  <a:extLst>
                    <a:ext uri="{9D8B030D-6E8A-4147-A177-3AD203B41FA5}">
                      <a16:colId xmlns:a16="http://schemas.microsoft.com/office/drawing/2014/main" val="2614632604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r>
                        <a:rPr lang="es-CO" dirty="0"/>
                        <a:t>cifra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107157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r>
                        <a:rPr lang="es-CO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70948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r>
                        <a:rPr lang="es-CO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60727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r>
                        <a:rPr lang="es-CO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1676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r>
                        <a:rPr lang="es-CO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778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r>
                        <a:rPr lang="es-CO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2414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r>
                        <a:rPr lang="es-CO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83287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r>
                        <a:rPr lang="es-CO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41400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r>
                        <a:rPr lang="es-CO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74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86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A4042-8A36-6EA1-FEA7-408A04E89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D8B3C-5E3C-202E-AFA2-F0F7A99C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5987707" cy="1162050"/>
          </a:xfrm>
        </p:spPr>
        <p:txBody>
          <a:bodyPr>
            <a:norm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3200" b="1" i="0" dirty="0" err="1">
                <a:effectLst/>
              </a:rPr>
              <a:t>Actividad</a:t>
            </a:r>
            <a:endParaRPr lang="en-US" sz="3200" b="1" i="0" dirty="0">
              <a:effectLst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31F56E-ADD0-07C2-AFEF-13E47EF3C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5705" y="2288363"/>
            <a:ext cx="7432589" cy="1605049"/>
          </a:xfrm>
        </p:spPr>
        <p:txBody>
          <a:bodyPr>
            <a:noAutofit/>
          </a:bodyPr>
          <a:lstStyle/>
          <a:p>
            <a:pPr algn="l"/>
            <a:r>
              <a:rPr lang="es-CO" sz="2000" b="1" noProof="0" dirty="0">
                <a:latin typeface="+mj-lt"/>
              </a:rPr>
              <a:t>Usando </a:t>
            </a:r>
          </a:p>
          <a:p>
            <a:pPr algn="l"/>
            <a:r>
              <a:rPr lang="es-CO" sz="2000" b="1" dirty="0">
                <a:latin typeface="+mj-lt"/>
              </a:rPr>
              <a:t>Leds - </a:t>
            </a:r>
            <a:r>
              <a:rPr lang="es-CO" sz="2000" b="1" noProof="0" dirty="0">
                <a:latin typeface="+mj-lt"/>
              </a:rPr>
              <a:t>Semáforo doble con cruce (puede usar Código)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3BF5B877-D5EC-3EBE-8C2B-9BE99B8575E3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6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552B34A-7250-F744-C3E2-CE53D6DA8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1F554B4-C36C-8C0B-1CA6-1D112FC0A105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3074" name="Picture 2" descr="SEMÁFOROS DE CRUCE | ecuduino">
            <a:extLst>
              <a:ext uri="{FF2B5EF4-FFF2-40B4-BE49-F238E27FC236}">
                <a16:creationId xmlns:a16="http://schemas.microsoft.com/office/drawing/2014/main" id="{14E81DA5-99A5-CEB5-1785-2E73315F7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996952"/>
            <a:ext cx="1742380" cy="294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392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AA6F9-39CF-BE0F-FF54-2E9ABD3AC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0CA2C-439C-CC14-B12B-6F098025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7355859" cy="1162050"/>
          </a:xfrm>
        </p:spPr>
        <p:txBody>
          <a:bodyPr>
            <a:norm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3200" b="1" i="0" dirty="0">
                <a:effectLst/>
              </a:rPr>
              <a:t>Proyecto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ACA907-708B-9C1A-BE87-DD07899D7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5705" y="2479713"/>
            <a:ext cx="7432589" cy="1605049"/>
          </a:xfrm>
        </p:spPr>
        <p:txBody>
          <a:bodyPr>
            <a:noAutofit/>
          </a:bodyPr>
          <a:lstStyle/>
          <a:p>
            <a:pPr algn="l"/>
            <a:r>
              <a:rPr lang="en-US" sz="2000" b="1" dirty="0" err="1"/>
              <a:t>Fecha</a:t>
            </a:r>
            <a:r>
              <a:rPr lang="en-US" sz="2000" b="1" dirty="0"/>
              <a:t>: </a:t>
            </a:r>
            <a:r>
              <a:rPr lang="en-US" sz="2000" b="1" i="0" dirty="0">
                <a:effectLst/>
              </a:rPr>
              <a:t>13 Marzo 8 a 9 pm </a:t>
            </a:r>
            <a:br>
              <a:rPr lang="en-US" sz="2000" b="1" i="0" dirty="0">
                <a:effectLst/>
              </a:rPr>
            </a:br>
            <a:r>
              <a:rPr lang="en-US" sz="2000" b="1" i="0" dirty="0" err="1">
                <a:effectLst/>
              </a:rPr>
              <a:t>Rubrica</a:t>
            </a:r>
            <a:r>
              <a:rPr lang="en-US" sz="2000" b="1" i="0" dirty="0">
                <a:effectLst/>
              </a:rPr>
              <a:t>: 28% </a:t>
            </a:r>
          </a:p>
          <a:p>
            <a:pPr algn="l"/>
            <a:r>
              <a:rPr lang="en-US" sz="2000" b="1" i="0" dirty="0" err="1">
                <a:effectLst/>
              </a:rPr>
              <a:t>Requisitos</a:t>
            </a:r>
            <a:r>
              <a:rPr lang="en-US" sz="2000" b="1" dirty="0"/>
              <a:t>: El </a:t>
            </a:r>
            <a:r>
              <a:rPr lang="en-US" sz="2000" b="1" dirty="0" err="1"/>
              <a:t>grupo</a:t>
            </a:r>
            <a:r>
              <a:rPr lang="en-US" sz="2000" b="1" dirty="0"/>
              <a:t> </a:t>
            </a:r>
            <a:r>
              <a:rPr lang="en-US" sz="2000" b="1" dirty="0" err="1"/>
              <a:t>debe</a:t>
            </a:r>
            <a:r>
              <a:rPr lang="en-US" sz="2000" b="1" dirty="0"/>
              <a:t> </a:t>
            </a:r>
            <a:r>
              <a:rPr lang="en-US" sz="2000" b="1" dirty="0" err="1"/>
              <a:t>entregar</a:t>
            </a:r>
            <a:r>
              <a:rPr lang="en-US" sz="2000" b="1" dirty="0"/>
              <a:t> </a:t>
            </a:r>
            <a:r>
              <a:rPr lang="en-US" sz="2000" b="1" dirty="0" err="1"/>
              <a:t>todas</a:t>
            </a:r>
            <a:r>
              <a:rPr lang="en-US" sz="2000" b="1" dirty="0"/>
              <a:t> las </a:t>
            </a:r>
            <a:r>
              <a:rPr lang="en-US" sz="2000" b="1" dirty="0" err="1"/>
              <a:t>actividades</a:t>
            </a:r>
            <a:r>
              <a:rPr lang="en-US" sz="2000" b="1" dirty="0"/>
              <a:t> y </a:t>
            </a:r>
            <a:r>
              <a:rPr lang="en-US" sz="2000" b="1" dirty="0" err="1"/>
              <a:t>ejercicios</a:t>
            </a:r>
            <a:r>
              <a:rPr lang="en-US" sz="2000" b="1" dirty="0"/>
              <a:t> </a:t>
            </a:r>
            <a:r>
              <a:rPr lang="en-US" sz="2000" b="1" dirty="0" err="1"/>
              <a:t>planteados</a:t>
            </a:r>
            <a:r>
              <a:rPr lang="en-US" sz="2000" b="1" dirty="0"/>
              <a:t>.</a:t>
            </a:r>
          </a:p>
          <a:p>
            <a:pPr algn="l"/>
            <a:r>
              <a:rPr lang="en-US" sz="2000" b="1" dirty="0" err="1">
                <a:latin typeface="+mj-lt"/>
              </a:rPr>
              <a:t>Requerimientos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mínimos</a:t>
            </a:r>
            <a:r>
              <a:rPr lang="en-US" sz="2000" b="1" dirty="0">
                <a:latin typeface="+mj-lt"/>
              </a:rPr>
              <a:t>: </a:t>
            </a:r>
            <a:endParaRPr lang="es-CO" sz="2000" dirty="0">
              <a:latin typeface="+mj-lt"/>
            </a:endParaRPr>
          </a:p>
          <a:p>
            <a:pPr algn="l"/>
            <a:r>
              <a:rPr lang="es-CO" sz="1600" dirty="0">
                <a:latin typeface="+mj-lt"/>
              </a:rPr>
              <a:t>Diseñe un j</a:t>
            </a:r>
            <a:r>
              <a:rPr lang="es-CO" sz="1600" noProof="0" dirty="0" err="1">
                <a:latin typeface="+mj-lt"/>
              </a:rPr>
              <a:t>uego</a:t>
            </a:r>
            <a:r>
              <a:rPr lang="es-CO" sz="1600" noProof="0" dirty="0">
                <a:latin typeface="+mj-lt"/>
              </a:rPr>
              <a:t> de memoria</a:t>
            </a:r>
            <a:r>
              <a:rPr lang="es-CO" sz="1600" dirty="0">
                <a:latin typeface="+mj-lt"/>
              </a:rPr>
              <a:t>.</a:t>
            </a:r>
            <a:r>
              <a:rPr lang="es-CO" sz="1600" noProof="0" dirty="0">
                <a:latin typeface="+mj-lt"/>
              </a:rPr>
              <a:t> Con niveles fácil, medio y difícil (Los niveles son definidos por usted. </a:t>
            </a:r>
            <a:r>
              <a:rPr lang="es-CO" sz="1600" dirty="0">
                <a:latin typeface="+mj-lt"/>
              </a:rPr>
              <a:t>Por ejemplo: tiempo de observación del patrón o la cantidad de colores del patrón.) </a:t>
            </a:r>
            <a:r>
              <a:rPr lang="es-CO" sz="1600" u="sng" dirty="0">
                <a:latin typeface="+mj-lt"/>
              </a:rPr>
              <a:t>Sea </a:t>
            </a:r>
            <a:r>
              <a:rPr lang="es-CO" sz="1600" u="sng" dirty="0" err="1">
                <a:latin typeface="+mj-lt"/>
              </a:rPr>
              <a:t>Creativ</a:t>
            </a:r>
            <a:r>
              <a:rPr lang="es-CO" sz="1600" u="sng" dirty="0">
                <a:latin typeface="+mj-lt"/>
              </a:rPr>
              <a:t>@!!!!</a:t>
            </a:r>
          </a:p>
          <a:p>
            <a:pPr algn="l"/>
            <a:r>
              <a:rPr lang="es-CO" sz="1600" dirty="0">
                <a:latin typeface="+mj-lt"/>
              </a:rPr>
              <a:t>Los patrones pueden ser de un solo color o hasta los 4 colores a la vez.</a:t>
            </a:r>
          </a:p>
          <a:p>
            <a:pPr algn="l"/>
            <a:r>
              <a:rPr lang="es-CO" sz="1600" dirty="0">
                <a:latin typeface="+mj-lt"/>
              </a:rPr>
              <a:t>En cualquiera de los niveles, se mostrarán los primeros 10 patrones.</a:t>
            </a:r>
          </a:p>
          <a:p>
            <a:pPr algn="l"/>
            <a:r>
              <a:rPr lang="es-CO" sz="1600" noProof="0" dirty="0">
                <a:latin typeface="+mj-lt"/>
              </a:rPr>
              <a:t>En cualquiera de los niveles debe contar con al menos </a:t>
            </a:r>
            <a:r>
              <a:rPr lang="es-CO" sz="1600" dirty="0">
                <a:latin typeface="+mj-lt"/>
              </a:rPr>
              <a:t>30 patrones.</a:t>
            </a:r>
          </a:p>
          <a:p>
            <a:pPr algn="l"/>
            <a:endParaRPr lang="es-CO" sz="2000" b="1" noProof="0" dirty="0">
              <a:latin typeface="+mj-lt"/>
            </a:endParaRP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BF0E95BE-EA2A-9366-90DD-C9C59B5FC606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7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DB508605-BCB9-B14E-11C9-A8D8145E7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C1ACE6C6-FD9B-5B8A-D143-953B77660C91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4102" name="Picture 6" descr="juego de memoria diseñado de forma segura para la diversión y el  aprendizaje: Alibaba.com">
            <a:extLst>
              <a:ext uri="{FF2B5EF4-FFF2-40B4-BE49-F238E27FC236}">
                <a16:creationId xmlns:a16="http://schemas.microsoft.com/office/drawing/2014/main" id="{B6CCA64D-2EEE-C2F6-7E34-9800172E8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924682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627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2399</TotalTime>
  <Words>423</Words>
  <Application>Microsoft Office PowerPoint</Application>
  <PresentationFormat>Carta (216 x 279 mm)</PresentationFormat>
  <Paragraphs>116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1</vt:lpstr>
      <vt:lpstr>2</vt:lpstr>
      <vt:lpstr>OBJETIVO</vt:lpstr>
      <vt:lpstr>Actividad</vt:lpstr>
      <vt:lpstr>Actividad</vt:lpstr>
      <vt:lpstr>Actividad</vt:lpstr>
      <vt:lpstr>Proyecto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73</cp:revision>
  <dcterms:created xsi:type="dcterms:W3CDTF">2008-03-11T21:51:34Z</dcterms:created>
  <dcterms:modified xsi:type="dcterms:W3CDTF">2025-02-05T20:17:14Z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