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0" r:id="rId6"/>
    <p:sldId id="274" r:id="rId7"/>
    <p:sldId id="287" r:id="rId8"/>
    <p:sldId id="288" r:id="rId9"/>
    <p:sldId id="286" r:id="rId1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7"/>
            <p14:sldId id="288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EE31B-66E0-4D0E-949B-9643BE337176}" v="2" dt="2025-04-03T14:35:51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7" d="100"/>
          <a:sy n="87" d="100"/>
        </p:scale>
        <p:origin x="10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43CD82EC-B284-4EA6-8C2F-FEF84E1A756B}"/>
    <pc:docChg chg="undo custSel modSld">
      <pc:chgData name="JHEYSON FABIAN VILLAVISAN BUITRAGO" userId="e5ced5c2-d787-455d-b115-4f08a699b8c8" providerId="ADAL" clId="{43CD82EC-B284-4EA6-8C2F-FEF84E1A756B}" dt="2025-02-11T16:16:27.918" v="773" actId="14100"/>
      <pc:docMkLst>
        <pc:docMk/>
      </pc:docMkLst>
      <pc:sldChg chg="modSp mod">
        <pc:chgData name="JHEYSON FABIAN VILLAVISAN BUITRAGO" userId="e5ced5c2-d787-455d-b115-4f08a699b8c8" providerId="ADAL" clId="{43CD82EC-B284-4EA6-8C2F-FEF84E1A756B}" dt="2025-02-10T21:47:47.656" v="11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43CD82EC-B284-4EA6-8C2F-FEF84E1A756B}" dt="2025-02-10T21:47:47.656" v="11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2:17:10.647" v="772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43CD82EC-B284-4EA6-8C2F-FEF84E1A756B}" dt="2025-02-11T12:17:10.647" v="772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6:16:27.918" v="773" actId="14100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43CD82EC-B284-4EA6-8C2F-FEF84E1A756B}" dt="2025-02-11T16:16:27.918" v="773" actId="14100"/>
          <ac:spMkLst>
            <pc:docMk/>
            <pc:sldMk cId="4035662027" sldId="286"/>
            <ac:spMk id="4" creationId="{8A0CF200-2A59-F009-B9B5-2579EA98BD8F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11EE31B-66E0-4D0E-949B-9643BE337176}"/>
    <pc:docChg chg="custSel addSld modSld">
      <pc:chgData name="JHEYSON FABIAN VILLAVISAN BUITRAGO" userId="e5ced5c2-d787-455d-b115-4f08a699b8c8" providerId="ADAL" clId="{F11EE31B-66E0-4D0E-949B-9643BE337176}" dt="2025-04-03T14:36:32.060" v="286" actId="20577"/>
      <pc:docMkLst>
        <pc:docMk/>
      </pc:docMkLst>
      <pc:sldChg chg="modSp mod">
        <pc:chgData name="JHEYSON FABIAN VILLAVISAN BUITRAGO" userId="e5ced5c2-d787-455d-b115-4f08a699b8c8" providerId="ADAL" clId="{F11EE31B-66E0-4D0E-949B-9643BE337176}" dt="2025-03-25T15:32:52.429" v="0" actId="13926"/>
        <pc:sldMkLst>
          <pc:docMk/>
          <pc:sldMk cId="2965408220" sldId="280"/>
        </pc:sldMkLst>
        <pc:graphicFrameChg chg="modGraphic">
          <ac:chgData name="JHEYSON FABIAN VILLAVISAN BUITRAGO" userId="e5ced5c2-d787-455d-b115-4f08a699b8c8" providerId="ADAL" clId="{F11EE31B-66E0-4D0E-949B-9643BE337176}" dt="2025-03-25T15:32:52.429" v="0" actId="13926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modSp mod">
        <pc:chgData name="JHEYSON FABIAN VILLAVISAN BUITRAGO" userId="e5ced5c2-d787-455d-b115-4f08a699b8c8" providerId="ADAL" clId="{F11EE31B-66E0-4D0E-949B-9643BE337176}" dt="2025-04-03T14:36:32.060" v="28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11EE31B-66E0-4D0E-949B-9643BE337176}" dt="2025-04-03T14:36:32.060" v="286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modSp add mod">
        <pc:chgData name="JHEYSON FABIAN VILLAVISAN BUITRAGO" userId="e5ced5c2-d787-455d-b115-4f08a699b8c8" providerId="ADAL" clId="{F11EE31B-66E0-4D0E-949B-9643BE337176}" dt="2025-04-03T14:35:49.539" v="239" actId="20577"/>
        <pc:sldMkLst>
          <pc:docMk/>
          <pc:sldMk cId="785442396" sldId="287"/>
        </pc:sldMkLst>
        <pc:spChg chg="mod">
          <ac:chgData name="JHEYSON FABIAN VILLAVISAN BUITRAGO" userId="e5ced5c2-d787-455d-b115-4f08a699b8c8" providerId="ADAL" clId="{F11EE31B-66E0-4D0E-949B-9643BE337176}" dt="2025-04-03T14:35:49.539" v="239" actId="20577"/>
          <ac:spMkLst>
            <pc:docMk/>
            <pc:sldMk cId="785442396" sldId="287"/>
            <ac:spMk id="2" creationId="{5FF4961B-D7D4-8FFE-796A-C79202D88CFC}"/>
          </ac:spMkLst>
        </pc:spChg>
        <pc:spChg chg="mod">
          <ac:chgData name="JHEYSON FABIAN VILLAVISAN BUITRAGO" userId="e5ced5c2-d787-455d-b115-4f08a699b8c8" providerId="ADAL" clId="{F11EE31B-66E0-4D0E-949B-9643BE337176}" dt="2025-04-03T14:34:05.314" v="237" actId="20577"/>
          <ac:spMkLst>
            <pc:docMk/>
            <pc:sldMk cId="785442396" sldId="287"/>
            <ac:spMk id="4" creationId="{D4B7A90A-8975-9B65-47F7-E7765E998ECB}"/>
          </ac:spMkLst>
        </pc:spChg>
      </pc:sldChg>
      <pc:sldChg chg="modSp add mod">
        <pc:chgData name="JHEYSON FABIAN VILLAVISAN BUITRAGO" userId="e5ced5c2-d787-455d-b115-4f08a699b8c8" providerId="ADAL" clId="{F11EE31B-66E0-4D0E-949B-9643BE337176}" dt="2025-04-03T14:36:29.546" v="285" actId="20577"/>
        <pc:sldMkLst>
          <pc:docMk/>
          <pc:sldMk cId="2367633575" sldId="288"/>
        </pc:sldMkLst>
        <pc:spChg chg="mod">
          <ac:chgData name="JHEYSON FABIAN VILLAVISAN BUITRAGO" userId="e5ced5c2-d787-455d-b115-4f08a699b8c8" providerId="ADAL" clId="{F11EE31B-66E0-4D0E-949B-9643BE337176}" dt="2025-04-03T14:35:54.072" v="241" actId="20577"/>
          <ac:spMkLst>
            <pc:docMk/>
            <pc:sldMk cId="2367633575" sldId="288"/>
            <ac:spMk id="2" creationId="{A4904CAD-CBBD-2481-6F78-AD9EE0339A52}"/>
          </ac:spMkLst>
        </pc:spChg>
        <pc:spChg chg="mod">
          <ac:chgData name="JHEYSON FABIAN VILLAVISAN BUITRAGO" userId="e5ced5c2-d787-455d-b115-4f08a699b8c8" providerId="ADAL" clId="{F11EE31B-66E0-4D0E-949B-9643BE337176}" dt="2025-04-03T14:36:14.897" v="284" actId="20577"/>
          <ac:spMkLst>
            <pc:docMk/>
            <pc:sldMk cId="2367633575" sldId="288"/>
            <ac:spMk id="4" creationId="{9A636854-3477-DDBE-0D70-3BA2F9DEE34C}"/>
          </ac:spMkLst>
        </pc:spChg>
        <pc:spChg chg="mod">
          <ac:chgData name="JHEYSON FABIAN VILLAVISAN BUITRAGO" userId="e5ced5c2-d787-455d-b115-4f08a699b8c8" providerId="ADAL" clId="{F11EE31B-66E0-4D0E-949B-9643BE337176}" dt="2025-04-03T14:36:29.546" v="285" actId="20577"/>
          <ac:spMkLst>
            <pc:docMk/>
            <pc:sldMk cId="2367633575" sldId="288"/>
            <ac:spMk id="10" creationId="{E793B3AB-3600-2CE0-B360-235E3B074522}"/>
          </ac:spMkLst>
        </pc:spChg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06T17:37:50.427" v="962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06T17:37:16.811" v="96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06T17:37:16.811" v="96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41205"/>
              </p:ext>
            </p:extLst>
          </p:nvPr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Creator</a:t>
                      </a:r>
                      <a:endParaRPr lang="es-CO" sz="1000" dirty="0"/>
                    </a:p>
                    <a:p>
                      <a:pPr algn="ctr"/>
                      <a:r>
                        <a:rPr lang="es-CO" sz="1000" dirty="0"/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Debouncer</a:t>
                      </a:r>
                      <a:r>
                        <a:rPr lang="es-CO" sz="1000" dirty="0"/>
                        <a:t> y </a:t>
                      </a:r>
                      <a:r>
                        <a:rPr lang="es-CO" sz="1000" dirty="0" err="1"/>
                        <a:t>Debugging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contadores, temporizadores, real time </a:t>
            </a:r>
            <a:r>
              <a:rPr lang="es-CO" sz="2400" dirty="0" err="1"/>
              <a:t>clocks</a:t>
            </a:r>
            <a:r>
              <a:rPr lang="es-CO" sz="2400" dirty="0"/>
              <a:t> y modulación por ancho de pulso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F805-F483-8BF6-78FC-60384784D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961B-D7D4-8FFE-796A-C79202D8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Ejercicio</a:t>
            </a:r>
            <a:r>
              <a:rPr lang="en-US" sz="3200" b="1" i="0" dirty="0">
                <a:effectLst/>
              </a:rPr>
              <a:t> 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7A90A-8975-9B65-47F7-E7765E99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algoritmo que pulsos en un botón y cuando llegue a 6 encienda un led</a:t>
            </a:r>
            <a:r>
              <a:rPr lang="es-CO" sz="1800" b="1" dirty="0">
                <a:latin typeface="+mj-lt"/>
              </a:rPr>
              <a:t> </a:t>
            </a:r>
          </a:p>
          <a:p>
            <a:pPr algn="l"/>
            <a:r>
              <a:rPr lang="es-CO" sz="1800" b="1" noProof="0" dirty="0">
                <a:latin typeface="+mj-lt"/>
              </a:rPr>
              <a:t>Y cuando llegue a 0 apague el led. 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0E2EDED-74F2-80A5-DCD0-566AF25D0C81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05716AF8-6AC0-9161-5BCC-BB83075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33987CFD-4F0C-F881-B1D3-761619DF6F1D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7854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7674E-EA3A-720D-A2A3-FF7D819B4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4CAD-CBBD-2481-6F78-AD9EE033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Ejercicio</a:t>
            </a:r>
            <a:r>
              <a:rPr lang="en-US" sz="3200" b="1" i="0" dirty="0">
                <a:effectLst/>
              </a:rPr>
              <a:t> 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636854-3477-DDBE-0D70-3BA2F9DE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algoritmo encienda un led</a:t>
            </a:r>
            <a:r>
              <a:rPr lang="es-CO" sz="1800" b="1" dirty="0">
                <a:latin typeface="+mj-lt"/>
              </a:rPr>
              <a:t> </a:t>
            </a:r>
            <a:r>
              <a:rPr lang="es-CO" sz="1800" b="1" noProof="0" dirty="0">
                <a:latin typeface="+mj-lt"/>
              </a:rPr>
              <a:t>Y lo apague con una frecuencia de 1 segundo. 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793B3AB-3600-2CE0-B360-235E3B0745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BE864C20-2F9A-732C-2D72-0632B4E7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1C4C2ACA-906C-4767-FA80-706B8195FD04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36763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3516901"/>
          </a:xfrm>
        </p:spPr>
        <p:txBody>
          <a:bodyPr>
            <a:noAutofit/>
          </a:bodyPr>
          <a:lstStyle/>
          <a:p>
            <a:pPr algn="l"/>
            <a:r>
              <a:rPr lang="es-CO" sz="14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4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4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</a:t>
            </a:r>
            <a:r>
              <a:rPr lang="es-CO" sz="1400" b="1" u="sng" noProof="0" dirty="0">
                <a:latin typeface="+mj-lt"/>
              </a:rPr>
              <a:t>ingrese</a:t>
            </a:r>
            <a:r>
              <a:rPr lang="es-CO" sz="1400" b="1" noProof="0" dirty="0">
                <a:latin typeface="+mj-lt"/>
              </a:rPr>
              <a:t> debe aumentar el registro y generar un Sonido de audio mediante PWM (“Bienvenidos”) 2 segundos después del ingreso (mediante temporizadores).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400" b="1" dirty="0">
                <a:latin typeface="+mj-lt"/>
              </a:rPr>
              <a:t>El registro actual debe ser almacenado en memoria. </a:t>
            </a:r>
            <a:endParaRPr lang="es-CO" sz="1400" b="1" noProof="0" dirty="0">
              <a:latin typeface="+mj-lt"/>
            </a:endParaRPr>
          </a:p>
          <a:p>
            <a:pPr algn="l"/>
            <a:r>
              <a:rPr lang="es-CO" sz="1400" b="1" noProof="0" dirty="0">
                <a:latin typeface="+mj-lt"/>
              </a:rPr>
              <a:t>La cantidad de vehículos dentro del parqueadero deben mostrarse en </a:t>
            </a:r>
            <a:r>
              <a:rPr lang="es-CO" sz="1400" b="1" u="sng" noProof="0" dirty="0" err="1">
                <a:latin typeface="+mj-lt"/>
              </a:rPr>
              <a:t>displays</a:t>
            </a:r>
            <a:r>
              <a:rPr lang="es-CO" sz="1400" b="1" u="sng" noProof="0" dirty="0">
                <a:latin typeface="+mj-lt"/>
              </a:rPr>
              <a:t> 7 segmentos</a:t>
            </a:r>
            <a:r>
              <a:rPr lang="es-CO" sz="1400" b="1" noProof="0" dirty="0">
                <a:latin typeface="+mj-lt"/>
              </a:rPr>
              <a:t>.</a:t>
            </a:r>
          </a:p>
          <a:p>
            <a:pPr algn="l"/>
            <a:r>
              <a:rPr lang="es-CO" sz="1400" b="1" noProof="0" dirty="0">
                <a:latin typeface="+mj-lt"/>
              </a:rPr>
              <a:t>En un </a:t>
            </a:r>
            <a:r>
              <a:rPr lang="es-CO" sz="1400" b="1" u="sng" noProof="0" dirty="0">
                <a:latin typeface="+mj-lt"/>
              </a:rPr>
              <a:t>LED RGB</a:t>
            </a:r>
            <a:r>
              <a:rPr lang="es-CO" sz="1400" b="1" noProof="0" dirty="0">
                <a:latin typeface="+mj-lt"/>
              </a:rPr>
              <a:t> se debe mostrar el “termómetro” del estado del parqueadero (7 estados diferentes, el grupo los define)</a:t>
            </a:r>
          </a:p>
          <a:p>
            <a:pPr algn="l"/>
            <a:r>
              <a:rPr lang="es-CO" sz="1400" b="1" dirty="0">
                <a:latin typeface="+mj-lt"/>
              </a:rPr>
              <a:t>Al usuario 1000 (Implemente un contador) se le dará un premio (El grupo define el sistema de notificación ej. Sonoro o visual etc.). El sistema debe almacenar en memoria la fecha y hora de este evento (RTC</a:t>
            </a:r>
            <a:r>
              <a:rPr lang="es-CO" sz="1400" b="1" dirty="0">
                <a:latin typeface="+mj-lt"/>
                <a:sym typeface="Wingdings" panose="05000000000000000000" pitchFamily="2" charset="2"/>
              </a:rPr>
              <a:t></a:t>
            </a:r>
            <a:r>
              <a:rPr lang="es-CO" sz="1400" b="1" dirty="0">
                <a:latin typeface="+mj-lt"/>
              </a:rPr>
              <a:t> EEPROM).</a:t>
            </a:r>
            <a:endParaRPr lang="es-CO" sz="14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484</Words>
  <Application>Microsoft Office PowerPoint</Application>
  <PresentationFormat>Carta (216 x 279 mm)</PresentationFormat>
  <Paragraphs>96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Ejercicio 1</vt:lpstr>
      <vt:lpstr>Ejercicio 2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2025-04-03T14:36:39Z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