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278" r:id="rId7"/>
    <p:sldId id="280" r:id="rId8"/>
    <p:sldId id="261" r:id="rId9"/>
    <p:sldId id="266" r:id="rId10"/>
    <p:sldId id="275" r:id="rId11"/>
    <p:sldId id="277" r:id="rId12"/>
    <p:sldId id="268" r:id="rId13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66"/>
            <p14:sldId id="275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E3C56-95F7-4B8B-A3E1-184D660B9D00}" v="58" dt="2025-02-10T21:39:23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17" d="100"/>
          <a:sy n="117" d="100"/>
        </p:scale>
        <p:origin x="130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  <pc:spChg chg="mod">
          <ac:chgData name="JHEYSON FABIAN VILLAVISAN BUITRAGO" userId="e5ced5c2-d787-455d-b115-4f08a699b8c8" providerId="ADAL" clId="{F051727E-E815-4CBA-87EC-595602D579B3}" dt="2025-01-14T00:21:13.732" v="486" actId="113"/>
          <ac:spMkLst>
            <pc:docMk/>
            <pc:sldMk cId="0" sldId="261"/>
            <ac:spMk id="3" creationId="{59B9380A-11B1-FEE0-C677-C5094B4EF0B4}"/>
          </ac:spMkLst>
        </pc:spChg>
        <pc:spChg chg="mod">
          <ac:chgData name="JHEYSON FABIAN VILLAVISAN BUITRAGO" userId="e5ced5c2-d787-455d-b115-4f08a699b8c8" providerId="ADAL" clId="{F051727E-E815-4CBA-87EC-595602D579B3}" dt="2025-01-04T00:02:53.888" v="459" actId="114"/>
          <ac:spMkLst>
            <pc:docMk/>
            <pc:sldMk cId="0" sldId="261"/>
            <ac:spMk id="6" creationId="{97AA8CFD-3BCF-4D31-88D2-A24ABB62907A}"/>
          </ac:spMkLst>
        </pc:spChg>
        <pc:graphicFrameChg chg="mod">
          <ac:chgData name="JHEYSON FABIAN VILLAVISAN BUITRAGO" userId="e5ced5c2-d787-455d-b115-4f08a699b8c8" providerId="ADAL" clId="{F051727E-E815-4CBA-87EC-595602D579B3}" dt="2025-01-14T00:21:09.509" v="48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F051727E-E815-4CBA-87EC-595602D579B3}" dt="2025-01-14T17:55:02.606" v="514" actId="1076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F051727E-E815-4CBA-87EC-595602D579B3}" dt="2025-01-14T17:54:53.633" v="510" actId="20577"/>
          <ac:spMkLst>
            <pc:docMk/>
            <pc:sldMk cId="0" sldId="268"/>
            <ac:spMk id="9" creationId="{DE1C5E17-B258-47EA-B96B-EF9524AC8863}"/>
          </ac:spMkLst>
        </pc:spChg>
        <pc:spChg chg="mod">
          <ac:chgData name="JHEYSON FABIAN VILLAVISAN BUITRAGO" userId="e5ced5c2-d787-455d-b115-4f08a699b8c8" providerId="ADAL" clId="{F051727E-E815-4CBA-87EC-595602D579B3}" dt="2025-01-03T23:58:35.352" v="263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33.745" v="462" actId="14100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delSld modSld modSection">
      <pc:chgData name="JHEYSON FABIAN VILLAVISAN BUITRAGO" userId="e5ced5c2-d787-455d-b115-4f08a699b8c8" providerId="ADAL" clId="{29AE3C56-95F7-4B8B-A3E1-184D660B9D00}" dt="2025-02-11T16:17:35.564" v="1291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addSp delSp modSp mod">
        <pc:chgData name="JHEYSON FABIAN VILLAVISAN BUITRAGO" userId="e5ced5c2-d787-455d-b115-4f08a699b8c8" providerId="ADAL" clId="{29AE3C56-95F7-4B8B-A3E1-184D660B9D00}" dt="2025-02-05T17:54:09.141" v="1034" actId="22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</pc:sldChg>
      <pc:sldChg chg="addSp modSp add del mod">
        <pc:chgData name="JHEYSON FABIAN VILLAVISAN BUITRAGO" userId="e5ced5c2-d787-455d-b115-4f08a699b8c8" providerId="ADAL" clId="{29AE3C56-95F7-4B8B-A3E1-184D660B9D00}" dt="2025-02-11T16:17:35.564" v="1291" actId="20577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6T16:47:34.735" v="1166" actId="107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spChg chg="mod">
          <ac:chgData name="JHEYSON FABIAN VILLAVISAN BUITRAGO" userId="e5ced5c2-d787-455d-b115-4f08a699b8c8" providerId="ADAL" clId="{29AE3C56-95F7-4B8B-A3E1-184D660B9D00}" dt="2025-02-05T17:54:17.553" v="1036" actId="20577"/>
          <ac:spMkLst>
            <pc:docMk/>
            <pc:sldMk cId="2965408220" sldId="280"/>
            <ac:spMk id="11266" creationId="{74AD047A-E86C-4E92-874D-BAA043AB0B46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11T16:17:35.564" v="1291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600" dirty="0"/>
            <a:t>Laboratorio I 28%+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Proyecto Final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000" dirty="0"/>
            <a:t>Laboratorio II 28% + CO/AU 7%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Laboratorio I 28%+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Laboratorio II 28% + CO/AU 7%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Proyecto Final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11/02/2025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11/02/2025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Microcontrolado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3688173" cy="3967305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1605049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2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84048"/>
              </p:ext>
            </p:extLst>
          </p:nvPr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y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Debugging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Internas, </a:t>
                      </a:r>
                      <a:r>
                        <a:rPr lang="es-CO" sz="1000" dirty="0" err="1"/>
                        <a:t>Debouncer</a:t>
                      </a:r>
                      <a:r>
                        <a:rPr lang="es-ES" sz="1000" dirty="0"/>
                        <a:t>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Temporizadores, Contadores, RTC, </a:t>
                      </a:r>
                      <a:r>
                        <a:rPr lang="es-ES" sz="1000" dirty="0"/>
                        <a:t>PWM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</a:t>
                      </a:r>
                      <a:r>
                        <a:rPr lang="es-ES" sz="1000"/>
                        <a:t>DAC /AMP OP – DMA 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</a:t>
                      </a:r>
                      <a:r>
                        <a:rPr lang="es-CO" sz="1000"/>
                        <a:t>RS232 – SPI – MEMORIAS EXTERNAS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289054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</a:t>
            </a:r>
            <a:r>
              <a:rPr lang="es-CO" b="1" dirty="0"/>
              <a:t>menos 8 horas semanales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2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92251FF-7E0F-FF35-CF8F-623F864750E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2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BF1018C-03D4-8824-6C38-503F69108296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882002" y="4221088"/>
            <a:ext cx="768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https://github.com/F4bian1012/Microcontroladores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</TotalTime>
  <Words>423</Words>
  <Application>Microsoft Office PowerPoint</Application>
  <PresentationFormat>Carta (216 x 279 mm)</PresentationFormat>
  <Paragraphs>118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8</vt:lpstr>
      <vt:lpstr>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2025-02-11T16:17:41Z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