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0" r:id="rId6"/>
    <p:sldId id="274" r:id="rId7"/>
    <p:sldId id="286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74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17" d="100"/>
          <a:sy n="117" d="100"/>
        </p:scale>
        <p:origin x="10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43CD82EC-B284-4EA6-8C2F-FEF84E1A756B}"/>
    <pc:docChg chg="undo custSel modSld">
      <pc:chgData name="JHEYSON FABIAN VILLAVISAN BUITRAGO" userId="e5ced5c2-d787-455d-b115-4f08a699b8c8" providerId="ADAL" clId="{43CD82EC-B284-4EA6-8C2F-FEF84E1A756B}" dt="2025-02-11T16:16:27.918" v="773" actId="14100"/>
      <pc:docMkLst>
        <pc:docMk/>
      </pc:docMkLst>
      <pc:sldChg chg="modSp mod">
        <pc:chgData name="JHEYSON FABIAN VILLAVISAN BUITRAGO" userId="e5ced5c2-d787-455d-b115-4f08a699b8c8" providerId="ADAL" clId="{43CD82EC-B284-4EA6-8C2F-FEF84E1A756B}" dt="2025-02-10T21:47:47.656" v="11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43CD82EC-B284-4EA6-8C2F-FEF84E1A756B}" dt="2025-02-10T21:47:47.656" v="113" actId="20577"/>
          <ac:spMkLst>
            <pc:docMk/>
            <pc:sldMk cId="3709177429" sldId="274"/>
            <ac:spMk id="4" creationId="{2C7E43D4-8286-4BEE-907B-3A35AE701C90}"/>
          </ac:spMkLst>
        </pc:spChg>
      </pc:sldChg>
      <pc:sldChg chg="modSp mod">
        <pc:chgData name="JHEYSON FABIAN VILLAVISAN BUITRAGO" userId="e5ced5c2-d787-455d-b115-4f08a699b8c8" providerId="ADAL" clId="{43CD82EC-B284-4EA6-8C2F-FEF84E1A756B}" dt="2025-02-11T12:17:10.647" v="772" actId="20577"/>
        <pc:sldMkLst>
          <pc:docMk/>
          <pc:sldMk cId="2965408220" sldId="280"/>
        </pc:sldMkLst>
        <pc:spChg chg="mod">
          <ac:chgData name="JHEYSON FABIAN VILLAVISAN BUITRAGO" userId="e5ced5c2-d787-455d-b115-4f08a699b8c8" providerId="ADAL" clId="{43CD82EC-B284-4EA6-8C2F-FEF84E1A756B}" dt="2025-02-11T12:17:10.647" v="772" actId="20577"/>
          <ac:spMkLst>
            <pc:docMk/>
            <pc:sldMk cId="2965408220" sldId="280"/>
            <ac:spMk id="11266" creationId="{74AD047A-E86C-4E92-874D-BAA043AB0B46}"/>
          </ac:spMkLst>
        </pc:spChg>
      </pc:sldChg>
      <pc:sldChg chg="modSp mod">
        <pc:chgData name="JHEYSON FABIAN VILLAVISAN BUITRAGO" userId="e5ced5c2-d787-455d-b115-4f08a699b8c8" providerId="ADAL" clId="{43CD82EC-B284-4EA6-8C2F-FEF84E1A756B}" dt="2025-02-11T16:16:27.918" v="773" actId="14100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43CD82EC-B284-4EA6-8C2F-FEF84E1A756B}" dt="2025-02-11T16:16:27.918" v="773" actId="14100"/>
          <ac:spMkLst>
            <pc:docMk/>
            <pc:sldMk cId="4035662027" sldId="286"/>
            <ac:spMk id="4" creationId="{8A0CF200-2A59-F009-B9B5-2579EA98BD8F}"/>
          </ac:spMkLst>
        </pc:sp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4T15:59:24.826" v="1061" actId="11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mod ord">
        <pc:chgData name="JHEYSON FABIAN VILLAVISAN BUITRAGO" userId="e5ced5c2-d787-455d-b115-4f08a699b8c8" providerId="ADAL" clId="{3C960EF9-9F90-4C06-ADB8-88ED32B978A2}" dt="2025-02-04T15:24:27.738" v="4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</pc:sldChg>
    </pc:docChg>
  </pc:docChgLst>
  <pc:docChgLst>
    <pc:chgData name="JHEYSON FABIAN VILLAVISAN BUITRAGO" userId="e5ced5c2-d787-455d-b115-4f08a699b8c8" providerId="ADAL" clId="{EA65CCE7-4D40-401A-9838-3B0831D62C6E}"/>
    <pc:docChg chg="undo custSel addSld delSld modSld modSection">
      <pc:chgData name="JHEYSON FABIAN VILLAVISAN BUITRAGO" userId="e5ced5c2-d787-455d-b115-4f08a699b8c8" providerId="ADAL" clId="{EA65CCE7-4D40-401A-9838-3B0831D62C6E}" dt="2025-02-05T18:24:21.515" v="804" actId="115"/>
      <pc:docMkLst>
        <pc:docMk/>
      </pc:docMkLst>
      <pc:sldChg chg="modSp del">
        <pc:chgData name="JHEYSON FABIAN VILLAVISAN BUITRAGO" userId="e5ced5c2-d787-455d-b115-4f08a699b8c8" providerId="ADAL" clId="{EA65CCE7-4D40-401A-9838-3B0831D62C6E}" dt="2025-02-05T17:55:09.885" v="331" actId="47"/>
        <pc:sldMkLst>
          <pc:docMk/>
          <pc:sldMk cId="2965408220" sldId="280"/>
        </pc:sldMkLst>
        <pc:graphicFrameChg chg="mod">
          <ac:chgData name="JHEYSON FABIAN VILLAVISAN BUITRAGO" userId="e5ced5c2-d787-455d-b115-4f08a699b8c8" providerId="ADAL" clId="{EA65CCE7-4D40-401A-9838-3B0831D62C6E}" dt="2025-02-05T17:53:37.689" v="329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del">
        <pc:chgData name="JHEYSON FABIAN VILLAVISAN BUITRAGO" userId="e5ced5c2-d787-455d-b115-4f08a699b8c8" providerId="ADAL" clId="{EA65CCE7-4D40-401A-9838-3B0831D62C6E}" dt="2025-02-05T15:22:22.226" v="89" actId="47"/>
        <pc:sldMkLst>
          <pc:docMk/>
          <pc:sldMk cId="2753606348" sldId="281"/>
        </pc:sldMkLst>
      </pc:sldChg>
      <pc:sldChg chg="del">
        <pc:chgData name="JHEYSON FABIAN VILLAVISAN BUITRAGO" userId="e5ced5c2-d787-455d-b115-4f08a699b8c8" providerId="ADAL" clId="{EA65CCE7-4D40-401A-9838-3B0831D62C6E}" dt="2025-02-05T15:22:23.400" v="90" actId="47"/>
        <pc:sldMkLst>
          <pc:docMk/>
          <pc:sldMk cId="949277400" sldId="282"/>
        </pc:sldMkLst>
      </pc:sldChg>
      <pc:sldChg chg="del">
        <pc:chgData name="JHEYSON FABIAN VILLAVISAN BUITRAGO" userId="e5ced5c2-d787-455d-b115-4f08a699b8c8" providerId="ADAL" clId="{EA65CCE7-4D40-401A-9838-3B0831D62C6E}" dt="2025-02-05T15:22:24.141" v="91" actId="47"/>
        <pc:sldMkLst>
          <pc:docMk/>
          <pc:sldMk cId="989802654" sldId="283"/>
        </pc:sldMkLst>
      </pc:sldChg>
      <pc:sldChg chg="del">
        <pc:chgData name="JHEYSON FABIAN VILLAVISAN BUITRAGO" userId="e5ced5c2-d787-455d-b115-4f08a699b8c8" providerId="ADAL" clId="{EA65CCE7-4D40-401A-9838-3B0831D62C6E}" dt="2025-02-05T15:22:24.912" v="92" actId="47"/>
        <pc:sldMkLst>
          <pc:docMk/>
          <pc:sldMk cId="221020506" sldId="284"/>
        </pc:sldMkLst>
      </pc:sldChg>
      <pc:sldChg chg="del">
        <pc:chgData name="JHEYSON FABIAN VILLAVISAN BUITRAGO" userId="e5ced5c2-d787-455d-b115-4f08a699b8c8" providerId="ADAL" clId="{EA65CCE7-4D40-401A-9838-3B0831D62C6E}" dt="2025-02-05T15:22:19.620" v="88" actId="47"/>
        <pc:sldMkLst>
          <pc:docMk/>
          <pc:sldMk cId="943304343" sldId="285"/>
        </pc:sldMkLst>
      </pc:sldChg>
      <pc:sldChg chg="modSp add mod">
        <pc:chgData name="JHEYSON FABIAN VILLAVISAN BUITRAGO" userId="e5ced5c2-d787-455d-b115-4f08a699b8c8" providerId="ADAL" clId="{EA65CCE7-4D40-401A-9838-3B0831D62C6E}" dt="2025-02-05T17:52:44.814" v="326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EA65CCE7-4D40-401A-9838-3B0831D62C6E}" dt="2025-02-05T15:21:12.768" v="9" actId="20577"/>
          <ac:spMkLst>
            <pc:docMk/>
            <pc:sldMk cId="4035662027" sldId="286"/>
            <ac:spMk id="2" creationId="{D56DAEEF-8284-6112-BD0A-EDC7DFEA223F}"/>
          </ac:spMkLst>
        </pc:spChg>
        <pc:spChg chg="mod">
          <ac:chgData name="JHEYSON FABIAN VILLAVISAN BUITRAGO" userId="e5ced5c2-d787-455d-b115-4f08a699b8c8" providerId="ADAL" clId="{EA65CCE7-4D40-401A-9838-3B0831D62C6E}" dt="2025-02-05T17:52:44.814" v="326" actId="20577"/>
          <ac:spMkLst>
            <pc:docMk/>
            <pc:sldMk cId="4035662027" sldId="286"/>
            <ac:spMk id="4" creationId="{8A0CF200-2A59-F009-B9B5-2579EA98BD8F}"/>
          </ac:spMkLst>
        </pc:spChg>
        <pc:spChg chg="mod">
          <ac:chgData name="JHEYSON FABIAN VILLAVISAN BUITRAGO" userId="e5ced5c2-d787-455d-b115-4f08a699b8c8" providerId="ADAL" clId="{EA65CCE7-4D40-401A-9838-3B0831D62C6E}" dt="2025-02-05T15:32:06.069" v="312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add">
        <pc:chgData name="JHEYSON FABIAN VILLAVISAN BUITRAGO" userId="e5ced5c2-d787-455d-b115-4f08a699b8c8" providerId="ADAL" clId="{EA65CCE7-4D40-401A-9838-3B0831D62C6E}" dt="2025-02-05T17:55:08.181" v="330"/>
        <pc:sldMkLst>
          <pc:docMk/>
          <pc:sldMk cId="2038510038" sldId="287"/>
        </pc:sldMkLst>
      </pc:sldChg>
      <pc:sldChg chg="modSp add mod">
        <pc:chgData name="JHEYSON FABIAN VILLAVISAN BUITRAGO" userId="e5ced5c2-d787-455d-b115-4f08a699b8c8" providerId="ADAL" clId="{EA65CCE7-4D40-401A-9838-3B0831D62C6E}" dt="2025-02-05T18:24:21.515" v="804" actId="115"/>
        <pc:sldMkLst>
          <pc:docMk/>
          <pc:sldMk cId="2419723712" sldId="288"/>
        </pc:sldMkLst>
      </pc:sldChg>
    </pc:docChg>
  </pc:docChgLst>
  <pc:docChgLst>
    <pc:chgData name="JHEYSON FABIAN VILLAVISAN BUITRAGO" userId="e5ced5c2-d787-455d-b115-4f08a699b8c8" providerId="ADAL" clId="{F69EE950-3628-46BE-B11E-4B71D6E99989}"/>
    <pc:docChg chg="custSel addSld delSld modSld modSection">
      <pc:chgData name="JHEYSON FABIAN VILLAVISAN BUITRAGO" userId="e5ced5c2-d787-455d-b115-4f08a699b8c8" providerId="ADAL" clId="{F69EE950-3628-46BE-B11E-4B71D6E99989}" dt="2025-02-06T17:37:50.427" v="962"/>
      <pc:docMkLst>
        <pc:docMk/>
      </pc:docMkLst>
      <pc:sldChg chg="modSp mod">
        <pc:chgData name="JHEYSON FABIAN VILLAVISAN BUITRAGO" userId="e5ced5c2-d787-455d-b115-4f08a699b8c8" providerId="ADAL" clId="{F69EE950-3628-46BE-B11E-4B71D6E99989}" dt="2025-02-06T12:11:00.475" v="5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69EE950-3628-46BE-B11E-4B71D6E99989}" dt="2025-02-06T12:11:00.475" v="53" actId="20577"/>
          <ac:spMkLst>
            <pc:docMk/>
            <pc:sldMk cId="3709177429" sldId="274"/>
            <ac:spMk id="4" creationId="{2C7E43D4-8286-4BEE-907B-3A35AE701C90}"/>
          </ac:spMkLst>
        </pc:spChg>
      </pc:sldChg>
      <pc:sldChg chg="add">
        <pc:chgData name="JHEYSON FABIAN VILLAVISAN BUITRAGO" userId="e5ced5c2-d787-455d-b115-4f08a699b8c8" providerId="ADAL" clId="{F69EE950-3628-46BE-B11E-4B71D6E99989}" dt="2025-02-06T17:37:50.427" v="962"/>
        <pc:sldMkLst>
          <pc:docMk/>
          <pc:sldMk cId="2965408220" sldId="280"/>
        </pc:sldMkLst>
      </pc:sldChg>
      <pc:sldChg chg="modSp mod">
        <pc:chgData name="JHEYSON FABIAN VILLAVISAN BUITRAGO" userId="e5ced5c2-d787-455d-b115-4f08a699b8c8" providerId="ADAL" clId="{F69EE950-3628-46BE-B11E-4B71D6E99989}" dt="2025-02-06T17:37:16.811" v="960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F69EE950-3628-46BE-B11E-4B71D6E99989}" dt="2025-02-06T17:37:16.811" v="960" actId="20577"/>
          <ac:spMkLst>
            <pc:docMk/>
            <pc:sldMk cId="4035662027" sldId="286"/>
            <ac:spMk id="4" creationId="{8A0CF200-2A59-F009-B9B5-2579EA98BD8F}"/>
          </ac:spMkLst>
        </pc:spChg>
      </pc:sldChg>
      <pc:sldChg chg="del">
        <pc:chgData name="JHEYSON FABIAN VILLAVISAN BUITRAGO" userId="e5ced5c2-d787-455d-b115-4f08a699b8c8" providerId="ADAL" clId="{F69EE950-3628-46BE-B11E-4B71D6E99989}" dt="2025-02-06T17:37:48.812" v="961" actId="47"/>
        <pc:sldMkLst>
          <pc:docMk/>
          <pc:sldMk cId="2038510038" sldId="287"/>
        </pc:sldMkLst>
      </pc:sldChg>
      <pc:sldChg chg="modSp del mod">
        <pc:chgData name="JHEYSON FABIAN VILLAVISAN BUITRAGO" userId="e5ced5c2-d787-455d-b115-4f08a699b8c8" providerId="ADAL" clId="{F69EE950-3628-46BE-B11E-4B71D6E99989}" dt="2025-02-06T12:11:06.913" v="54" actId="47"/>
        <pc:sldMkLst>
          <pc:docMk/>
          <pc:sldMk cId="2419723712" sldId="288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11/02/2025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11/02/2025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11/02/2025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6363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– combinacionales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Debouncer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y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Debugging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EEPROM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415831" y="6228844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 (Se requieren materiales como leds </a:t>
            </a:r>
            <a:r>
              <a:rPr lang="es-CO" sz="1400" dirty="0" err="1">
                <a:highlight>
                  <a:srgbClr val="00FFFF"/>
                </a:highlight>
              </a:rPr>
              <a:t>etc</a:t>
            </a:r>
            <a:r>
              <a:rPr lang="es-CO" sz="1400" dirty="0">
                <a:highlight>
                  <a:srgbClr val="00FFFF"/>
                </a:highlight>
              </a:rPr>
              <a:t>)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  <a:p>
            <a:endParaRPr lang="es-CO" sz="1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el concepto de contadores, temporizadores, real time </a:t>
            </a:r>
            <a:r>
              <a:rPr lang="es-CO" sz="2400" dirty="0" err="1"/>
              <a:t>clocks</a:t>
            </a:r>
            <a:r>
              <a:rPr lang="es-CO" sz="2400" dirty="0"/>
              <a:t> y modulación por ancho de pulso en los microcontroladores.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08A2-FD72-630D-666A-171559AA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AEEF-8284-6112-BD0A-EDC7DFE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CF200-2A59-F009-B9B5-2579EA98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592" y="2288363"/>
            <a:ext cx="7432589" cy="3516901"/>
          </a:xfrm>
        </p:spPr>
        <p:txBody>
          <a:bodyPr>
            <a:noAutofit/>
          </a:bodyPr>
          <a:lstStyle/>
          <a:p>
            <a:pPr algn="l"/>
            <a:r>
              <a:rPr lang="es-CO" sz="1400" b="1" noProof="0" dirty="0">
                <a:latin typeface="+mj-lt"/>
              </a:rPr>
              <a:t>Diseñe un prototipo de conteo de vehículos para el control de parqueaderos. </a:t>
            </a:r>
          </a:p>
          <a:p>
            <a:pPr algn="l"/>
            <a:r>
              <a:rPr lang="es-CO" sz="1400" b="1" noProof="0" dirty="0">
                <a:latin typeface="+mj-lt"/>
              </a:rPr>
              <a:t>Requerimientos:</a:t>
            </a:r>
          </a:p>
          <a:p>
            <a:pPr algn="l"/>
            <a:r>
              <a:rPr lang="es-CO" sz="1400" b="1" noProof="0" dirty="0">
                <a:latin typeface="+mj-lt"/>
              </a:rPr>
              <a:t>El parqueadero cuenta con 99 espacios disponibles y una sola puerta de ingreso/salida</a:t>
            </a:r>
          </a:p>
          <a:p>
            <a:pPr algn="l"/>
            <a:r>
              <a:rPr lang="es-CO" sz="1400" b="1" noProof="0" dirty="0">
                <a:latin typeface="+mj-lt"/>
              </a:rPr>
              <a:t>Cada que un vehículo </a:t>
            </a:r>
            <a:r>
              <a:rPr lang="es-CO" sz="1400" b="1" u="sng" noProof="0" dirty="0">
                <a:latin typeface="+mj-lt"/>
              </a:rPr>
              <a:t>ingrese</a:t>
            </a:r>
            <a:r>
              <a:rPr lang="es-CO" sz="1400" b="1" noProof="0" dirty="0">
                <a:latin typeface="+mj-lt"/>
              </a:rPr>
              <a:t> debe aumentar el registro y generar un Sonido de audio mediante PWM (“Bienvenidos”) 2 segundos después del ingreso (mediante temporizadores).</a:t>
            </a:r>
          </a:p>
          <a:p>
            <a:pPr algn="l"/>
            <a:r>
              <a:rPr lang="es-CO" sz="1400" b="1" noProof="0" dirty="0">
                <a:latin typeface="+mj-lt"/>
              </a:rPr>
              <a:t>Cada que un vehículo salga debe decrementar el registro.</a:t>
            </a:r>
          </a:p>
          <a:p>
            <a:pPr algn="l"/>
            <a:r>
              <a:rPr lang="es-CO" sz="1400" b="1" dirty="0">
                <a:latin typeface="+mj-lt"/>
              </a:rPr>
              <a:t>El registro actual debe ser almacenado en memoria. </a:t>
            </a:r>
            <a:endParaRPr lang="es-CO" sz="1400" b="1" noProof="0" dirty="0">
              <a:latin typeface="+mj-lt"/>
            </a:endParaRPr>
          </a:p>
          <a:p>
            <a:pPr algn="l"/>
            <a:r>
              <a:rPr lang="es-CO" sz="1400" b="1" noProof="0" dirty="0">
                <a:latin typeface="+mj-lt"/>
              </a:rPr>
              <a:t>La cantidad de vehículos dentro del parqueadero deben mostrarse en </a:t>
            </a:r>
            <a:r>
              <a:rPr lang="es-CO" sz="1400" b="1" u="sng" noProof="0" dirty="0" err="1">
                <a:latin typeface="+mj-lt"/>
              </a:rPr>
              <a:t>displays</a:t>
            </a:r>
            <a:r>
              <a:rPr lang="es-CO" sz="1400" b="1" u="sng" noProof="0" dirty="0">
                <a:latin typeface="+mj-lt"/>
              </a:rPr>
              <a:t> 7 segmentos</a:t>
            </a:r>
            <a:r>
              <a:rPr lang="es-CO" sz="1400" b="1" noProof="0" dirty="0">
                <a:latin typeface="+mj-lt"/>
              </a:rPr>
              <a:t>.</a:t>
            </a:r>
          </a:p>
          <a:p>
            <a:pPr algn="l"/>
            <a:r>
              <a:rPr lang="es-CO" sz="1400" b="1" noProof="0" dirty="0">
                <a:latin typeface="+mj-lt"/>
              </a:rPr>
              <a:t>En un </a:t>
            </a:r>
            <a:r>
              <a:rPr lang="es-CO" sz="1400" b="1" u="sng" noProof="0" dirty="0">
                <a:latin typeface="+mj-lt"/>
              </a:rPr>
              <a:t>LED RGB</a:t>
            </a:r>
            <a:r>
              <a:rPr lang="es-CO" sz="1400" b="1" noProof="0" dirty="0">
                <a:latin typeface="+mj-lt"/>
              </a:rPr>
              <a:t> se debe mostrar el “termómetro” del estado del parqueadero (7 estados diferentes, el grupo los define)</a:t>
            </a:r>
          </a:p>
          <a:p>
            <a:pPr algn="l"/>
            <a:r>
              <a:rPr lang="es-CO" sz="1400" b="1" dirty="0">
                <a:latin typeface="+mj-lt"/>
              </a:rPr>
              <a:t>Al usuario 1000 (Implemente un contador) se le dará un premio (El grupo define el sistema de notificación ej. Sonoro o visual etc.). El sistema debe almacenar en memoria la fecha y hora de este evento (RTC</a:t>
            </a:r>
            <a:r>
              <a:rPr lang="es-CO" sz="1400" b="1" dirty="0">
                <a:latin typeface="+mj-lt"/>
                <a:sym typeface="Wingdings" panose="05000000000000000000" pitchFamily="2" charset="2"/>
              </a:rPr>
              <a:t></a:t>
            </a:r>
            <a:r>
              <a:rPr lang="es-CO" sz="1400" b="1" dirty="0">
                <a:latin typeface="+mj-lt"/>
              </a:rPr>
              <a:t> EEPROM).</a:t>
            </a:r>
            <a:endParaRPr lang="es-CO" sz="1400" b="1" noProof="0" dirty="0">
              <a:latin typeface="+mj-lt"/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963AE1B-BA6C-6901-0CBF-73BCCDFF86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EF07E6B-B937-DCF8-B75A-757A10BC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803F4C8-525C-34A9-42AA-C33FE680A88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4035662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2402</TotalTime>
  <Words>431</Words>
  <Application>Microsoft Office PowerPoint</Application>
  <PresentationFormat>Carta (216 x 279 mm)</PresentationFormat>
  <Paragraphs>87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</vt:lpstr>
      <vt:lpstr>2</vt:lpstr>
      <vt:lpstr>OBJETIVO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2025-02-11T16:16:36Z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