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74" r:id="rId7"/>
    <p:sldId id="286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17" d="100"/>
          <a:sy n="117" d="100"/>
        </p:scale>
        <p:origin x="1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43CD82EC-B284-4EA6-8C2F-FEF84E1A756B}"/>
    <pc:docChg chg="undo custSel modSld">
      <pc:chgData name="JHEYSON FABIAN VILLAVISAN BUITRAGO" userId="e5ced5c2-d787-455d-b115-4f08a699b8c8" providerId="ADAL" clId="{43CD82EC-B284-4EA6-8C2F-FEF84E1A756B}" dt="2025-02-11T16:16:27.918" v="773" actId="14100"/>
      <pc:docMkLst>
        <pc:docMk/>
      </pc:docMkLst>
      <pc:sldChg chg="modSp mod">
        <pc:chgData name="JHEYSON FABIAN VILLAVISAN BUITRAGO" userId="e5ced5c2-d787-455d-b115-4f08a699b8c8" providerId="ADAL" clId="{43CD82EC-B284-4EA6-8C2F-FEF84E1A756B}" dt="2025-02-10T21:47:47.656" v="11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43CD82EC-B284-4EA6-8C2F-FEF84E1A756B}" dt="2025-02-10T21:47:47.656" v="11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modSp mod">
        <pc:chgData name="JHEYSON FABIAN VILLAVISAN BUITRAGO" userId="e5ced5c2-d787-455d-b115-4f08a699b8c8" providerId="ADAL" clId="{43CD82EC-B284-4EA6-8C2F-FEF84E1A756B}" dt="2025-02-11T12:17:10.647" v="772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43CD82EC-B284-4EA6-8C2F-FEF84E1A756B}" dt="2025-02-11T12:17:10.647" v="772" actId="20577"/>
          <ac:spMkLst>
            <pc:docMk/>
            <pc:sldMk cId="2965408220" sldId="280"/>
            <ac:spMk id="11266" creationId="{74AD047A-E86C-4E92-874D-BAA043AB0B46}"/>
          </ac:spMkLst>
        </pc:spChg>
      </pc:sldChg>
      <pc:sldChg chg="modSp mod">
        <pc:chgData name="JHEYSON FABIAN VILLAVISAN BUITRAGO" userId="e5ced5c2-d787-455d-b115-4f08a699b8c8" providerId="ADAL" clId="{43CD82EC-B284-4EA6-8C2F-FEF84E1A756B}" dt="2025-02-11T16:16:27.918" v="773" actId="14100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43CD82EC-B284-4EA6-8C2F-FEF84E1A756B}" dt="2025-02-11T16:16:27.918" v="773" actId="14100"/>
          <ac:spMkLst>
            <pc:docMk/>
            <pc:sldMk cId="4035662027" sldId="286"/>
            <ac:spMk id="4" creationId="{8A0CF200-2A59-F009-B9B5-2579EA98BD8F}"/>
          </ac:spMkLst>
        </pc:sp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24:21.515" v="804" actId="115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24:21.515" v="804" actId="115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F69EE950-3628-46BE-B11E-4B71D6E99989}"/>
    <pc:docChg chg="custSel addSld delSld modSld modSection">
      <pc:chgData name="JHEYSON FABIAN VILLAVISAN BUITRAGO" userId="e5ced5c2-d787-455d-b115-4f08a699b8c8" providerId="ADAL" clId="{F69EE950-3628-46BE-B11E-4B71D6E99989}" dt="2025-02-06T17:37:50.427" v="962"/>
      <pc:docMkLst>
        <pc:docMk/>
      </pc:docMkLst>
      <pc:sldChg chg="modSp mod">
        <pc:chgData name="JHEYSON FABIAN VILLAVISAN BUITRAGO" userId="e5ced5c2-d787-455d-b115-4f08a699b8c8" providerId="ADAL" clId="{F69EE950-3628-46BE-B11E-4B71D6E99989}" dt="2025-02-06T12:11:00.475" v="5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69EE950-3628-46BE-B11E-4B71D6E99989}" dt="2025-02-06T12:11:00.475" v="5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add">
        <pc:chgData name="JHEYSON FABIAN VILLAVISAN BUITRAGO" userId="e5ced5c2-d787-455d-b115-4f08a699b8c8" providerId="ADAL" clId="{F69EE950-3628-46BE-B11E-4B71D6E99989}" dt="2025-02-06T17:37:50.427" v="962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F69EE950-3628-46BE-B11E-4B71D6E99989}" dt="2025-02-06T17:37:16.811" v="960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69EE950-3628-46BE-B11E-4B71D6E99989}" dt="2025-02-06T17:37:16.811" v="960" actId="20577"/>
          <ac:spMkLst>
            <pc:docMk/>
            <pc:sldMk cId="4035662027" sldId="286"/>
            <ac:spMk id="4" creationId="{8A0CF200-2A59-F009-B9B5-2579EA98BD8F}"/>
          </ac:spMkLst>
        </pc:spChg>
      </pc:sldChg>
      <pc:sldChg chg="del">
        <pc:chgData name="JHEYSON FABIAN VILLAVISAN BUITRAGO" userId="e5ced5c2-d787-455d-b115-4f08a699b8c8" providerId="ADAL" clId="{F69EE950-3628-46BE-B11E-4B71D6E99989}" dt="2025-02-06T17:37:48.812" v="961" actId="47"/>
        <pc:sldMkLst>
          <pc:docMk/>
          <pc:sldMk cId="2038510038" sldId="287"/>
        </pc:sldMkLst>
      </pc:sldChg>
      <pc:sldChg chg="modSp del mod">
        <pc:chgData name="JHEYSON FABIAN VILLAVISAN BUITRAGO" userId="e5ced5c2-d787-455d-b115-4f08a699b8c8" providerId="ADAL" clId="{F69EE950-3628-46BE-B11E-4B71D6E99989}" dt="2025-02-06T12:11:06.913" v="54" actId="47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FAC55BE7-3CF8-4D52-93E0-9321610DE310}"/>
    <pc:docChg chg="undo custSel modSld">
      <pc:chgData name="JHEYSON FABIAN VILLAVISAN BUITRAGO" userId="e5ced5c2-d787-455d-b115-4f08a699b8c8" providerId="ADAL" clId="{FAC55BE7-3CF8-4D52-93E0-9321610DE310}" dt="2025-02-11T16:25:55.018" v="53" actId="20577"/>
      <pc:docMkLst>
        <pc:docMk/>
      </pc:docMkLst>
      <pc:sldChg chg="modSp mod">
        <pc:chgData name="JHEYSON FABIAN VILLAVISAN BUITRAGO" userId="e5ced5c2-d787-455d-b115-4f08a699b8c8" providerId="ADAL" clId="{FAC55BE7-3CF8-4D52-93E0-9321610DE310}" dt="2025-02-11T16:25:55.018" v="53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AC55BE7-3CF8-4D52-93E0-9321610DE310}" dt="2025-02-11T16:25:55.018" v="53" actId="20577"/>
          <ac:spMkLst>
            <pc:docMk/>
            <pc:sldMk cId="4035662027" sldId="286"/>
            <ac:spMk id="4" creationId="{8A0CF200-2A59-F009-B9B5-2579EA98BD8F}"/>
          </ac:spMkLst>
        </pc:spChg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11/02/2025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11/02/2025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Debouncer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y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concepto de contadores, temporizadores, real time </a:t>
            </a:r>
            <a:r>
              <a:rPr lang="es-CO" sz="2400" dirty="0" err="1"/>
              <a:t>clocks</a:t>
            </a:r>
            <a:r>
              <a:rPr lang="es-CO" sz="2400" dirty="0"/>
              <a:t> y modulación por ancho de pulso en los microcontroladores.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3516901"/>
          </a:xfrm>
        </p:spPr>
        <p:txBody>
          <a:bodyPr>
            <a:noAutofit/>
          </a:bodyPr>
          <a:lstStyle/>
          <a:p>
            <a:pPr algn="l"/>
            <a:r>
              <a:rPr lang="es-CO" sz="1400" b="1" noProof="0" dirty="0">
                <a:latin typeface="+mj-lt"/>
              </a:rPr>
              <a:t>Diseñe un prototipo de conteo de vehículos para el control de parqueaderos. </a:t>
            </a:r>
          </a:p>
          <a:p>
            <a:pPr algn="l"/>
            <a:r>
              <a:rPr lang="es-CO" sz="1400" b="1" noProof="0" dirty="0">
                <a:latin typeface="+mj-lt"/>
              </a:rPr>
              <a:t>Requerimientos:</a:t>
            </a:r>
          </a:p>
          <a:p>
            <a:pPr algn="l"/>
            <a:r>
              <a:rPr lang="es-CO" sz="1400" b="1" noProof="0" dirty="0">
                <a:latin typeface="+mj-lt"/>
              </a:rPr>
              <a:t>El parqueadero cuenta con 99 espacios disponibles y una sola puerta de ingreso/salida</a:t>
            </a:r>
          </a:p>
          <a:p>
            <a:pPr algn="l"/>
            <a:r>
              <a:rPr lang="es-CO" sz="1400" b="1" noProof="0" dirty="0">
                <a:latin typeface="+mj-lt"/>
              </a:rPr>
              <a:t>Cada que un vehículo </a:t>
            </a:r>
            <a:r>
              <a:rPr lang="es-CO" sz="1400" b="1" u="sng" noProof="0" dirty="0">
                <a:latin typeface="+mj-lt"/>
              </a:rPr>
              <a:t>ingrese</a:t>
            </a:r>
            <a:r>
              <a:rPr lang="es-CO" sz="1400" b="1" noProof="0" dirty="0">
                <a:latin typeface="+mj-lt"/>
              </a:rPr>
              <a:t> debe aumentar el registro y generar un Sonido de audio mediante PWM (“Bienvenidos”) 2 segundos después del ingreso (mediante temporizadores).</a:t>
            </a:r>
          </a:p>
          <a:p>
            <a:pPr algn="l"/>
            <a:r>
              <a:rPr lang="es-CO" sz="1400" b="1" noProof="0" dirty="0">
                <a:latin typeface="+mj-lt"/>
              </a:rPr>
              <a:t>Cada que un vehículo salga debe decrementar el registro.</a:t>
            </a:r>
          </a:p>
          <a:p>
            <a:pPr algn="l"/>
            <a:r>
              <a:rPr lang="es-CO" sz="1400" b="1" dirty="0">
                <a:latin typeface="+mj-lt"/>
              </a:rPr>
              <a:t>El registro actual debe ser almacenado en memoria. </a:t>
            </a:r>
            <a:endParaRPr lang="es-CO" sz="1400" b="1" noProof="0" dirty="0">
              <a:latin typeface="+mj-lt"/>
            </a:endParaRPr>
          </a:p>
          <a:p>
            <a:pPr algn="l"/>
            <a:r>
              <a:rPr lang="es-CO" sz="1400" b="1" noProof="0" dirty="0">
                <a:latin typeface="+mj-lt"/>
              </a:rPr>
              <a:t>La cantidad de vehículos dentro del parqueadero deben mostrarse en </a:t>
            </a:r>
            <a:r>
              <a:rPr lang="es-CO" sz="1400" b="1" u="sng" noProof="0" dirty="0" err="1">
                <a:latin typeface="+mj-lt"/>
              </a:rPr>
              <a:t>displays</a:t>
            </a:r>
            <a:r>
              <a:rPr lang="es-CO" sz="1400" b="1" u="sng" noProof="0" dirty="0">
                <a:latin typeface="+mj-lt"/>
              </a:rPr>
              <a:t> 7 segmentos</a:t>
            </a:r>
            <a:r>
              <a:rPr lang="es-CO" sz="1400" b="1" noProof="0" dirty="0">
                <a:latin typeface="+mj-lt"/>
              </a:rPr>
              <a:t>.</a:t>
            </a:r>
          </a:p>
          <a:p>
            <a:pPr algn="l"/>
            <a:r>
              <a:rPr lang="es-CO" sz="1400" b="1" noProof="0" dirty="0">
                <a:latin typeface="+mj-lt"/>
              </a:rPr>
              <a:t>En un </a:t>
            </a:r>
            <a:r>
              <a:rPr lang="es-CO" sz="1400" b="1" u="sng" noProof="0" dirty="0">
                <a:latin typeface="+mj-lt"/>
              </a:rPr>
              <a:t>LED RGB</a:t>
            </a:r>
            <a:r>
              <a:rPr lang="es-CO" sz="1400" b="1" noProof="0" dirty="0">
                <a:latin typeface="+mj-lt"/>
              </a:rPr>
              <a:t> se debe mostrar el “termómetro” del estado del parqueadero (7 estados diferentes, el grupo los define)</a:t>
            </a:r>
          </a:p>
          <a:p>
            <a:pPr algn="l"/>
            <a:r>
              <a:rPr lang="es-CO" sz="1400" b="1" dirty="0">
                <a:latin typeface="+mj-lt"/>
              </a:rPr>
              <a:t>Al usuario 1000 (Implemente un contador) se le dará un premio (El grupo define el sistema de notificación ej. Sonoro o visual etc.). El sistema debe almacenar en memoria la fecha y hora de este evento (RTC</a:t>
            </a:r>
            <a:r>
              <a:rPr lang="es-CO" sz="1400" b="1" dirty="0">
                <a:latin typeface="+mj-lt"/>
                <a:sym typeface="Wingdings" panose="05000000000000000000" pitchFamily="2" charset="2"/>
              </a:rPr>
              <a:t></a:t>
            </a:r>
            <a:r>
              <a:rPr lang="es-CO" sz="1400" b="1" dirty="0">
                <a:latin typeface="+mj-lt"/>
              </a:rPr>
              <a:t> EEPROM).</a:t>
            </a:r>
          </a:p>
          <a:p>
            <a:pPr algn="l"/>
            <a:endParaRPr lang="es-CO" sz="1400" b="1" noProof="0" dirty="0">
              <a:latin typeface="+mj-lt"/>
            </a:endParaRPr>
          </a:p>
          <a:p>
            <a:pPr algn="l"/>
            <a:r>
              <a:rPr lang="es-CO" sz="1400" b="1">
                <a:latin typeface="+mj-lt"/>
              </a:rPr>
              <a:t>INCLUIR  OP AMP</a:t>
            </a:r>
            <a:r>
              <a:rPr lang="es-CO" sz="1400" b="1" dirty="0">
                <a:latin typeface="+mj-lt"/>
              </a:rPr>
              <a:t>, </a:t>
            </a:r>
            <a:r>
              <a:rPr lang="es-CO" sz="1400" b="1" dirty="0" err="1">
                <a:latin typeface="+mj-lt"/>
              </a:rPr>
              <a:t>vDAC</a:t>
            </a:r>
            <a:r>
              <a:rPr lang="es-CO" sz="1400" b="1" dirty="0">
                <a:latin typeface="+mj-lt"/>
              </a:rPr>
              <a:t> </a:t>
            </a:r>
            <a:r>
              <a:rPr lang="es-CO" sz="1400" b="1" dirty="0" err="1">
                <a:latin typeface="+mj-lt"/>
              </a:rPr>
              <a:t>iDAC</a:t>
            </a:r>
            <a:r>
              <a:rPr lang="es-CO" sz="1400" b="1" dirty="0">
                <a:latin typeface="+mj-lt"/>
              </a:rPr>
              <a:t> Y ADC</a:t>
            </a:r>
            <a:endParaRPr lang="es-CO" sz="1400" b="1" noProof="0" dirty="0">
              <a:latin typeface="+mj-lt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439</Words>
  <Application>Microsoft Office PowerPoint</Application>
  <PresentationFormat>Carta (216 x 279 mm)</PresentationFormat>
  <Paragraphs>89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2025-02-11T16:25:59Z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