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1"/>
  </p:notesMasterIdLst>
  <p:handoutMasterIdLst>
    <p:handoutMasterId r:id="rId12"/>
  </p:handoutMasterIdLst>
  <p:sldIdLst>
    <p:sldId id="282" r:id="rId5"/>
    <p:sldId id="280" r:id="rId6"/>
    <p:sldId id="258" r:id="rId7"/>
    <p:sldId id="261" r:id="rId8"/>
    <p:sldId id="262" r:id="rId9"/>
    <p:sldId id="266" r:id="rId10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82"/>
            <p14:sldId id="280"/>
            <p14:sldId id="258"/>
            <p14:sldId id="261"/>
            <p14:sldId id="262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6574F8-9BCE-4D87-901A-19627C7C729F}" v="4" dt="2025-02-04T16:43:52.7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4" autoAdjust="0"/>
    <p:restoredTop sz="93581" autoAdjust="0"/>
  </p:normalViewPr>
  <p:slideViewPr>
    <p:cSldViewPr>
      <p:cViewPr varScale="1">
        <p:scale>
          <a:sx n="76" d="100"/>
          <a:sy n="76" d="100"/>
        </p:scale>
        <p:origin x="132" y="9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S::jfvillavisanb@itc.edu.co::e5ced5c2-d787-455d-b115-4f08a699b8c8" providerId="AD" clId="Web-{C411DD3F-BA9D-C418-E5D8-E67A31550213}"/>
    <pc:docChg chg="modSld">
      <pc:chgData name="JHEYSON FABIAN VILLAVISAN BUITRAGO" userId="S::jfvillavisanb@itc.edu.co::e5ced5c2-d787-455d-b115-4f08a699b8c8" providerId="AD" clId="Web-{C411DD3F-BA9D-C418-E5D8-E67A31550213}" dt="2023-08-26T02:01:56.942" v="15"/>
      <pc:docMkLst>
        <pc:docMk/>
      </pc:docMkLst>
      <pc:sldChg chg="modNotes">
        <pc:chgData name="JHEYSON FABIAN VILLAVISAN BUITRAGO" userId="S::jfvillavisanb@itc.edu.co::e5ced5c2-d787-455d-b115-4f08a699b8c8" providerId="AD" clId="Web-{C411DD3F-BA9D-C418-E5D8-E67A31550213}" dt="2023-08-26T01:47:10.601" v="3"/>
        <pc:sldMkLst>
          <pc:docMk/>
          <pc:sldMk cId="1457783989" sldId="259"/>
        </pc:sldMkLst>
      </pc:sldChg>
      <pc:sldChg chg="modNotes">
        <pc:chgData name="JHEYSON FABIAN VILLAVISAN BUITRAGO" userId="S::jfvillavisanb@itc.edu.co::e5ced5c2-d787-455d-b115-4f08a699b8c8" providerId="AD" clId="Web-{C411DD3F-BA9D-C418-E5D8-E67A31550213}" dt="2023-08-26T02:01:56.942" v="15"/>
        <pc:sldMkLst>
          <pc:docMk/>
          <pc:sldMk cId="1638959537" sldId="264"/>
        </pc:sldMkLst>
      </pc:sldChg>
    </pc:docChg>
  </pc:docChgLst>
  <pc:docChgLst>
    <pc:chgData name="Jheyson Fabian Villavisan Buitrago" userId="b9abc243-2adc-4788-8ef1-b07bec73deff" providerId="ADAL" clId="{9C9B059E-92CB-4F33-884C-8AF173F66938}"/>
    <pc:docChg chg="custSel addSld delSld modSld modSection">
      <pc:chgData name="Jheyson Fabian Villavisan Buitrago" userId="b9abc243-2adc-4788-8ef1-b07bec73deff" providerId="ADAL" clId="{9C9B059E-92CB-4F33-884C-8AF173F66938}" dt="2023-02-14T02:35:01.748" v="117" actId="2890"/>
      <pc:docMkLst>
        <pc:docMk/>
      </pc:docMkLst>
      <pc:sldChg chg="addSp delSp modSp mod">
        <pc:chgData name="Jheyson Fabian Villavisan Buitrago" userId="b9abc243-2adc-4788-8ef1-b07bec73deff" providerId="ADAL" clId="{9C9B059E-92CB-4F33-884C-8AF173F66938}" dt="2023-02-14T02:31:20.832" v="74" actId="1076"/>
        <pc:sldMkLst>
          <pc:docMk/>
          <pc:sldMk cId="0" sldId="256"/>
        </pc:sldMkLst>
      </pc:sldChg>
      <pc:sldChg chg="addSp delSp modSp add mod">
        <pc:chgData name="Jheyson Fabian Villavisan Buitrago" userId="b9abc243-2adc-4788-8ef1-b07bec73deff" providerId="ADAL" clId="{9C9B059E-92CB-4F33-884C-8AF173F66938}" dt="2023-02-14T02:34:23.959" v="112" actId="14100"/>
        <pc:sldMkLst>
          <pc:docMk/>
          <pc:sldMk cId="3440673900" sldId="257"/>
        </pc:sldMkLst>
      </pc:sldChg>
      <pc:sldChg chg="addSp modSp add mod">
        <pc:chgData name="Jheyson Fabian Villavisan Buitrago" userId="b9abc243-2adc-4788-8ef1-b07bec73deff" providerId="ADAL" clId="{9C9B059E-92CB-4F33-884C-8AF173F66938}" dt="2023-02-14T02:34:51.876" v="116" actId="14100"/>
        <pc:sldMkLst>
          <pc:docMk/>
          <pc:sldMk cId="4125752270" sldId="258"/>
        </pc:sldMkLst>
      </pc:sldChg>
      <pc:sldChg chg="add">
        <pc:chgData name="Jheyson Fabian Villavisan Buitrago" userId="b9abc243-2adc-4788-8ef1-b07bec73deff" providerId="ADAL" clId="{9C9B059E-92CB-4F33-884C-8AF173F66938}" dt="2023-02-14T02:35:01.748" v="117" actId="2890"/>
        <pc:sldMkLst>
          <pc:docMk/>
          <pc:sldMk cId="956773145" sldId="259"/>
        </pc:sldMkLst>
      </pc:sldChg>
      <pc:sldChg chg="del">
        <pc:chgData name="Jheyson Fabian Villavisan Buitrago" userId="b9abc243-2adc-4788-8ef1-b07bec73deff" providerId="ADAL" clId="{9C9B059E-92CB-4F33-884C-8AF173F66938}" dt="2023-02-14T02:30:36.698" v="49" actId="47"/>
        <pc:sldMkLst>
          <pc:docMk/>
          <pc:sldMk cId="2446874551" sldId="261"/>
        </pc:sldMkLst>
      </pc:sldChg>
      <pc:sldChg chg="del">
        <pc:chgData name="Jheyson Fabian Villavisan Buitrago" userId="b9abc243-2adc-4788-8ef1-b07bec73deff" providerId="ADAL" clId="{9C9B059E-92CB-4F33-884C-8AF173F66938}" dt="2023-02-14T02:30:33.741" v="43" actId="47"/>
        <pc:sldMkLst>
          <pc:docMk/>
          <pc:sldMk cId="1638959537" sldId="264"/>
        </pc:sldMkLst>
      </pc:sldChg>
      <pc:sldChg chg="del">
        <pc:chgData name="Jheyson Fabian Villavisan Buitrago" userId="b9abc243-2adc-4788-8ef1-b07bec73deff" providerId="ADAL" clId="{9C9B059E-92CB-4F33-884C-8AF173F66938}" dt="2023-02-14T02:30:35.427" v="47" actId="47"/>
        <pc:sldMkLst>
          <pc:docMk/>
          <pc:sldMk cId="423957145" sldId="265"/>
        </pc:sldMkLst>
      </pc:sldChg>
      <pc:sldChg chg="del">
        <pc:chgData name="Jheyson Fabian Villavisan Buitrago" userId="b9abc243-2adc-4788-8ef1-b07bec73deff" providerId="ADAL" clId="{9C9B059E-92CB-4F33-884C-8AF173F66938}" dt="2023-02-14T02:30:33.873" v="44" actId="47"/>
        <pc:sldMkLst>
          <pc:docMk/>
          <pc:sldMk cId="4156492543" sldId="266"/>
        </pc:sldMkLst>
      </pc:sldChg>
      <pc:sldChg chg="del">
        <pc:chgData name="Jheyson Fabian Villavisan Buitrago" userId="b9abc243-2adc-4788-8ef1-b07bec73deff" providerId="ADAL" clId="{9C9B059E-92CB-4F33-884C-8AF173F66938}" dt="2023-02-14T02:30:35.002" v="46" actId="47"/>
        <pc:sldMkLst>
          <pc:docMk/>
          <pc:sldMk cId="0" sldId="268"/>
        </pc:sldMkLst>
      </pc:sldChg>
      <pc:sldChg chg="del">
        <pc:chgData name="Jheyson Fabian Villavisan Buitrago" userId="b9abc243-2adc-4788-8ef1-b07bec73deff" providerId="ADAL" clId="{9C9B059E-92CB-4F33-884C-8AF173F66938}" dt="2023-02-14T02:30:33.543" v="42" actId="47"/>
        <pc:sldMkLst>
          <pc:docMk/>
          <pc:sldMk cId="2505371292" sldId="270"/>
        </pc:sldMkLst>
      </pc:sldChg>
      <pc:sldChg chg="del">
        <pc:chgData name="Jheyson Fabian Villavisan Buitrago" userId="b9abc243-2adc-4788-8ef1-b07bec73deff" providerId="ADAL" clId="{9C9B059E-92CB-4F33-884C-8AF173F66938}" dt="2023-02-14T02:30:33.320" v="41" actId="47"/>
        <pc:sldMkLst>
          <pc:docMk/>
          <pc:sldMk cId="3709177429" sldId="274"/>
        </pc:sldMkLst>
      </pc:sldChg>
      <pc:sldChg chg="del">
        <pc:chgData name="Jheyson Fabian Villavisan Buitrago" userId="b9abc243-2adc-4788-8ef1-b07bec73deff" providerId="ADAL" clId="{9C9B059E-92CB-4F33-884C-8AF173F66938}" dt="2023-02-14T02:30:36.180" v="48" actId="47"/>
        <pc:sldMkLst>
          <pc:docMk/>
          <pc:sldMk cId="2680639377" sldId="275"/>
        </pc:sldMkLst>
      </pc:sldChg>
      <pc:sldChg chg="del">
        <pc:chgData name="Jheyson Fabian Villavisan Buitrago" userId="b9abc243-2adc-4788-8ef1-b07bec73deff" providerId="ADAL" clId="{9C9B059E-92CB-4F33-884C-8AF173F66938}" dt="2023-02-14T02:30:34.061" v="45" actId="47"/>
        <pc:sldMkLst>
          <pc:docMk/>
          <pc:sldMk cId="1955606898" sldId="277"/>
        </pc:sldMkLst>
      </pc:sldChg>
      <pc:sldChg chg="del">
        <pc:chgData name="Jheyson Fabian Villavisan Buitrago" userId="b9abc243-2adc-4788-8ef1-b07bec73deff" providerId="ADAL" clId="{9C9B059E-92CB-4F33-884C-8AF173F66938}" dt="2023-02-14T02:30:37.148" v="50" actId="47"/>
        <pc:sldMkLst>
          <pc:docMk/>
          <pc:sldMk cId="214171354" sldId="278"/>
        </pc:sldMkLst>
      </pc:sldChg>
    </pc:docChg>
  </pc:docChgLst>
  <pc:docChgLst>
    <pc:chgData name="JHEYSON FABIAN VILLAVISAN BUITRAGO" userId="e5ced5c2-d787-455d-b115-4f08a699b8c8" providerId="ADAL" clId="{4B6F9D77-E7B4-42B1-BB20-01C7FCB2106F}"/>
    <pc:docChg chg="undo custSel addSld modSld modSection">
      <pc:chgData name="JHEYSON FABIAN VILLAVISAN BUITRAGO" userId="e5ced5c2-d787-455d-b115-4f08a699b8c8" providerId="ADAL" clId="{4B6F9D77-E7B4-42B1-BB20-01C7FCB2106F}" dt="2023-02-26T18:07:21.668" v="446" actId="20577"/>
      <pc:docMkLst>
        <pc:docMk/>
      </pc:docMkLst>
      <pc:sldChg chg="modSp mod">
        <pc:chgData name="JHEYSON FABIAN VILLAVISAN BUITRAGO" userId="e5ced5c2-d787-455d-b115-4f08a699b8c8" providerId="ADAL" clId="{4B6F9D77-E7B4-42B1-BB20-01C7FCB2106F}" dt="2023-02-26T17:57:22.077" v="178" actId="20577"/>
        <pc:sldMkLst>
          <pc:docMk/>
          <pc:sldMk cId="3440673900" sldId="257"/>
        </pc:sldMkLst>
      </pc:sldChg>
      <pc:sldChg chg="modSp mod">
        <pc:chgData name="JHEYSON FABIAN VILLAVISAN BUITRAGO" userId="e5ced5c2-d787-455d-b115-4f08a699b8c8" providerId="ADAL" clId="{4B6F9D77-E7B4-42B1-BB20-01C7FCB2106F}" dt="2023-02-26T17:57:28.421" v="181" actId="20577"/>
        <pc:sldMkLst>
          <pc:docMk/>
          <pc:sldMk cId="3274533963" sldId="258"/>
        </pc:sldMkLst>
      </pc:sldChg>
      <pc:sldChg chg="modSp mod">
        <pc:chgData name="JHEYSON FABIAN VILLAVISAN BUITRAGO" userId="e5ced5c2-d787-455d-b115-4f08a699b8c8" providerId="ADAL" clId="{4B6F9D77-E7B4-42B1-BB20-01C7FCB2106F}" dt="2023-02-26T17:57:35.769" v="182" actId="20577"/>
        <pc:sldMkLst>
          <pc:docMk/>
          <pc:sldMk cId="1457783989" sldId="259"/>
        </pc:sldMkLst>
      </pc:sldChg>
      <pc:sldChg chg="modSp mod">
        <pc:chgData name="JHEYSON FABIAN VILLAVISAN BUITRAGO" userId="e5ced5c2-d787-455d-b115-4f08a699b8c8" providerId="ADAL" clId="{4B6F9D77-E7B4-42B1-BB20-01C7FCB2106F}" dt="2023-02-26T17:57:25.149" v="179" actId="20577"/>
        <pc:sldMkLst>
          <pc:docMk/>
          <pc:sldMk cId="270398225" sldId="260"/>
        </pc:sldMkLst>
      </pc:sldChg>
      <pc:sldChg chg="modSp mod">
        <pc:chgData name="JHEYSON FABIAN VILLAVISAN BUITRAGO" userId="e5ced5c2-d787-455d-b115-4f08a699b8c8" providerId="ADAL" clId="{4B6F9D77-E7B4-42B1-BB20-01C7FCB2106F}" dt="2023-02-26T17:57:39.249" v="184" actId="20577"/>
        <pc:sldMkLst>
          <pc:docMk/>
          <pc:sldMk cId="2446874551" sldId="261"/>
        </pc:sldMkLst>
      </pc:sldChg>
      <pc:sldChg chg="addSp delSp modSp mod">
        <pc:chgData name="JHEYSON FABIAN VILLAVISAN BUITRAGO" userId="e5ced5c2-d787-455d-b115-4f08a699b8c8" providerId="ADAL" clId="{4B6F9D77-E7B4-42B1-BB20-01C7FCB2106F}" dt="2023-02-26T17:57:47.092" v="187" actId="20577"/>
        <pc:sldMkLst>
          <pc:docMk/>
          <pc:sldMk cId="3201851065" sldId="262"/>
        </pc:sldMkLst>
      </pc:sldChg>
      <pc:sldChg chg="modSp mod">
        <pc:chgData name="JHEYSON FABIAN VILLAVISAN BUITRAGO" userId="e5ced5c2-d787-455d-b115-4f08a699b8c8" providerId="ADAL" clId="{4B6F9D77-E7B4-42B1-BB20-01C7FCB2106F}" dt="2023-02-26T17:57:42.885" v="186" actId="20577"/>
        <pc:sldMkLst>
          <pc:docMk/>
          <pc:sldMk cId="1638959537" sldId="264"/>
        </pc:sldMkLst>
      </pc:sldChg>
      <pc:sldChg chg="modSp add mod">
        <pc:chgData name="JHEYSON FABIAN VILLAVISAN BUITRAGO" userId="e5ced5c2-d787-455d-b115-4f08a699b8c8" providerId="ADAL" clId="{4B6F9D77-E7B4-42B1-BB20-01C7FCB2106F}" dt="2023-02-26T17:57:50.664" v="188" actId="20577"/>
        <pc:sldMkLst>
          <pc:docMk/>
          <pc:sldMk cId="423957145" sldId="265"/>
        </pc:sldMkLst>
      </pc:sldChg>
      <pc:sldChg chg="modSp add mod">
        <pc:chgData name="JHEYSON FABIAN VILLAVISAN BUITRAGO" userId="e5ced5c2-d787-455d-b115-4f08a699b8c8" providerId="ADAL" clId="{4B6F9D77-E7B4-42B1-BB20-01C7FCB2106F}" dt="2023-02-26T18:07:21.668" v="446" actId="20577"/>
        <pc:sldMkLst>
          <pc:docMk/>
          <pc:sldMk cId="4156492543" sldId="266"/>
        </pc:sldMkLst>
      </pc:sldChg>
    </pc:docChg>
  </pc:docChgLst>
  <pc:docChgLst>
    <pc:chgData name="Jheyson Fabian Villavisan Buitrago" userId="b9abc243-2adc-4788-8ef1-b07bec73deff" providerId="ADAL" clId="{ED62E575-4A44-48FD-9F4F-9929064DEB60}"/>
    <pc:docChg chg="undo custSel modSld">
      <pc:chgData name="Jheyson Fabian Villavisan Buitrago" userId="b9abc243-2adc-4788-8ef1-b07bec73deff" providerId="ADAL" clId="{ED62E575-4A44-48FD-9F4F-9929064DEB60}" dt="2023-02-14T02:24:47.324" v="720"/>
      <pc:docMkLst>
        <pc:docMk/>
      </pc:docMkLst>
      <pc:sldChg chg="addSp delSp modSp mod">
        <pc:chgData name="Jheyson Fabian Villavisan Buitrago" userId="b9abc243-2adc-4788-8ef1-b07bec73deff" providerId="ADAL" clId="{ED62E575-4A44-48FD-9F4F-9929064DEB60}" dt="2023-02-14T02:02:27.386" v="18" actId="1076"/>
        <pc:sldMkLst>
          <pc:docMk/>
          <pc:sldMk cId="0" sldId="256"/>
        </pc:sldMkLst>
      </pc:sldChg>
      <pc:sldChg chg="addSp delSp modSp modNotesTx">
        <pc:chgData name="Jheyson Fabian Villavisan Buitrago" userId="b9abc243-2adc-4788-8ef1-b07bec73deff" providerId="ADAL" clId="{ED62E575-4A44-48FD-9F4F-9929064DEB60}" dt="2023-02-14T02:24:17.078" v="714" actId="313"/>
        <pc:sldMkLst>
          <pc:docMk/>
          <pc:sldMk cId="2446874551" sldId="261"/>
        </pc:sldMkLst>
      </pc:sldChg>
      <pc:sldChg chg="addSp delSp modSp mod">
        <pc:chgData name="Jheyson Fabian Villavisan Buitrago" userId="b9abc243-2adc-4788-8ef1-b07bec73deff" providerId="ADAL" clId="{ED62E575-4A44-48FD-9F4F-9929064DEB60}" dt="2023-02-14T02:24:47.324" v="720"/>
        <pc:sldMkLst>
          <pc:docMk/>
          <pc:sldMk cId="1638959537" sldId="264"/>
        </pc:sldMkLst>
      </pc:sldChg>
      <pc:sldChg chg="addSp delSp modSp">
        <pc:chgData name="Jheyson Fabian Villavisan Buitrago" userId="b9abc243-2adc-4788-8ef1-b07bec73deff" providerId="ADAL" clId="{ED62E575-4A44-48FD-9F4F-9929064DEB60}" dt="2023-02-14T02:09:00.495" v="101"/>
        <pc:sldMkLst>
          <pc:docMk/>
          <pc:sldMk cId="423957145" sldId="265"/>
        </pc:sldMkLst>
      </pc:sldChg>
      <pc:sldChg chg="addSp delSp modSp">
        <pc:chgData name="Jheyson Fabian Villavisan Buitrago" userId="b9abc243-2adc-4788-8ef1-b07bec73deff" providerId="ADAL" clId="{ED62E575-4A44-48FD-9F4F-9929064DEB60}" dt="2023-02-14T02:09:29.956" v="109"/>
        <pc:sldMkLst>
          <pc:docMk/>
          <pc:sldMk cId="4156492543" sldId="266"/>
        </pc:sldMkLst>
      </pc:sldChg>
      <pc:sldChg chg="addSp delSp modSp">
        <pc:chgData name="Jheyson Fabian Villavisan Buitrago" userId="b9abc243-2adc-4788-8ef1-b07bec73deff" providerId="ADAL" clId="{ED62E575-4A44-48FD-9F4F-9929064DEB60}" dt="2023-02-14T02:09:42.623" v="115"/>
        <pc:sldMkLst>
          <pc:docMk/>
          <pc:sldMk cId="0" sldId="268"/>
        </pc:sldMkLst>
      </pc:sldChg>
      <pc:sldChg chg="addSp delSp modSp mod">
        <pc:chgData name="Jheyson Fabian Villavisan Buitrago" userId="b9abc243-2adc-4788-8ef1-b07bec73deff" providerId="ADAL" clId="{ED62E575-4A44-48FD-9F4F-9929064DEB60}" dt="2023-02-14T02:20:13.295" v="523" actId="20577"/>
        <pc:sldMkLst>
          <pc:docMk/>
          <pc:sldMk cId="2505371292" sldId="270"/>
        </pc:sldMkLst>
      </pc:sldChg>
      <pc:sldChg chg="addSp delSp modSp">
        <pc:chgData name="Jheyson Fabian Villavisan Buitrago" userId="b9abc243-2adc-4788-8ef1-b07bec73deff" providerId="ADAL" clId="{ED62E575-4A44-48FD-9F4F-9929064DEB60}" dt="2023-02-14T02:08:24.793" v="91"/>
        <pc:sldMkLst>
          <pc:docMk/>
          <pc:sldMk cId="3709177429" sldId="274"/>
        </pc:sldMkLst>
      </pc:sldChg>
      <pc:sldChg chg="addSp delSp modSp">
        <pc:chgData name="Jheyson Fabian Villavisan Buitrago" userId="b9abc243-2adc-4788-8ef1-b07bec73deff" providerId="ADAL" clId="{ED62E575-4A44-48FD-9F4F-9929064DEB60}" dt="2023-02-14T02:09:33.832" v="111"/>
        <pc:sldMkLst>
          <pc:docMk/>
          <pc:sldMk cId="2680639377" sldId="275"/>
        </pc:sldMkLst>
      </pc:sldChg>
      <pc:sldChg chg="addSp delSp modSp">
        <pc:chgData name="Jheyson Fabian Villavisan Buitrago" userId="b9abc243-2adc-4788-8ef1-b07bec73deff" providerId="ADAL" clId="{ED62E575-4A44-48FD-9F4F-9929064DEB60}" dt="2023-02-14T02:09:38.400" v="113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ED62E575-4A44-48FD-9F4F-9929064DEB60}" dt="2023-02-14T02:08:30.567" v="93"/>
        <pc:sldMkLst>
          <pc:docMk/>
          <pc:sldMk cId="214171354" sldId="278"/>
        </pc:sldMkLst>
      </pc:sldChg>
    </pc:docChg>
  </pc:docChgLst>
  <pc:docChgLst>
    <pc:chgData name="JHEYSON FABIAN VILLAVISAN BUITRAGO" userId="S::jfvillavisanb@itc.edu.co::e5ced5c2-d787-455d-b115-4f08a699b8c8" providerId="AD" clId="Web-{CA60EAE0-12AE-E64F-79E7-D5E95890D956}"/>
    <pc:docChg chg="modSld">
      <pc:chgData name="JHEYSON FABIAN VILLAVISAN BUITRAGO" userId="S::jfvillavisanb@itc.edu.co::e5ced5c2-d787-455d-b115-4f08a699b8c8" providerId="AD" clId="Web-{CA60EAE0-12AE-E64F-79E7-D5E95890D956}" dt="2023-08-12T01:58:45.764" v="3"/>
      <pc:docMkLst>
        <pc:docMk/>
      </pc:docMkLst>
      <pc:sldChg chg="modSp">
        <pc:chgData name="JHEYSON FABIAN VILLAVISAN BUITRAGO" userId="S::jfvillavisanb@itc.edu.co::e5ced5c2-d787-455d-b115-4f08a699b8c8" providerId="AD" clId="Web-{CA60EAE0-12AE-E64F-79E7-D5E95890D956}" dt="2023-08-12T01:58:45.764" v="3"/>
        <pc:sldMkLst>
          <pc:docMk/>
          <pc:sldMk cId="3440673900" sldId="257"/>
        </pc:sldMkLst>
      </pc:sldChg>
    </pc:docChg>
  </pc:docChgLst>
  <pc:docChgLst>
    <pc:chgData name="Jheyson Fabian Villavisan Buitrago" userId="S::jf.villavisan@uniandes.edu.co::b9abc243-2adc-4788-8ef1-b07bec73deff" providerId="AD" clId="Web-{5C8BA568-B15F-4025-8DAB-3914683C88CA}"/>
    <pc:docChg chg="modSld">
      <pc:chgData name="Jheyson Fabian Villavisan Buitrago" userId="S::jf.villavisan@uniandes.edu.co::b9abc243-2adc-4788-8ef1-b07bec73deff" providerId="AD" clId="Web-{5C8BA568-B15F-4025-8DAB-3914683C88CA}" dt="2023-02-23T12:02:31.091" v="12"/>
      <pc:docMkLst>
        <pc:docMk/>
      </pc:docMkLst>
      <pc:sldChg chg="modNotes">
        <pc:chgData name="Jheyson Fabian Villavisan Buitrago" userId="S::jf.villavisan@uniandes.edu.co::b9abc243-2adc-4788-8ef1-b07bec73deff" providerId="AD" clId="Web-{5C8BA568-B15F-4025-8DAB-3914683C88CA}" dt="2023-02-23T12:02:31.091" v="12"/>
        <pc:sldMkLst>
          <pc:docMk/>
          <pc:sldMk cId="1457783989" sldId="259"/>
        </pc:sldMkLst>
      </pc:sldChg>
    </pc:docChg>
  </pc:docChgLst>
  <pc:docChgLst>
    <pc:chgData name="JHEYSON FABIAN VILLAVISAN BUITRAGO" userId="e5ced5c2-d787-455d-b115-4f08a699b8c8" providerId="ADAL" clId="{AE6574F8-9BCE-4D87-901A-19627C7C729F}"/>
    <pc:docChg chg="undo custSel addSld delSld modSld sldOrd modSection">
      <pc:chgData name="JHEYSON FABIAN VILLAVISAN BUITRAGO" userId="e5ced5c2-d787-455d-b115-4f08a699b8c8" providerId="ADAL" clId="{AE6574F8-9BCE-4D87-901A-19627C7C729F}" dt="2025-02-04T16:44:10.846" v="64" actId="20577"/>
      <pc:docMkLst>
        <pc:docMk/>
      </pc:docMkLst>
      <pc:sldChg chg="del">
        <pc:chgData name="JHEYSON FABIAN VILLAVISAN BUITRAGO" userId="e5ced5c2-d787-455d-b115-4f08a699b8c8" providerId="ADAL" clId="{AE6574F8-9BCE-4D87-901A-19627C7C729F}" dt="2025-02-04T16:37:35.935" v="1" actId="47"/>
        <pc:sldMkLst>
          <pc:docMk/>
          <pc:sldMk cId="0" sldId="256"/>
        </pc:sldMkLst>
      </pc:sldChg>
      <pc:sldChg chg="modSp mod ord">
        <pc:chgData name="JHEYSON FABIAN VILLAVISAN BUITRAGO" userId="e5ced5c2-d787-455d-b115-4f08a699b8c8" providerId="ADAL" clId="{AE6574F8-9BCE-4D87-901A-19627C7C729F}" dt="2025-02-04T16:42:52.437" v="52"/>
        <pc:sldMkLst>
          <pc:docMk/>
          <pc:sldMk cId="3274533963" sldId="258"/>
        </pc:sldMkLst>
        <pc:spChg chg="mod">
          <ac:chgData name="JHEYSON FABIAN VILLAVISAN BUITRAGO" userId="e5ced5c2-d787-455d-b115-4f08a699b8c8" providerId="ADAL" clId="{AE6574F8-9BCE-4D87-901A-19627C7C729F}" dt="2025-02-04T16:42:52.437" v="52"/>
          <ac:spMkLst>
            <pc:docMk/>
            <pc:sldMk cId="3274533963" sldId="258"/>
            <ac:spMk id="10" creationId="{0D52910C-C7FF-51AD-9B9D-1A390D5FFE1B}"/>
          </ac:spMkLst>
        </pc:spChg>
        <pc:graphicFrameChg chg="modGraphic">
          <ac:chgData name="JHEYSON FABIAN VILLAVISAN BUITRAGO" userId="e5ced5c2-d787-455d-b115-4f08a699b8c8" providerId="ADAL" clId="{AE6574F8-9BCE-4D87-901A-19627C7C729F}" dt="2025-02-04T16:42:26.346" v="51" actId="20577"/>
          <ac:graphicFrameMkLst>
            <pc:docMk/>
            <pc:sldMk cId="3274533963" sldId="258"/>
            <ac:graphicFrameMk id="3" creationId="{EF9006A5-EBF2-41B7-A192-D8E6795F3933}"/>
          </ac:graphicFrameMkLst>
        </pc:graphicFrameChg>
      </pc:sldChg>
      <pc:sldChg chg="del">
        <pc:chgData name="JHEYSON FABIAN VILLAVISAN BUITRAGO" userId="e5ced5c2-d787-455d-b115-4f08a699b8c8" providerId="ADAL" clId="{AE6574F8-9BCE-4D87-901A-19627C7C729F}" dt="2025-02-04T16:38:18.138" v="6" actId="47"/>
        <pc:sldMkLst>
          <pc:docMk/>
          <pc:sldMk cId="1457783989" sldId="259"/>
        </pc:sldMkLst>
      </pc:sldChg>
      <pc:sldChg chg="modSp mod">
        <pc:chgData name="JHEYSON FABIAN VILLAVISAN BUITRAGO" userId="e5ced5c2-d787-455d-b115-4f08a699b8c8" providerId="ADAL" clId="{AE6574F8-9BCE-4D87-901A-19627C7C729F}" dt="2025-02-04T16:44:06.118" v="62" actId="20577"/>
        <pc:sldMkLst>
          <pc:docMk/>
          <pc:sldMk cId="2446874551" sldId="261"/>
        </pc:sldMkLst>
        <pc:spChg chg="mod">
          <ac:chgData name="JHEYSON FABIAN VILLAVISAN BUITRAGO" userId="e5ced5c2-d787-455d-b115-4f08a699b8c8" providerId="ADAL" clId="{AE6574F8-9BCE-4D87-901A-19627C7C729F}" dt="2025-02-04T16:42:55.396" v="53"/>
          <ac:spMkLst>
            <pc:docMk/>
            <pc:sldMk cId="2446874551" sldId="261"/>
            <ac:spMk id="10" creationId="{0D52910C-C7FF-51AD-9B9D-1A390D5FFE1B}"/>
          </ac:spMkLst>
        </pc:spChg>
        <pc:spChg chg="mod">
          <ac:chgData name="JHEYSON FABIAN VILLAVISAN BUITRAGO" userId="e5ced5c2-d787-455d-b115-4f08a699b8c8" providerId="ADAL" clId="{AE6574F8-9BCE-4D87-901A-19627C7C729F}" dt="2025-02-04T16:44:06.118" v="62" actId="20577"/>
          <ac:spMkLst>
            <pc:docMk/>
            <pc:sldMk cId="2446874551" sldId="261"/>
            <ac:spMk id="5122" creationId="{612B5792-076C-452D-8592-DDADCC263C58}"/>
          </ac:spMkLst>
        </pc:spChg>
        <pc:graphicFrameChg chg="modGraphic">
          <ac:chgData name="JHEYSON FABIAN VILLAVISAN BUITRAGO" userId="e5ced5c2-d787-455d-b115-4f08a699b8c8" providerId="ADAL" clId="{AE6574F8-9BCE-4D87-901A-19627C7C729F}" dt="2025-02-04T16:43:11.317" v="54" actId="2165"/>
          <ac:graphicFrameMkLst>
            <pc:docMk/>
            <pc:sldMk cId="2446874551" sldId="261"/>
            <ac:graphicFrameMk id="3" creationId="{EF9006A5-EBF2-41B7-A192-D8E6795F3933}"/>
          </ac:graphicFrameMkLst>
        </pc:graphicFrameChg>
      </pc:sldChg>
      <pc:sldChg chg="modSp mod">
        <pc:chgData name="JHEYSON FABIAN VILLAVISAN BUITRAGO" userId="e5ced5c2-d787-455d-b115-4f08a699b8c8" providerId="ADAL" clId="{AE6574F8-9BCE-4D87-901A-19627C7C729F}" dt="2025-02-04T16:44:08.287" v="63" actId="20577"/>
        <pc:sldMkLst>
          <pc:docMk/>
          <pc:sldMk cId="3201851065" sldId="262"/>
        </pc:sldMkLst>
        <pc:spChg chg="mod">
          <ac:chgData name="JHEYSON FABIAN VILLAVISAN BUITRAGO" userId="e5ced5c2-d787-455d-b115-4f08a699b8c8" providerId="ADAL" clId="{AE6574F8-9BCE-4D87-901A-19627C7C729F}" dt="2025-02-04T16:44:08.287" v="63" actId="20577"/>
          <ac:spMkLst>
            <pc:docMk/>
            <pc:sldMk cId="3201851065" sldId="262"/>
            <ac:spMk id="5122" creationId="{612B5792-076C-452D-8592-DDADCC263C58}"/>
          </ac:spMkLst>
        </pc:spChg>
      </pc:sldChg>
      <pc:sldChg chg="del">
        <pc:chgData name="JHEYSON FABIAN VILLAVISAN BUITRAGO" userId="e5ced5c2-d787-455d-b115-4f08a699b8c8" providerId="ADAL" clId="{AE6574F8-9BCE-4D87-901A-19627C7C729F}" dt="2025-02-04T16:38:26.069" v="7" actId="47"/>
        <pc:sldMkLst>
          <pc:docMk/>
          <pc:sldMk cId="1638959537" sldId="264"/>
        </pc:sldMkLst>
      </pc:sldChg>
      <pc:sldChg chg="modSp mod">
        <pc:chgData name="JHEYSON FABIAN VILLAVISAN BUITRAGO" userId="e5ced5c2-d787-455d-b115-4f08a699b8c8" providerId="ADAL" clId="{AE6574F8-9BCE-4D87-901A-19627C7C729F}" dt="2025-02-04T16:44:10.846" v="64" actId="20577"/>
        <pc:sldMkLst>
          <pc:docMk/>
          <pc:sldMk cId="4156492543" sldId="266"/>
        </pc:sldMkLst>
        <pc:spChg chg="mod">
          <ac:chgData name="JHEYSON FABIAN VILLAVISAN BUITRAGO" userId="e5ced5c2-d787-455d-b115-4f08a699b8c8" providerId="ADAL" clId="{AE6574F8-9BCE-4D87-901A-19627C7C729F}" dt="2025-02-04T16:44:10.846" v="64" actId="20577"/>
          <ac:spMkLst>
            <pc:docMk/>
            <pc:sldMk cId="4156492543" sldId="266"/>
            <ac:spMk id="5122" creationId="{612B5792-076C-452D-8592-DDADCC263C58}"/>
          </ac:spMkLst>
        </pc:spChg>
        <pc:graphicFrameChg chg="mod modGraphic">
          <ac:chgData name="JHEYSON FABIAN VILLAVISAN BUITRAGO" userId="e5ced5c2-d787-455d-b115-4f08a699b8c8" providerId="ADAL" clId="{AE6574F8-9BCE-4D87-901A-19627C7C729F}" dt="2025-02-04T16:44:00.353" v="61" actId="2165"/>
          <ac:graphicFrameMkLst>
            <pc:docMk/>
            <pc:sldMk cId="4156492543" sldId="266"/>
            <ac:graphicFrameMk id="3" creationId="{EF9006A5-EBF2-41B7-A192-D8E6795F3933}"/>
          </ac:graphicFrameMkLst>
        </pc:graphicFrameChg>
      </pc:sldChg>
      <pc:sldChg chg="add del">
        <pc:chgData name="JHEYSON FABIAN VILLAVISAN BUITRAGO" userId="e5ced5c2-d787-455d-b115-4f08a699b8c8" providerId="ADAL" clId="{AE6574F8-9BCE-4D87-901A-19627C7C729F}" dt="2025-02-04T16:37:49.757" v="3"/>
        <pc:sldMkLst>
          <pc:docMk/>
          <pc:sldMk cId="2965408220" sldId="280"/>
        </pc:sldMkLst>
      </pc:sldChg>
      <pc:sldChg chg="del">
        <pc:chgData name="JHEYSON FABIAN VILLAVISAN BUITRAGO" userId="e5ced5c2-d787-455d-b115-4f08a699b8c8" providerId="ADAL" clId="{AE6574F8-9BCE-4D87-901A-19627C7C729F}" dt="2025-02-04T16:38:32.815" v="8" actId="47"/>
        <pc:sldMkLst>
          <pc:docMk/>
          <pc:sldMk cId="1663543374" sldId="281"/>
        </pc:sldMkLst>
      </pc:sldChg>
      <pc:sldChg chg="add">
        <pc:chgData name="JHEYSON FABIAN VILLAVISAN BUITRAGO" userId="e5ced5c2-d787-455d-b115-4f08a699b8c8" providerId="ADAL" clId="{AE6574F8-9BCE-4D87-901A-19627C7C729F}" dt="2025-02-04T16:37:34.608" v="0"/>
        <pc:sldMkLst>
          <pc:docMk/>
          <pc:sldMk cId="0" sldId="282"/>
        </pc:sldMkLst>
      </pc:sldChg>
    </pc:docChg>
  </pc:docChgLst>
  <pc:docChgLst>
    <pc:chgData name="JHEYSON FABIAN VILLAVISAN BUITRAGO" userId="S::jfvillavisanb@itc.edu.co::e5ced5c2-d787-455d-b115-4f08a699b8c8" providerId="AD" clId="Web-{54F61D11-0B8F-608C-05E6-C48A393958A0}"/>
    <pc:docChg chg="modSld">
      <pc:chgData name="JHEYSON FABIAN VILLAVISAN BUITRAGO" userId="S::jfvillavisanb@itc.edu.co::e5ced5c2-d787-455d-b115-4f08a699b8c8" providerId="AD" clId="Web-{54F61D11-0B8F-608C-05E6-C48A393958A0}" dt="2024-02-17T00:37:38.760" v="22"/>
      <pc:docMkLst>
        <pc:docMk/>
      </pc:docMkLst>
      <pc:sldChg chg="modSp">
        <pc:chgData name="JHEYSON FABIAN VILLAVISAN BUITRAGO" userId="S::jfvillavisanb@itc.edu.co::e5ced5c2-d787-455d-b115-4f08a699b8c8" providerId="AD" clId="Web-{54F61D11-0B8F-608C-05E6-C48A393958A0}" dt="2024-02-17T00:37:07.244" v="16" actId="20577"/>
        <pc:sldMkLst>
          <pc:docMk/>
          <pc:sldMk cId="270398225" sldId="260"/>
        </pc:sldMkLst>
      </pc:sldChg>
      <pc:sldChg chg="modSp">
        <pc:chgData name="JHEYSON FABIAN VILLAVISAN BUITRAGO" userId="S::jfvillavisanb@itc.edu.co::e5ced5c2-d787-455d-b115-4f08a699b8c8" providerId="AD" clId="Web-{54F61D11-0B8F-608C-05E6-C48A393958A0}" dt="2024-02-17T00:37:38.760" v="22"/>
        <pc:sldMkLst>
          <pc:docMk/>
          <pc:sldMk cId="2446874551" sldId="261"/>
        </pc:sldMkLst>
      </pc:sldChg>
    </pc:docChg>
  </pc:docChgLst>
  <pc:docChgLst>
    <pc:chgData name="JHEYSON FABIAN VILLAVISAN BUITRAGO" userId="e5ced5c2-d787-455d-b115-4f08a699b8c8" providerId="ADAL" clId="{FC05219F-A12A-4B47-B82B-2567E07FF897}"/>
    <pc:docChg chg="undo custSel addSld delSld modSld modSection">
      <pc:chgData name="JHEYSON FABIAN VILLAVISAN BUITRAGO" userId="e5ced5c2-d787-455d-b115-4f08a699b8c8" providerId="ADAL" clId="{FC05219F-A12A-4B47-B82B-2567E07FF897}" dt="2025-01-20T15:26:18.583" v="403" actId="20577"/>
      <pc:docMkLst>
        <pc:docMk/>
      </pc:docMkLst>
      <pc:sldChg chg="del">
        <pc:chgData name="JHEYSON FABIAN VILLAVISAN BUITRAGO" userId="e5ced5c2-d787-455d-b115-4f08a699b8c8" providerId="ADAL" clId="{FC05219F-A12A-4B47-B82B-2567E07FF897}" dt="2025-01-20T15:05:30.456" v="2" actId="47"/>
        <pc:sldMkLst>
          <pc:docMk/>
          <pc:sldMk cId="3440673900" sldId="257"/>
        </pc:sldMkLst>
      </pc:sldChg>
      <pc:sldChg chg="modSp mod">
        <pc:chgData name="JHEYSON FABIAN VILLAVISAN BUITRAGO" userId="e5ced5c2-d787-455d-b115-4f08a699b8c8" providerId="ADAL" clId="{FC05219F-A12A-4B47-B82B-2567E07FF897}" dt="2025-01-20T15:05:38.139" v="5" actId="20577"/>
        <pc:sldMkLst>
          <pc:docMk/>
          <pc:sldMk cId="3274533963" sldId="258"/>
        </pc:sldMkLst>
        <pc:spChg chg="mod">
          <ac:chgData name="JHEYSON FABIAN VILLAVISAN BUITRAGO" userId="e5ced5c2-d787-455d-b115-4f08a699b8c8" providerId="ADAL" clId="{FC05219F-A12A-4B47-B82B-2567E07FF897}" dt="2025-01-20T15:05:38.139" v="5" actId="20577"/>
          <ac:spMkLst>
            <pc:docMk/>
            <pc:sldMk cId="3274533963" sldId="258"/>
            <ac:spMk id="5122" creationId="{612B5792-076C-452D-8592-DDADCC263C58}"/>
          </ac:spMkLst>
        </pc:spChg>
      </pc:sldChg>
      <pc:sldChg chg="modSp mod">
        <pc:chgData name="JHEYSON FABIAN VILLAVISAN BUITRAGO" userId="e5ced5c2-d787-455d-b115-4f08a699b8c8" providerId="ADAL" clId="{FC05219F-A12A-4B47-B82B-2567E07FF897}" dt="2025-01-20T15:09:49.495" v="88" actId="20577"/>
        <pc:sldMkLst>
          <pc:docMk/>
          <pc:sldMk cId="1457783989" sldId="259"/>
        </pc:sldMkLst>
      </pc:sldChg>
      <pc:sldChg chg="del">
        <pc:chgData name="JHEYSON FABIAN VILLAVISAN BUITRAGO" userId="e5ced5c2-d787-455d-b115-4f08a699b8c8" providerId="ADAL" clId="{FC05219F-A12A-4B47-B82B-2567E07FF897}" dt="2025-01-20T15:05:32.820" v="3" actId="47"/>
        <pc:sldMkLst>
          <pc:docMk/>
          <pc:sldMk cId="270398225" sldId="260"/>
        </pc:sldMkLst>
      </pc:sldChg>
      <pc:sldChg chg="modSp mod">
        <pc:chgData name="JHEYSON FABIAN VILLAVISAN BUITRAGO" userId="e5ced5c2-d787-455d-b115-4f08a699b8c8" providerId="ADAL" clId="{FC05219F-A12A-4B47-B82B-2567E07FF897}" dt="2025-01-20T15:12:15.517" v="93" actId="20577"/>
        <pc:sldMkLst>
          <pc:docMk/>
          <pc:sldMk cId="2446874551" sldId="261"/>
        </pc:sldMkLst>
        <pc:spChg chg="mod">
          <ac:chgData name="JHEYSON FABIAN VILLAVISAN BUITRAGO" userId="e5ced5c2-d787-455d-b115-4f08a699b8c8" providerId="ADAL" clId="{FC05219F-A12A-4B47-B82B-2567E07FF897}" dt="2025-01-20T15:05:44.975" v="7" actId="20577"/>
          <ac:spMkLst>
            <pc:docMk/>
            <pc:sldMk cId="2446874551" sldId="261"/>
            <ac:spMk id="5122" creationId="{612B5792-076C-452D-8592-DDADCC263C58}"/>
          </ac:spMkLst>
        </pc:spChg>
        <pc:graphicFrameChg chg="modGraphic">
          <ac:chgData name="JHEYSON FABIAN VILLAVISAN BUITRAGO" userId="e5ced5c2-d787-455d-b115-4f08a699b8c8" providerId="ADAL" clId="{FC05219F-A12A-4B47-B82B-2567E07FF897}" dt="2025-01-20T15:12:15.517" v="93" actId="20577"/>
          <ac:graphicFrameMkLst>
            <pc:docMk/>
            <pc:sldMk cId="2446874551" sldId="261"/>
            <ac:graphicFrameMk id="3" creationId="{EF9006A5-EBF2-41B7-A192-D8E6795F3933}"/>
          </ac:graphicFrameMkLst>
        </pc:graphicFrameChg>
      </pc:sldChg>
      <pc:sldChg chg="modSp mod">
        <pc:chgData name="JHEYSON FABIAN VILLAVISAN BUITRAGO" userId="e5ced5c2-d787-455d-b115-4f08a699b8c8" providerId="ADAL" clId="{FC05219F-A12A-4B47-B82B-2567E07FF897}" dt="2025-01-20T15:05:53.927" v="9" actId="20577"/>
        <pc:sldMkLst>
          <pc:docMk/>
          <pc:sldMk cId="3201851065" sldId="262"/>
        </pc:sldMkLst>
        <pc:spChg chg="mod">
          <ac:chgData name="JHEYSON FABIAN VILLAVISAN BUITRAGO" userId="e5ced5c2-d787-455d-b115-4f08a699b8c8" providerId="ADAL" clId="{FC05219F-A12A-4B47-B82B-2567E07FF897}" dt="2025-01-20T15:05:53.927" v="9" actId="20577"/>
          <ac:spMkLst>
            <pc:docMk/>
            <pc:sldMk cId="3201851065" sldId="262"/>
            <ac:spMk id="5122" creationId="{612B5792-076C-452D-8592-DDADCC263C58}"/>
          </ac:spMkLst>
        </pc:spChg>
      </pc:sldChg>
      <pc:sldChg chg="modSp mod">
        <pc:chgData name="JHEYSON FABIAN VILLAVISAN BUITRAGO" userId="e5ced5c2-d787-455d-b115-4f08a699b8c8" providerId="ADAL" clId="{FC05219F-A12A-4B47-B82B-2567E07FF897}" dt="2025-01-20T15:16:32.077" v="96"/>
        <pc:sldMkLst>
          <pc:docMk/>
          <pc:sldMk cId="1638959537" sldId="264"/>
        </pc:sldMkLst>
      </pc:sldChg>
      <pc:sldChg chg="modSp del mod">
        <pc:chgData name="JHEYSON FABIAN VILLAVISAN BUITRAGO" userId="e5ced5c2-d787-455d-b115-4f08a699b8c8" providerId="ADAL" clId="{FC05219F-A12A-4B47-B82B-2567E07FF897}" dt="2025-01-20T15:20:37.002" v="99" actId="47"/>
        <pc:sldMkLst>
          <pc:docMk/>
          <pc:sldMk cId="423957145" sldId="265"/>
        </pc:sldMkLst>
      </pc:sldChg>
      <pc:sldChg chg="modSp add del mod">
        <pc:chgData name="JHEYSON FABIAN VILLAVISAN BUITRAGO" userId="e5ced5c2-d787-455d-b115-4f08a699b8c8" providerId="ADAL" clId="{FC05219F-A12A-4B47-B82B-2567E07FF897}" dt="2025-01-20T15:22:46.665" v="100" actId="20577"/>
        <pc:sldMkLst>
          <pc:docMk/>
          <pc:sldMk cId="4156492543" sldId="266"/>
        </pc:sldMkLst>
        <pc:spChg chg="mod">
          <ac:chgData name="JHEYSON FABIAN VILLAVISAN BUITRAGO" userId="e5ced5c2-d787-455d-b115-4f08a699b8c8" providerId="ADAL" clId="{FC05219F-A12A-4B47-B82B-2567E07FF897}" dt="2025-01-20T15:22:46.665" v="100" actId="20577"/>
          <ac:spMkLst>
            <pc:docMk/>
            <pc:sldMk cId="4156492543" sldId="266"/>
            <ac:spMk id="5122" creationId="{612B5792-076C-452D-8592-DDADCC263C58}"/>
          </ac:spMkLst>
        </pc:spChg>
      </pc:sldChg>
      <pc:sldChg chg="addSp delSp modSp mod">
        <pc:chgData name="JHEYSON FABIAN VILLAVISAN BUITRAGO" userId="e5ced5c2-d787-455d-b115-4f08a699b8c8" providerId="ADAL" clId="{FC05219F-A12A-4B47-B82B-2567E07FF897}" dt="2025-01-20T15:05:19.109" v="1"/>
        <pc:sldMkLst>
          <pc:docMk/>
          <pc:sldMk cId="2965408220" sldId="280"/>
        </pc:sldMkLst>
      </pc:sldChg>
      <pc:sldChg chg="del">
        <pc:chgData name="JHEYSON FABIAN VILLAVISAN BUITRAGO" userId="e5ced5c2-d787-455d-b115-4f08a699b8c8" providerId="ADAL" clId="{FC05219F-A12A-4B47-B82B-2567E07FF897}" dt="2025-01-20T15:05:33.681" v="4" actId="47"/>
        <pc:sldMkLst>
          <pc:docMk/>
          <pc:sldMk cId="1483565277" sldId="281"/>
        </pc:sldMkLst>
      </pc:sldChg>
      <pc:sldChg chg="addSp delSp modSp add mod">
        <pc:chgData name="JHEYSON FABIAN VILLAVISAN BUITRAGO" userId="e5ced5c2-d787-455d-b115-4f08a699b8c8" providerId="ADAL" clId="{FC05219F-A12A-4B47-B82B-2567E07FF897}" dt="2025-01-20T15:26:18.583" v="403" actId="20577"/>
        <pc:sldMkLst>
          <pc:docMk/>
          <pc:sldMk cId="1663543374" sldId="281"/>
        </pc:sldMkLst>
      </pc:sldChg>
    </pc:docChg>
  </pc:docChgLst>
  <pc:docChgLst>
    <pc:chgData name="Jheyson Fabian Villavisan Buitrago" userId="b9abc243-2adc-4788-8ef1-b07bec73deff" providerId="ADAL" clId="{3215327A-3D14-4436-848D-437BA9825477}"/>
    <pc:docChg chg="undo custSel addSld delSld modSld sldOrd modSection">
      <pc:chgData name="Jheyson Fabian Villavisan Buitrago" userId="b9abc243-2adc-4788-8ef1-b07bec73deff" providerId="ADAL" clId="{3215327A-3D14-4436-848D-437BA9825477}" dt="2023-02-21T02:31:50.819" v="1105" actId="47"/>
      <pc:docMkLst>
        <pc:docMk/>
      </pc:docMkLst>
      <pc:sldChg chg="addSp delSp modSp mod">
        <pc:chgData name="Jheyson Fabian Villavisan Buitrago" userId="b9abc243-2adc-4788-8ef1-b07bec73deff" providerId="ADAL" clId="{3215327A-3D14-4436-848D-437BA9825477}" dt="2023-02-21T01:47:34.076" v="538" actId="20577"/>
        <pc:sldMkLst>
          <pc:docMk/>
          <pc:sldMk cId="0" sldId="256"/>
        </pc:sldMkLst>
      </pc:sldChg>
      <pc:sldChg chg="addSp delSp modSp mod modNotesTx">
        <pc:chgData name="Jheyson Fabian Villavisan Buitrago" userId="b9abc243-2adc-4788-8ef1-b07bec73deff" providerId="ADAL" clId="{3215327A-3D14-4436-848D-437BA9825477}" dt="2023-02-21T01:48:51.206" v="635" actId="20577"/>
        <pc:sldMkLst>
          <pc:docMk/>
          <pc:sldMk cId="3440673900" sldId="257"/>
        </pc:sldMkLst>
      </pc:sldChg>
      <pc:sldChg chg="addSp modSp add mod">
        <pc:chgData name="Jheyson Fabian Villavisan Buitrago" userId="b9abc243-2adc-4788-8ef1-b07bec73deff" providerId="ADAL" clId="{3215327A-3D14-4436-848D-437BA9825477}" dt="2023-02-21T02:11:11.852" v="862" actId="20577"/>
        <pc:sldMkLst>
          <pc:docMk/>
          <pc:sldMk cId="3274533963" sldId="258"/>
        </pc:sldMkLst>
      </pc:sldChg>
      <pc:sldChg chg="del">
        <pc:chgData name="Jheyson Fabian Villavisan Buitrago" userId="b9abc243-2adc-4788-8ef1-b07bec73deff" providerId="ADAL" clId="{3215327A-3D14-4436-848D-437BA9825477}" dt="2023-02-21T01:23:11.402" v="37" actId="47"/>
        <pc:sldMkLst>
          <pc:docMk/>
          <pc:sldMk cId="4125752270" sldId="258"/>
        </pc:sldMkLst>
      </pc:sldChg>
      <pc:sldChg chg="del">
        <pc:chgData name="Jheyson Fabian Villavisan Buitrago" userId="b9abc243-2adc-4788-8ef1-b07bec73deff" providerId="ADAL" clId="{3215327A-3D14-4436-848D-437BA9825477}" dt="2023-02-21T01:23:11.402" v="37" actId="47"/>
        <pc:sldMkLst>
          <pc:docMk/>
          <pc:sldMk cId="956773145" sldId="259"/>
        </pc:sldMkLst>
      </pc:sldChg>
      <pc:sldChg chg="addSp delSp modSp add mod ord">
        <pc:chgData name="Jheyson Fabian Villavisan Buitrago" userId="b9abc243-2adc-4788-8ef1-b07bec73deff" providerId="ADAL" clId="{3215327A-3D14-4436-848D-437BA9825477}" dt="2023-02-21T02:09:32.513" v="828" actId="20577"/>
        <pc:sldMkLst>
          <pc:docMk/>
          <pc:sldMk cId="1457783989" sldId="259"/>
        </pc:sldMkLst>
      </pc:sldChg>
      <pc:sldChg chg="modSp add mod ord">
        <pc:chgData name="Jheyson Fabian Villavisan Buitrago" userId="b9abc243-2adc-4788-8ef1-b07bec73deff" providerId="ADAL" clId="{3215327A-3D14-4436-848D-437BA9825477}" dt="2023-02-21T02:06:35.217" v="816" actId="20577"/>
        <pc:sldMkLst>
          <pc:docMk/>
          <pc:sldMk cId="270398225" sldId="260"/>
        </pc:sldMkLst>
      </pc:sldChg>
      <pc:sldChg chg="modSp add mod">
        <pc:chgData name="Jheyson Fabian Villavisan Buitrago" userId="b9abc243-2adc-4788-8ef1-b07bec73deff" providerId="ADAL" clId="{3215327A-3D14-4436-848D-437BA9825477}" dt="2023-02-21T02:24:48.908" v="1089" actId="20577"/>
        <pc:sldMkLst>
          <pc:docMk/>
          <pc:sldMk cId="2446874551" sldId="261"/>
        </pc:sldMkLst>
      </pc:sldChg>
      <pc:sldChg chg="modSp add mod">
        <pc:chgData name="Jheyson Fabian Villavisan Buitrago" userId="b9abc243-2adc-4788-8ef1-b07bec73deff" providerId="ADAL" clId="{3215327A-3D14-4436-848D-437BA9825477}" dt="2023-02-21T02:22:44.928" v="1034" actId="20577"/>
        <pc:sldMkLst>
          <pc:docMk/>
          <pc:sldMk cId="3201851065" sldId="262"/>
        </pc:sldMkLst>
      </pc:sldChg>
      <pc:sldChg chg="add del">
        <pc:chgData name="Jheyson Fabian Villavisan Buitrago" userId="b9abc243-2adc-4788-8ef1-b07bec73deff" providerId="ADAL" clId="{3215327A-3D14-4436-848D-437BA9825477}" dt="2023-02-21T02:25:46.318" v="1104" actId="47"/>
        <pc:sldMkLst>
          <pc:docMk/>
          <pc:sldMk cId="3710127576" sldId="263"/>
        </pc:sldMkLst>
      </pc:sldChg>
      <pc:sldChg chg="modSp add mod ord">
        <pc:chgData name="Jheyson Fabian Villavisan Buitrago" userId="b9abc243-2adc-4788-8ef1-b07bec73deff" providerId="ADAL" clId="{3215327A-3D14-4436-848D-437BA9825477}" dt="2023-02-21T02:20:22.028" v="998" actId="1076"/>
        <pc:sldMkLst>
          <pc:docMk/>
          <pc:sldMk cId="1638959537" sldId="264"/>
        </pc:sldMkLst>
      </pc:sldChg>
      <pc:sldChg chg="modSp add del mod">
        <pc:chgData name="Jheyson Fabian Villavisan Buitrago" userId="b9abc243-2adc-4788-8ef1-b07bec73deff" providerId="ADAL" clId="{3215327A-3D14-4436-848D-437BA9825477}" dt="2023-02-21T02:31:50.819" v="1105" actId="47"/>
        <pc:sldMkLst>
          <pc:docMk/>
          <pc:sldMk cId="2427464278" sldId="265"/>
        </pc:sldMkLst>
      </pc:sldChg>
    </pc:docChg>
  </pc:docChgLst>
  <pc:docChgLst>
    <pc:chgData name="JHEYSON FABIAN VILLAVISAN BUITRAGO" userId="e5ced5c2-d787-455d-b115-4f08a699b8c8" providerId="ADAL" clId="{61064E29-7526-4006-8D9E-6DAEA80EB5D0}"/>
    <pc:docChg chg="modSld">
      <pc:chgData name="JHEYSON FABIAN VILLAVISAN BUITRAGO" userId="e5ced5c2-d787-455d-b115-4f08a699b8c8" providerId="ADAL" clId="{61064E29-7526-4006-8D9E-6DAEA80EB5D0}" dt="2023-08-25T21:37:25.760" v="17" actId="20577"/>
      <pc:docMkLst>
        <pc:docMk/>
      </pc:docMkLst>
      <pc:sldChg chg="modSp mod">
        <pc:chgData name="JHEYSON FABIAN VILLAVISAN BUITRAGO" userId="e5ced5c2-d787-455d-b115-4f08a699b8c8" providerId="ADAL" clId="{61064E29-7526-4006-8D9E-6DAEA80EB5D0}" dt="2023-08-17T22:34:33.526" v="12" actId="20577"/>
        <pc:sldMkLst>
          <pc:docMk/>
          <pc:sldMk cId="0" sldId="256"/>
        </pc:sldMkLst>
      </pc:sldChg>
      <pc:sldChg chg="modSp mod">
        <pc:chgData name="JHEYSON FABIAN VILLAVISAN BUITRAGO" userId="e5ced5c2-d787-455d-b115-4f08a699b8c8" providerId="ADAL" clId="{61064E29-7526-4006-8D9E-6DAEA80EB5D0}" dt="2023-08-25T21:37:25.760" v="17" actId="20577"/>
        <pc:sldMkLst>
          <pc:docMk/>
          <pc:sldMk cId="3274533963" sldId="258"/>
        </pc:sldMkLst>
      </pc:sldChg>
    </pc:docChg>
  </pc:docChgLst>
  <pc:docChgLst>
    <pc:chgData name="JHEYSON FABIAN VILLAVISAN BUITRAGO" userId="e5ced5c2-d787-455d-b115-4f08a699b8c8" providerId="ADAL" clId="{34C8C28D-8801-4189-872A-85ABBDD74DE6}"/>
    <pc:docChg chg="custSel addSld modSld modSection">
      <pc:chgData name="JHEYSON FABIAN VILLAVISAN BUITRAGO" userId="e5ced5c2-d787-455d-b115-4f08a699b8c8" providerId="ADAL" clId="{34C8C28D-8801-4189-872A-85ABBDD74DE6}" dt="2024-08-15T21:12:12.091" v="381" actId="20577"/>
      <pc:docMkLst>
        <pc:docMk/>
      </pc:docMkLst>
      <pc:sldChg chg="modSp mod">
        <pc:chgData name="JHEYSON FABIAN VILLAVISAN BUITRAGO" userId="e5ced5c2-d787-455d-b115-4f08a699b8c8" providerId="ADAL" clId="{34C8C28D-8801-4189-872A-85ABBDD74DE6}" dt="2024-08-15T21:00:41.965" v="8" actId="20577"/>
        <pc:sldMkLst>
          <pc:docMk/>
          <pc:sldMk cId="3440673900" sldId="257"/>
        </pc:sldMkLst>
      </pc:sldChg>
      <pc:sldChg chg="modSp mod">
        <pc:chgData name="JHEYSON FABIAN VILLAVISAN BUITRAGO" userId="e5ced5c2-d787-455d-b115-4f08a699b8c8" providerId="ADAL" clId="{34C8C28D-8801-4189-872A-85ABBDD74DE6}" dt="2024-08-15T21:00:46.666" v="10" actId="20577"/>
        <pc:sldMkLst>
          <pc:docMk/>
          <pc:sldMk cId="3274533963" sldId="258"/>
        </pc:sldMkLst>
      </pc:sldChg>
      <pc:sldChg chg="modSp mod">
        <pc:chgData name="JHEYSON FABIAN VILLAVISAN BUITRAGO" userId="e5ced5c2-d787-455d-b115-4f08a699b8c8" providerId="ADAL" clId="{34C8C28D-8801-4189-872A-85ABBDD74DE6}" dt="2024-08-15T21:00:44.462" v="9" actId="20577"/>
        <pc:sldMkLst>
          <pc:docMk/>
          <pc:sldMk cId="270398225" sldId="260"/>
        </pc:sldMkLst>
      </pc:sldChg>
      <pc:sldChg chg="modSp add mod">
        <pc:chgData name="JHEYSON FABIAN VILLAVISAN BUITRAGO" userId="e5ced5c2-d787-455d-b115-4f08a699b8c8" providerId="ADAL" clId="{34C8C28D-8801-4189-872A-85ABBDD74DE6}" dt="2024-08-15T21:12:12.091" v="381" actId="20577"/>
        <pc:sldMkLst>
          <pc:docMk/>
          <pc:sldMk cId="2965408220" sldId="280"/>
        </pc:sldMkLst>
      </pc:sldChg>
      <pc:sldChg chg="addSp modSp add mod">
        <pc:chgData name="JHEYSON FABIAN VILLAVISAN BUITRAGO" userId="e5ced5c2-d787-455d-b115-4f08a699b8c8" providerId="ADAL" clId="{34C8C28D-8801-4189-872A-85ABBDD74DE6}" dt="2024-08-15T21:10:26.452" v="378" actId="1076"/>
        <pc:sldMkLst>
          <pc:docMk/>
          <pc:sldMk cId="1483565277" sldId="281"/>
        </pc:sldMkLst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2446874551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1638959537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423957145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4156492543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JHEYSON FABIAN VILLAVISAN BUITRAGO" userId="e5ced5c2-d787-455d-b115-4f08a699b8c8" providerId="ADAL" clId="{711F7D72-680D-4FEF-9A96-8EC615CBA0DF}"/>
    <pc:docChg chg="undo custSel modSld">
      <pc:chgData name="JHEYSON FABIAN VILLAVISAN BUITRAGO" userId="e5ced5c2-d787-455d-b115-4f08a699b8c8" providerId="ADAL" clId="{711F7D72-680D-4FEF-9A96-8EC615CBA0DF}" dt="2024-02-23T19:29:31.185" v="39" actId="1076"/>
      <pc:docMkLst>
        <pc:docMk/>
      </pc:docMkLst>
      <pc:sldChg chg="modSp mod">
        <pc:chgData name="JHEYSON FABIAN VILLAVISAN BUITRAGO" userId="e5ced5c2-d787-455d-b115-4f08a699b8c8" providerId="ADAL" clId="{711F7D72-680D-4FEF-9A96-8EC615CBA0DF}" dt="2024-02-23T19:29:31.185" v="39" actId="1076"/>
        <pc:sldMkLst>
          <pc:docMk/>
          <pc:sldMk cId="3201851065" sldId="262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4/02/2025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4/02/2025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 dirty="0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3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12447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 dirty="0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4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638897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 dirty="0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5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529060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 dirty="0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6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335871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4/02/2025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>
                <a:solidFill>
                  <a:srgbClr val="898989"/>
                </a:solidFill>
              </a:rPr>
              <a:t>Jheyson F. Villavisan B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2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048470" cy="655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ángulo 9">
            <a:extLst>
              <a:ext uri="{FF2B5EF4-FFF2-40B4-BE49-F238E27FC236}">
                <a16:creationId xmlns:a16="http://schemas.microsoft.com/office/drawing/2014/main" id="{5932E3F1-24A7-A01F-0773-6237BD556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0642" y="6188199"/>
            <a:ext cx="40100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200" dirty="0"/>
              <a:t> </a:t>
            </a:r>
            <a:r>
              <a:rPr lang="es-CO" altLang="es-CO" sz="1400" dirty="0"/>
              <a:t>Jueves:     18:00 - 20:00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400" dirty="0"/>
              <a:t>  Jueves:      20:15 – 21:15</a:t>
            </a:r>
          </a:p>
        </p:txBody>
      </p:sp>
      <p:sp>
        <p:nvSpPr>
          <p:cNvPr id="9" name="2 Subtítulo">
            <a:extLst>
              <a:ext uri="{FF2B5EF4-FFF2-40B4-BE49-F238E27FC236}">
                <a16:creationId xmlns:a16="http://schemas.microsoft.com/office/drawing/2014/main" id="{79EF761A-FEAD-D9F3-BD56-49599C4CE1E2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graphicFrame>
        <p:nvGraphicFramePr>
          <p:cNvPr id="6" name="Tabla 3">
            <a:extLst>
              <a:ext uri="{FF2B5EF4-FFF2-40B4-BE49-F238E27FC236}">
                <a16:creationId xmlns:a16="http://schemas.microsoft.com/office/drawing/2014/main" id="{D45444DB-DE93-829B-F32A-C3FB962F868B}"/>
              </a:ext>
            </a:extLst>
          </p:cNvPr>
          <p:cNvGraphicFramePr>
            <a:graphicFrameLocks noGrp="1"/>
          </p:cNvGraphicFramePr>
          <p:nvPr/>
        </p:nvGraphicFramePr>
        <p:xfrm>
          <a:off x="863588" y="620688"/>
          <a:ext cx="7416824" cy="535682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a C (Tipos de Datos, Operadores, Variables y Arreglos)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a C (Sentencias, Ciclos, Funciones, </a:t>
                      </a:r>
                      <a:r>
                        <a:rPr lang="es-CO" sz="1000" dirty="0" err="1"/>
                        <a:t>Libreria</a:t>
                      </a:r>
                      <a:r>
                        <a:rPr lang="es-CO" sz="1000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 err="1"/>
                        <a:t>PSoC</a:t>
                      </a:r>
                      <a:r>
                        <a:rPr lang="es-CO" sz="1000" dirty="0"/>
                        <a:t> </a:t>
                      </a:r>
                      <a:r>
                        <a:rPr lang="es-CO" sz="1000"/>
                        <a:t>Creator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  <a:highlight>
                            <a:srgbClr val="00FFFF"/>
                          </a:highlight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highlight>
                            <a:srgbClr val="00FFFF"/>
                          </a:highlight>
                        </a:rPr>
                        <a:t>GPIO y sistemas Lógico - combinacionales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Interrupciones Internas y Externas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Temporizadores y Contadores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PWM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Conversores ADC y DAC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II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RS232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I2C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Comunicaciones I2S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0" i="0" u="none" dirty="0">
                          <a:solidFill>
                            <a:schemeClr val="tx1"/>
                          </a:solidFill>
                          <a:highlight>
                            <a:srgbClr val="FF00FF"/>
                          </a:highlight>
                        </a:rPr>
                        <a:t>Arduino + AI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0" i="0" u="none" dirty="0">
                          <a:solidFill>
                            <a:schemeClr val="tx1"/>
                          </a:solidFill>
                        </a:rPr>
                        <a:t>Laboratorio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DC12FCB8-0305-E041-1893-DDFE85DEBAFF}"/>
              </a:ext>
            </a:extLst>
          </p:cNvPr>
          <p:cNvSpPr txBox="1"/>
          <p:nvPr/>
        </p:nvSpPr>
        <p:spPr>
          <a:xfrm>
            <a:off x="611560" y="5926708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CO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O" sz="1400" dirty="0">
                <a:highlight>
                  <a:srgbClr val="00FFFF"/>
                </a:highlight>
              </a:rPr>
              <a:t>Tarjeta de Desarrollo </a:t>
            </a:r>
            <a:r>
              <a:rPr lang="es-CO" sz="1400" dirty="0" err="1">
                <a:highlight>
                  <a:srgbClr val="00FFFF"/>
                </a:highlight>
              </a:rPr>
              <a:t>PSoc</a:t>
            </a:r>
            <a:r>
              <a:rPr lang="es-CO" sz="1400" dirty="0">
                <a:highlight>
                  <a:srgbClr val="00FFFF"/>
                </a:highlight>
              </a:rPr>
              <a:t> 5LP</a:t>
            </a:r>
          </a:p>
          <a:p>
            <a:r>
              <a:rPr lang="es-CO" sz="1400" dirty="0">
                <a:highlight>
                  <a:srgbClr val="FF00FF"/>
                </a:highlight>
              </a:rPr>
              <a:t>Tarjeta de Desarrollo Arduino Nano BLE </a:t>
            </a:r>
            <a:r>
              <a:rPr lang="es-CO" sz="1400" dirty="0" err="1">
                <a:highlight>
                  <a:srgbClr val="FF00FF"/>
                </a:highlight>
              </a:rPr>
              <a:t>sense</a:t>
            </a:r>
            <a:r>
              <a:rPr lang="es-CO" sz="1400" dirty="0">
                <a:highlight>
                  <a:srgbClr val="FF00FF"/>
                </a:highlight>
              </a:rPr>
              <a:t> </a:t>
            </a:r>
            <a:r>
              <a:rPr lang="es-CO" sz="1400" dirty="0" err="1">
                <a:highlight>
                  <a:srgbClr val="FF00FF"/>
                </a:highlight>
              </a:rPr>
              <a:t>Rev</a:t>
            </a:r>
            <a:r>
              <a:rPr lang="es-CO" sz="1400" dirty="0">
                <a:highlight>
                  <a:srgbClr val="FF00FF"/>
                </a:highlight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2965408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3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EF9006A5-EBF2-41B7-A192-D8E6795F3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353531"/>
              </p:ext>
            </p:extLst>
          </p:nvPr>
        </p:nvGraphicFramePr>
        <p:xfrm>
          <a:off x="1524000" y="1916832"/>
          <a:ext cx="6096000" cy="2727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7701497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7695764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296301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13508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Ejemplo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07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2+2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4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5-1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-4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94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Mult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2*2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04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Div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5/2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2,5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4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Div</a:t>
                      </a:r>
                      <a:r>
                        <a:rPr lang="es-CO" dirty="0"/>
                        <a:t> Mod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5%2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1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++</a:t>
                      </a:r>
                    </a:p>
                    <a:p>
                      <a:r>
                        <a:rPr lang="es-CO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Incremento</a:t>
                      </a:r>
                    </a:p>
                    <a:p>
                      <a:r>
                        <a:rPr lang="es-CO" dirty="0"/>
                        <a:t>decremento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i=0</a:t>
                      </a:r>
                    </a:p>
                    <a:p>
                      <a:r>
                        <a:rPr lang="es-CO" dirty="0"/>
                        <a:t>i++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693658"/>
                  </a:ext>
                </a:extLst>
              </a:tr>
            </a:tbl>
          </a:graphicData>
        </a:graphic>
      </p:graphicFrame>
      <p:sp>
        <p:nvSpPr>
          <p:cNvPr id="2" name="2 Subtítulo">
            <a:extLst>
              <a:ext uri="{FF2B5EF4-FFF2-40B4-BE49-F238E27FC236}">
                <a16:creationId xmlns:a16="http://schemas.microsoft.com/office/drawing/2014/main" id="{A507B2AF-6E0D-B8D3-7DC0-F1656DAC5FCD}"/>
              </a:ext>
            </a:extLst>
          </p:cNvPr>
          <p:cNvSpPr txBox="1">
            <a:spLocks/>
          </p:cNvSpPr>
          <p:nvPr/>
        </p:nvSpPr>
        <p:spPr bwMode="auto">
          <a:xfrm>
            <a:off x="-588788" y="5160887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OPERADORES ARITMÉTICOS</a:t>
            </a:r>
          </a:p>
        </p:txBody>
      </p:sp>
    </p:spTree>
    <p:extLst>
      <p:ext uri="{BB962C8B-B14F-4D97-AF65-F5344CB8AC3E}">
        <p14:creationId xmlns:p14="http://schemas.microsoft.com/office/powerpoint/2010/main" val="327453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4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6025 MICROCONTROLADORES</a:t>
            </a:r>
          </a:p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endParaRPr lang="es-CO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EF9006A5-EBF2-41B7-A192-D8E6795F3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733047"/>
              </p:ext>
            </p:extLst>
          </p:nvPr>
        </p:nvGraphicFramePr>
        <p:xfrm>
          <a:off x="1524000" y="1916832"/>
          <a:ext cx="6096000" cy="275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7701497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7695764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296301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13508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Ejemplo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07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asignación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4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Suma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a=1</a:t>
                      </a:r>
                    </a:p>
                    <a:p>
                      <a:r>
                        <a:rPr lang="es-CO" dirty="0"/>
                        <a:t>a=+1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94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Mult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a=2</a:t>
                      </a:r>
                    </a:p>
                    <a:p>
                      <a:r>
                        <a:rPr lang="es-CO" dirty="0"/>
                        <a:t>a*=2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04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Div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a=2</a:t>
                      </a:r>
                    </a:p>
                    <a:p>
                      <a:r>
                        <a:rPr lang="es-CO" dirty="0"/>
                        <a:t>a/=2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4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Div</a:t>
                      </a:r>
                      <a:r>
                        <a:rPr lang="es-CO" dirty="0"/>
                        <a:t> Mod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a=5</a:t>
                      </a:r>
                    </a:p>
                    <a:p>
                      <a:r>
                        <a:rPr lang="es-CO" dirty="0"/>
                        <a:t>a%=2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13952"/>
                  </a:ext>
                </a:extLst>
              </a:tr>
            </a:tbl>
          </a:graphicData>
        </a:graphic>
      </p:graphicFrame>
      <p:sp>
        <p:nvSpPr>
          <p:cNvPr id="2" name="2 Subtítulo">
            <a:extLst>
              <a:ext uri="{FF2B5EF4-FFF2-40B4-BE49-F238E27FC236}">
                <a16:creationId xmlns:a16="http://schemas.microsoft.com/office/drawing/2014/main" id="{A507B2AF-6E0D-B8D3-7DC0-F1656DAC5FCD}"/>
              </a:ext>
            </a:extLst>
          </p:cNvPr>
          <p:cNvSpPr txBox="1">
            <a:spLocks/>
          </p:cNvSpPr>
          <p:nvPr/>
        </p:nvSpPr>
        <p:spPr bwMode="auto">
          <a:xfrm>
            <a:off x="-540568" y="5307100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OPERADORES DE ASIGNACIÓN</a:t>
            </a:r>
          </a:p>
        </p:txBody>
      </p:sp>
    </p:spTree>
    <p:extLst>
      <p:ext uri="{BB962C8B-B14F-4D97-AF65-F5344CB8AC3E}">
        <p14:creationId xmlns:p14="http://schemas.microsoft.com/office/powerpoint/2010/main" val="2446874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5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EF9006A5-EBF2-41B7-A192-D8E6795F3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920005"/>
              </p:ext>
            </p:extLst>
          </p:nvPr>
        </p:nvGraphicFramePr>
        <p:xfrm>
          <a:off x="1524000" y="1916832"/>
          <a:ext cx="6096000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7701497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7695764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296301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13508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Ejemplo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07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Igual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a=1</a:t>
                      </a:r>
                    </a:p>
                    <a:p>
                      <a:r>
                        <a:rPr lang="es-CO" dirty="0"/>
                        <a:t>a==1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4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Diferente que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a=1</a:t>
                      </a:r>
                    </a:p>
                    <a:p>
                      <a:r>
                        <a:rPr lang="es-CO" dirty="0"/>
                        <a:t>a=!1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94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Menor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a=2</a:t>
                      </a:r>
                    </a:p>
                    <a:p>
                      <a:r>
                        <a:rPr lang="es-CO" dirty="0"/>
                        <a:t>a&lt;2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04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Menor o igual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a=2</a:t>
                      </a:r>
                    </a:p>
                    <a:p>
                      <a:r>
                        <a:rPr lang="es-CO" dirty="0"/>
                        <a:t>a&lt;=2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40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Mayor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a=3 </a:t>
                      </a:r>
                    </a:p>
                    <a:p>
                      <a:r>
                        <a:rPr lang="es-CO" dirty="0"/>
                        <a:t>a&gt;3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606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Mayor igual 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a=3</a:t>
                      </a:r>
                    </a:p>
                    <a:p>
                      <a:r>
                        <a:rPr lang="es-CO" dirty="0"/>
                        <a:t>a&gt;=3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13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CO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693658"/>
                  </a:ext>
                </a:extLst>
              </a:tr>
            </a:tbl>
          </a:graphicData>
        </a:graphic>
      </p:graphicFrame>
      <p:sp>
        <p:nvSpPr>
          <p:cNvPr id="2" name="2 Subtítulo">
            <a:extLst>
              <a:ext uri="{FF2B5EF4-FFF2-40B4-BE49-F238E27FC236}">
                <a16:creationId xmlns:a16="http://schemas.microsoft.com/office/drawing/2014/main" id="{A507B2AF-6E0D-B8D3-7DC0-F1656DAC5FCD}"/>
              </a:ext>
            </a:extLst>
          </p:cNvPr>
          <p:cNvSpPr txBox="1">
            <a:spLocks/>
          </p:cNvSpPr>
          <p:nvPr/>
        </p:nvSpPr>
        <p:spPr bwMode="auto">
          <a:xfrm>
            <a:off x="-324544" y="6021288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OPERADORES DE COMPARACIÓN</a:t>
            </a:r>
          </a:p>
        </p:txBody>
      </p:sp>
    </p:spTree>
    <p:extLst>
      <p:ext uri="{BB962C8B-B14F-4D97-AF65-F5344CB8AC3E}">
        <p14:creationId xmlns:p14="http://schemas.microsoft.com/office/powerpoint/2010/main" val="320185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6</a:t>
            </a: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743200" y="192087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PROGRAMACIÓN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EF9006A5-EBF2-41B7-A192-D8E6795F39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5018543"/>
              </p:ext>
            </p:extLst>
          </p:nvPr>
        </p:nvGraphicFramePr>
        <p:xfrm>
          <a:off x="1524000" y="1916832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7701497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77695764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22963010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135089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Operador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Ejemplo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90714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&amp;&amp;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True &amp;&amp;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43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||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Or</a:t>
                      </a:r>
                      <a:r>
                        <a:rPr lang="es-CO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True || 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694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CO" dirty="0"/>
                        <a:t>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 err="1"/>
                        <a:t>Not</a:t>
                      </a:r>
                      <a:endParaRPr lang="es-CO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True!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CO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404217"/>
                  </a:ext>
                </a:extLst>
              </a:tr>
            </a:tbl>
          </a:graphicData>
        </a:graphic>
      </p:graphicFrame>
      <p:sp>
        <p:nvSpPr>
          <p:cNvPr id="2" name="2 Subtítulo">
            <a:extLst>
              <a:ext uri="{FF2B5EF4-FFF2-40B4-BE49-F238E27FC236}">
                <a16:creationId xmlns:a16="http://schemas.microsoft.com/office/drawing/2014/main" id="{A507B2AF-6E0D-B8D3-7DC0-F1656DAC5FCD}"/>
              </a:ext>
            </a:extLst>
          </p:cNvPr>
          <p:cNvSpPr txBox="1">
            <a:spLocks/>
          </p:cNvSpPr>
          <p:nvPr/>
        </p:nvSpPr>
        <p:spPr bwMode="auto">
          <a:xfrm>
            <a:off x="-540568" y="5307100"/>
            <a:ext cx="9137302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OPERADORES DE LÓGICOS Y DE CONCATENACIÓN</a:t>
            </a:r>
          </a:p>
        </p:txBody>
      </p:sp>
    </p:spTree>
    <p:extLst>
      <p:ext uri="{BB962C8B-B14F-4D97-AF65-F5344CB8AC3E}">
        <p14:creationId xmlns:p14="http://schemas.microsoft.com/office/powerpoint/2010/main" val="415649254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825853C-1B27-4995-A583-4D39F900BB7F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669280c1-d17e-4d1d-bd7f-b4f14cc6bf1d"/>
    <ds:schemaRef ds:uri="http://purl.org/dc/elements/1.1/"/>
    <ds:schemaRef ds:uri="http://purl.org/dc/terms/"/>
    <ds:schemaRef ds:uri="http://schemas.microsoft.com/office/infopath/2007/PartnerControls"/>
    <ds:schemaRef ds:uri="bdc56f61-abc0-4f7e-bfec-a93ccd1ae886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25820C3-FD82-4EFC-BF14-EAF1F9613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280c1-d17e-4d1d-bd7f-b4f14cc6bf1d"/>
    <ds:schemaRef ds:uri="bdc56f61-abc0-4f7e-bfec-a93ccd1ae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2304</TotalTime>
  <Words>422</Words>
  <Application>Microsoft Office PowerPoint</Application>
  <PresentationFormat>Carta (216 x 279 mm)</PresentationFormat>
  <Paragraphs>194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1</vt:lpstr>
      <vt:lpstr>2</vt:lpstr>
      <vt:lpstr>3</vt:lpstr>
      <vt:lpstr>4</vt:lpstr>
      <vt:lpstr>5</vt:lpstr>
      <vt:lpstr>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91</cp:revision>
  <dcterms:created xsi:type="dcterms:W3CDTF">2008-03-11T21:51:34Z</dcterms:created>
  <dcterms:modified xsi:type="dcterms:W3CDTF">2025-02-04T16:44:11Z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