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0" r:id="rId6"/>
    <p:sldId id="274" r:id="rId7"/>
    <p:sldId id="287" r:id="rId8"/>
    <p:sldId id="286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0F79C-F78A-4995-8170-0FDE3358A7F6}" v="2" dt="2025-03-25T15:25:43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7" d="100"/>
          <a:sy n="87" d="100"/>
        </p:scale>
        <p:origin x="10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51B0F79C-F78A-4995-8170-0FDE3358A7F6}"/>
    <pc:docChg chg="custSel addSld modSld sldOrd modSection">
      <pc:chgData name="JHEYSON FABIAN VILLAVISAN BUITRAGO" userId="e5ced5c2-d787-455d-b115-4f08a699b8c8" providerId="ADAL" clId="{51B0F79C-F78A-4995-8170-0FDE3358A7F6}" dt="2025-03-25T15:28:42.035" v="465" actId="20577"/>
      <pc:docMkLst>
        <pc:docMk/>
      </pc:docMkLst>
      <pc:sldChg chg="modSp">
        <pc:chgData name="JHEYSON FABIAN VILLAVISAN BUITRAGO" userId="e5ced5c2-d787-455d-b115-4f08a699b8c8" providerId="ADAL" clId="{51B0F79C-F78A-4995-8170-0FDE3358A7F6}" dt="2025-03-25T15:25:41.778" v="0" actId="21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51B0F79C-F78A-4995-8170-0FDE3358A7F6}" dt="2025-03-25T15:25:41.778" v="0" actId="21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modSp mod">
        <pc:chgData name="JHEYSON FABIAN VILLAVISAN BUITRAGO" userId="e5ced5c2-d787-455d-b115-4f08a699b8c8" providerId="ADAL" clId="{51B0F79C-F78A-4995-8170-0FDE3358A7F6}" dt="2025-03-25T15:28:09.596" v="377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51B0F79C-F78A-4995-8170-0FDE3358A7F6}" dt="2025-03-25T15:28:09.596" v="377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modSp add mod ord">
        <pc:chgData name="JHEYSON FABIAN VILLAVISAN BUITRAGO" userId="e5ced5c2-d787-455d-b115-4f08a699b8c8" providerId="ADAL" clId="{51B0F79C-F78A-4995-8170-0FDE3358A7F6}" dt="2025-03-25T15:28:42.035" v="465" actId="20577"/>
        <pc:sldMkLst>
          <pc:docMk/>
          <pc:sldMk cId="785442396" sldId="287"/>
        </pc:sldMkLst>
        <pc:spChg chg="mod">
          <ac:chgData name="JHEYSON FABIAN VILLAVISAN BUITRAGO" userId="e5ced5c2-d787-455d-b115-4f08a699b8c8" providerId="ADAL" clId="{51B0F79C-F78A-4995-8170-0FDE3358A7F6}" dt="2025-03-25T15:26:03.998" v="11" actId="20577"/>
          <ac:spMkLst>
            <pc:docMk/>
            <pc:sldMk cId="785442396" sldId="287"/>
            <ac:spMk id="2" creationId="{5FF4961B-D7D4-8FFE-796A-C79202D88CFC}"/>
          </ac:spMkLst>
        </pc:spChg>
        <pc:spChg chg="mod">
          <ac:chgData name="JHEYSON FABIAN VILLAVISAN BUITRAGO" userId="e5ced5c2-d787-455d-b115-4f08a699b8c8" providerId="ADAL" clId="{51B0F79C-F78A-4995-8170-0FDE3358A7F6}" dt="2025-03-25T15:28:42.035" v="465" actId="20577"/>
          <ac:spMkLst>
            <pc:docMk/>
            <pc:sldMk cId="785442396" sldId="287"/>
            <ac:spMk id="4" creationId="{D4B7A90A-8975-9B65-47F7-E7765E998ECB}"/>
          </ac:spMkLst>
        </pc:spChg>
        <pc:spChg chg="mod">
          <ac:chgData name="JHEYSON FABIAN VILLAVISAN BUITRAGO" userId="e5ced5c2-d787-455d-b115-4f08a699b8c8" providerId="ADAL" clId="{51B0F79C-F78A-4995-8170-0FDE3358A7F6}" dt="2025-03-25T15:28:07.269" v="376" actId="20577"/>
          <ac:spMkLst>
            <pc:docMk/>
            <pc:sldMk cId="785442396" sldId="287"/>
            <ac:spMk id="10" creationId="{20E2EDED-74F2-80A5-DCD0-566AF25D0C81}"/>
          </ac:spMkLst>
        </pc:spChg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10T21:41:27.713" v="1130" actId="20577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10T21:41:27.713" v="113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10T21:41:27.713" v="113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25/03/2025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25/03/2025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Interrupciones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F805-F483-8BF6-78FC-60384784D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961B-D7D4-8FFE-796A-C79202D8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Ejercicio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7A90A-8975-9B65-47F7-E7765E99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algoritmo que cuente hasta 10 pulsos en un botón y cuando llegue a 10 apague un led. Cuando vuelva a iniciar la cuenta el led vuelve </a:t>
            </a:r>
            <a:r>
              <a:rPr lang="es-CO" sz="1800" b="1" noProof="0">
                <a:latin typeface="+mj-lt"/>
              </a:rPr>
              <a:t>a encenderse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No usar </a:t>
            </a:r>
            <a:r>
              <a:rPr lang="es-CO" sz="1800" b="1" noProof="0" dirty="0" err="1">
                <a:latin typeface="+mj-lt"/>
              </a:rPr>
              <a:t>Delay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dirty="0">
                <a:latin typeface="+mj-lt"/>
              </a:rPr>
              <a:t>Si se desconecta el microcontrolador de la fuente de alimentación, debe retener la el valor de la cuenta.</a:t>
            </a:r>
          </a:p>
          <a:p>
            <a:pPr algn="l"/>
            <a:endParaRPr lang="es-CO" sz="1800" b="1" noProof="0" dirty="0">
              <a:latin typeface="+mj-lt"/>
            </a:endParaRPr>
          </a:p>
          <a:p>
            <a:pPr algn="l"/>
            <a:endParaRPr lang="es-CO" sz="18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0E2EDED-74F2-80A5-DCD0-566AF25D0C8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05716AF8-6AC0-9161-5BCC-BB83075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33987CFD-4F0C-F881-B1D3-761619DF6F1D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785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8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</a:t>
            </a:r>
            <a:r>
              <a:rPr lang="es-CO" sz="1800" b="1" u="sng" noProof="0" dirty="0">
                <a:latin typeface="+mj-lt"/>
              </a:rPr>
              <a:t>ingrese</a:t>
            </a:r>
            <a:r>
              <a:rPr lang="es-CO" sz="1800" b="1" noProof="0" dirty="0">
                <a:latin typeface="+mj-lt"/>
              </a:rPr>
              <a:t> debe aumentar el registro y generar un Sonido.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800" b="1" dirty="0">
                <a:latin typeface="+mj-lt"/>
              </a:rPr>
              <a:t>El registro actual debe ser almacenado en memoria. (Si se apaga el sistema es el respaldo).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noProof="0" dirty="0">
                <a:latin typeface="+mj-lt"/>
              </a:rPr>
              <a:t>La cantidad de vehículos dentro del parqueadero deben mostrarse en </a:t>
            </a:r>
            <a:r>
              <a:rPr lang="es-CO" sz="1800" b="1" u="sng" noProof="0" dirty="0" err="1">
                <a:latin typeface="+mj-lt"/>
              </a:rPr>
              <a:t>displays</a:t>
            </a:r>
            <a:r>
              <a:rPr lang="es-CO" sz="1800" b="1" u="sng" noProof="0" dirty="0">
                <a:latin typeface="+mj-lt"/>
              </a:rPr>
              <a:t> 7 segmentos</a:t>
            </a:r>
            <a:r>
              <a:rPr lang="es-CO" sz="1800" b="1" noProof="0" dirty="0">
                <a:latin typeface="+mj-lt"/>
              </a:rPr>
              <a:t>.</a:t>
            </a:r>
          </a:p>
          <a:p>
            <a:pPr algn="l"/>
            <a:r>
              <a:rPr lang="es-CO" sz="1800" b="1" noProof="0" dirty="0">
                <a:latin typeface="+mj-lt"/>
              </a:rPr>
              <a:t>En un </a:t>
            </a:r>
            <a:r>
              <a:rPr lang="es-CO" sz="1800" b="1" u="sng" noProof="0" dirty="0">
                <a:latin typeface="+mj-lt"/>
              </a:rPr>
              <a:t>LED RGB</a:t>
            </a:r>
            <a:r>
              <a:rPr lang="es-CO" sz="1800" b="1" noProof="0" dirty="0">
                <a:latin typeface="+mj-lt"/>
              </a:rPr>
              <a:t> se debe mostrar el “</a:t>
            </a:r>
            <a:r>
              <a:rPr lang="es-CO" sz="1800" b="1" noProof="0" dirty="0" err="1">
                <a:latin typeface="+mj-lt"/>
              </a:rPr>
              <a:t>termometro</a:t>
            </a:r>
            <a:r>
              <a:rPr lang="es-CO" sz="1800" b="1" noProof="0" dirty="0">
                <a:latin typeface="+mj-lt"/>
              </a:rPr>
              <a:t>” del estado del parqueadero (7 estados diferentes, el grupo los define)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429</Words>
  <Application>Microsoft Office PowerPoint</Application>
  <PresentationFormat>Carta (216 x 279 mm)</PresentationFormat>
  <Paragraphs>93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1</vt:lpstr>
      <vt:lpstr>4</vt:lpstr>
      <vt:lpstr>OBJETIVO</vt:lpstr>
      <vt:lpstr>Ejercicio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2025-03-25T15:28:45Z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