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82" r:id="rId5"/>
    <p:sldId id="283" r:id="rId6"/>
    <p:sldId id="257" r:id="rId7"/>
    <p:sldId id="281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82"/>
            <p14:sldId id="283"/>
            <p14:sldId id="257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D3F9C-6C8B-4478-88C1-06324AB913E6}" v="9" dt="2025-02-06T17:46:55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4" autoAdjust="0"/>
    <p:restoredTop sz="93581" autoAdjust="0"/>
  </p:normalViewPr>
  <p:slideViewPr>
    <p:cSldViewPr>
      <p:cViewPr varScale="1">
        <p:scale>
          <a:sx n="124" d="100"/>
          <a:sy n="124" d="100"/>
        </p:scale>
        <p:origin x="90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C411DD3F-BA9D-C418-E5D8-E67A31550213}"/>
    <pc:docChg chg="modSld">
      <pc:chgData name="JHEYSON FABIAN VILLAVISAN BUITRAGO" userId="S::jfvillavisanb@itc.edu.co::e5ced5c2-d787-455d-b115-4f08a699b8c8" providerId="AD" clId="Web-{C411DD3F-BA9D-C418-E5D8-E67A31550213}" dt="2023-08-26T02:01:56.942" v="15"/>
      <pc:docMkLst>
        <pc:docMk/>
      </pc:docMkLst>
      <pc:sldChg chg="modNotes">
        <pc:chgData name="JHEYSON FABIAN VILLAVISAN BUITRAGO" userId="S::jfvillavisanb@itc.edu.co::e5ced5c2-d787-455d-b115-4f08a699b8c8" providerId="AD" clId="Web-{C411DD3F-BA9D-C418-E5D8-E67A31550213}" dt="2023-08-26T01:47:10.601" v="3"/>
        <pc:sldMkLst>
          <pc:docMk/>
          <pc:sldMk cId="1457783989" sldId="259"/>
        </pc:sldMkLst>
      </pc:sldChg>
      <pc:sldChg chg="modNotes">
        <pc:chgData name="JHEYSON FABIAN VILLAVISAN BUITRAGO" userId="S::jfvillavisanb@itc.edu.co::e5ced5c2-d787-455d-b115-4f08a699b8c8" providerId="AD" clId="Web-{C411DD3F-BA9D-C418-E5D8-E67A31550213}" dt="2023-08-26T02:01:56.942" v="15"/>
        <pc:sldMkLst>
          <pc:docMk/>
          <pc:sldMk cId="1638959537" sldId="264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0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D38D3F9C-6C8B-4478-88C1-06324AB913E6}"/>
    <pc:docChg chg="custSel addSld delSld modSld modSection">
      <pc:chgData name="JHEYSON FABIAN VILLAVISAN BUITRAGO" userId="e5ced5c2-d787-455d-b115-4f08a699b8c8" providerId="ADAL" clId="{D38D3F9C-6C8B-4478-88C1-06324AB913E6}" dt="2025-02-06T17:47:00.478" v="75" actId="20577"/>
      <pc:docMkLst>
        <pc:docMk/>
      </pc:docMkLst>
      <pc:sldChg chg="delSp del mod">
        <pc:chgData name="JHEYSON FABIAN VILLAVISAN BUITRAGO" userId="e5ced5c2-d787-455d-b115-4f08a699b8c8" providerId="ADAL" clId="{D38D3F9C-6C8B-4478-88C1-06324AB913E6}" dt="2025-02-04T16:22:31.465" v="3" actId="4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D38D3F9C-6C8B-4478-88C1-06324AB913E6}" dt="2025-02-04T16:25:42.010" v="70" actId="20577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D38D3F9C-6C8B-4478-88C1-06324AB913E6}" dt="2025-02-04T16:22:48.655" v="6"/>
          <ac:spMkLst>
            <pc:docMk/>
            <pc:sldMk cId="3440673900" sldId="257"/>
            <ac:spMk id="10" creationId="{0D52910C-C7FF-51AD-9B9D-1A390D5FFE1B}"/>
          </ac:spMkLst>
        </pc:spChg>
        <pc:graphicFrameChg chg="mod modGraphic">
          <ac:chgData name="JHEYSON FABIAN VILLAVISAN BUITRAGO" userId="e5ced5c2-d787-455d-b115-4f08a699b8c8" providerId="ADAL" clId="{D38D3F9C-6C8B-4478-88C1-06324AB913E6}" dt="2025-02-04T16:25:42.010" v="70" actId="20577"/>
          <ac:graphicFrameMkLst>
            <pc:docMk/>
            <pc:sldMk cId="3440673900" sldId="257"/>
            <ac:graphicFrameMk id="3" creationId="{EF9006A5-EBF2-41B7-A192-D8E6795F3933}"/>
          </ac:graphicFrameMkLst>
        </pc:graphicFrameChg>
      </pc:sldChg>
      <pc:sldChg chg="add del">
        <pc:chgData name="JHEYSON FABIAN VILLAVISAN BUITRAGO" userId="e5ced5c2-d787-455d-b115-4f08a699b8c8" providerId="ADAL" clId="{D38D3F9C-6C8B-4478-88C1-06324AB913E6}" dt="2025-02-06T17:46:57.144" v="74" actId="47"/>
        <pc:sldMkLst>
          <pc:docMk/>
          <pc:sldMk cId="2965408220" sldId="280"/>
        </pc:sldMkLst>
      </pc:sldChg>
      <pc:sldChg chg="delSp modSp mod">
        <pc:chgData name="JHEYSON FABIAN VILLAVISAN BUITRAGO" userId="e5ced5c2-d787-455d-b115-4f08a699b8c8" providerId="ADAL" clId="{D38D3F9C-6C8B-4478-88C1-06324AB913E6}" dt="2025-02-04T16:23:26.384" v="9" actId="478"/>
        <pc:sldMkLst>
          <pc:docMk/>
          <pc:sldMk cId="1483565277" sldId="281"/>
        </pc:sldMkLst>
        <pc:spChg chg="mod">
          <ac:chgData name="JHEYSON FABIAN VILLAVISAN BUITRAGO" userId="e5ced5c2-d787-455d-b115-4f08a699b8c8" providerId="ADAL" clId="{D38D3F9C-6C8B-4478-88C1-06324AB913E6}" dt="2025-02-04T16:23:20.615" v="7"/>
          <ac:spMkLst>
            <pc:docMk/>
            <pc:sldMk cId="1483565277" sldId="281"/>
            <ac:spMk id="10" creationId="{0D52910C-C7FF-51AD-9B9D-1A390D5FFE1B}"/>
          </ac:spMkLst>
        </pc:spChg>
      </pc:sldChg>
      <pc:sldChg chg="add">
        <pc:chgData name="JHEYSON FABIAN VILLAVISAN BUITRAGO" userId="e5ced5c2-d787-455d-b115-4f08a699b8c8" providerId="ADAL" clId="{D38D3F9C-6C8B-4478-88C1-06324AB913E6}" dt="2025-02-04T16:22:29.734" v="2"/>
        <pc:sldMkLst>
          <pc:docMk/>
          <pc:sldMk cId="0" sldId="282"/>
        </pc:sldMkLst>
      </pc:sldChg>
      <pc:sldChg chg="modSp add mod">
        <pc:chgData name="JHEYSON FABIAN VILLAVISAN BUITRAGO" userId="e5ced5c2-d787-455d-b115-4f08a699b8c8" providerId="ADAL" clId="{D38D3F9C-6C8B-4478-88C1-06324AB913E6}" dt="2025-02-06T17:47:00.478" v="75" actId="20577"/>
        <pc:sldMkLst>
          <pc:docMk/>
          <pc:sldMk cId="1238747741" sldId="283"/>
        </pc:sldMkLst>
        <pc:spChg chg="mod">
          <ac:chgData name="JHEYSON FABIAN VILLAVISAN BUITRAGO" userId="e5ced5c2-d787-455d-b115-4f08a699b8c8" providerId="ADAL" clId="{D38D3F9C-6C8B-4478-88C1-06324AB913E6}" dt="2025-02-06T17:47:00.478" v="75" actId="20577"/>
          <ac:spMkLst>
            <pc:docMk/>
            <pc:sldMk cId="1238747741" sldId="283"/>
            <ac:spMk id="11266" creationId="{74AD047A-E86C-4E92-874D-BAA043AB0B46}"/>
          </ac:spMkLst>
        </pc:spChg>
      </pc:sldChg>
      <pc:sldChg chg="add del">
        <pc:chgData name="JHEYSON FABIAN VILLAVISAN BUITRAGO" userId="e5ced5c2-d787-455d-b115-4f08a699b8c8" providerId="ADAL" clId="{D38D3F9C-6C8B-4478-88C1-06324AB913E6}" dt="2025-02-05T17:54:41.683" v="71" actId="47"/>
        <pc:sldMkLst>
          <pc:docMk/>
          <pc:sldMk cId="1898015400" sldId="283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e5ced5c2-d787-455d-b115-4f08a699b8c8" providerId="ADAL" clId="{36919DFC-0E8A-4610-A7CE-1DFA52C1C2D8}"/>
    <pc:docChg chg="custSel delSld modSld modSection">
      <pc:chgData name="JHEYSON FABIAN VILLAVISAN BUITRAGO" userId="e5ced5c2-d787-455d-b115-4f08a699b8c8" providerId="ADAL" clId="{36919DFC-0E8A-4610-A7CE-1DFA52C1C2D8}" dt="2025-01-20T14:55:19.592" v="24" actId="20577"/>
      <pc:docMkLst>
        <pc:docMk/>
      </pc:docMkLst>
      <pc:sldChg chg="del">
        <pc:chgData name="JHEYSON FABIAN VILLAVISAN BUITRAGO" userId="e5ced5c2-d787-455d-b115-4f08a699b8c8" providerId="ADAL" clId="{36919DFC-0E8A-4610-A7CE-1DFA52C1C2D8}" dt="2025-01-17T17:14:53.770" v="2" actId="47"/>
        <pc:sldMkLst>
          <pc:docMk/>
          <pc:sldMk cId="3274533963" sldId="258"/>
        </pc:sldMkLst>
      </pc:sldChg>
      <pc:sldChg chg="del">
        <pc:chgData name="JHEYSON FABIAN VILLAVISAN BUITRAGO" userId="e5ced5c2-d787-455d-b115-4f08a699b8c8" providerId="ADAL" clId="{36919DFC-0E8A-4610-A7CE-1DFA52C1C2D8}" dt="2025-01-17T17:14:54.273" v="3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36919DFC-0E8A-4610-A7CE-1DFA52C1C2D8}" dt="2025-01-20T14:47:13.518" v="23" actId="47"/>
        <pc:sldMkLst>
          <pc:docMk/>
          <pc:sldMk cId="270398225" sldId="260"/>
        </pc:sldMkLst>
      </pc:sldChg>
      <pc:sldChg chg="del">
        <pc:chgData name="JHEYSON FABIAN VILLAVISAN BUITRAGO" userId="e5ced5c2-d787-455d-b115-4f08a699b8c8" providerId="ADAL" clId="{36919DFC-0E8A-4610-A7CE-1DFA52C1C2D8}" dt="2025-01-17T17:14:54.582" v="4" actId="47"/>
        <pc:sldMkLst>
          <pc:docMk/>
          <pc:sldMk cId="2446874551" sldId="261"/>
        </pc:sldMkLst>
      </pc:sldChg>
      <pc:sldChg chg="del">
        <pc:chgData name="JHEYSON FABIAN VILLAVISAN BUITRAGO" userId="e5ced5c2-d787-455d-b115-4f08a699b8c8" providerId="ADAL" clId="{36919DFC-0E8A-4610-A7CE-1DFA52C1C2D8}" dt="2025-01-17T17:14:54.974" v="6" actId="47"/>
        <pc:sldMkLst>
          <pc:docMk/>
          <pc:sldMk cId="3201851065" sldId="262"/>
        </pc:sldMkLst>
      </pc:sldChg>
      <pc:sldChg chg="del">
        <pc:chgData name="JHEYSON FABIAN VILLAVISAN BUITRAGO" userId="e5ced5c2-d787-455d-b115-4f08a699b8c8" providerId="ADAL" clId="{36919DFC-0E8A-4610-A7CE-1DFA52C1C2D8}" dt="2025-01-17T17:14:54.785" v="5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36919DFC-0E8A-4610-A7CE-1DFA52C1C2D8}" dt="2025-01-17T17:14:55.161" v="7" actId="47"/>
        <pc:sldMkLst>
          <pc:docMk/>
          <pc:sldMk cId="423957145" sldId="265"/>
        </pc:sldMkLst>
      </pc:sldChg>
      <pc:sldChg chg="del">
        <pc:chgData name="JHEYSON FABIAN VILLAVISAN BUITRAGO" userId="e5ced5c2-d787-455d-b115-4f08a699b8c8" providerId="ADAL" clId="{36919DFC-0E8A-4610-A7CE-1DFA52C1C2D8}" dt="2025-01-17T17:14:57.706" v="8" actId="47"/>
        <pc:sldMkLst>
          <pc:docMk/>
          <pc:sldMk cId="4156492543" sldId="266"/>
        </pc:sldMkLst>
      </pc:sldChg>
      <pc:sldChg chg="addSp delSp modSp mod">
        <pc:chgData name="JHEYSON FABIAN VILLAVISAN BUITRAGO" userId="e5ced5c2-d787-455d-b115-4f08a699b8c8" providerId="ADAL" clId="{36919DFC-0E8A-4610-A7CE-1DFA52C1C2D8}" dt="2025-01-17T17:01:05.301" v="1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36919DFC-0E8A-4610-A7CE-1DFA52C1C2D8}" dt="2025-01-20T14:55:19.592" v="24" actId="20577"/>
        <pc:sldMkLst>
          <pc:docMk/>
          <pc:sldMk cId="1483565277" sldId="281"/>
        </pc:sldMkLst>
        <pc:spChg chg="mod">
          <ac:chgData name="JHEYSON FABIAN VILLAVISAN BUITRAGO" userId="e5ced5c2-d787-455d-b115-4f08a699b8c8" providerId="ADAL" clId="{36919DFC-0E8A-4610-A7CE-1DFA52C1C2D8}" dt="2025-01-20T14:55:19.592" v="24" actId="20577"/>
          <ac:spMkLst>
            <pc:docMk/>
            <pc:sldMk cId="1483565277" sldId="281"/>
            <ac:spMk id="5122" creationId="{612B5792-076C-452D-8592-DDADCC263C58}"/>
          </ac:spMkLst>
        </pc:spChg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0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  <pc:docChgLst>
    <pc:chgData name="JHEYSON FABIAN VILLAVISAN BUITRAGO" userId="S::jfvillavisanb@itc.edu.co::e5ced5c2-d787-455d-b115-4f08a699b8c8" providerId="AD" clId="Web-{CA60EAE0-12AE-E64F-79E7-D5E95890D956}"/>
    <pc:docChg chg="modSld">
      <pc:chgData name="JHEYSON FABIAN VILLAVISAN BUITRAGO" userId="S::jfvillavisanb@itc.edu.co::e5ced5c2-d787-455d-b115-4f08a699b8c8" providerId="AD" clId="Web-{CA60EAE0-12AE-E64F-79E7-D5E95890D956}" dt="2023-08-12T01:58:45.764" v="3"/>
      <pc:docMkLst>
        <pc:docMk/>
      </pc:docMkLst>
      <pc:sldChg chg="modSp">
        <pc:chgData name="JHEYSON FABIAN VILLAVISAN BUITRAGO" userId="S::jfvillavisanb@itc.edu.co::e5ced5c2-d787-455d-b115-4f08a699b8c8" providerId="AD" clId="Web-{CA60EAE0-12AE-E64F-79E7-D5E95890D956}" dt="2023-08-12T01:58:45.764" v="3"/>
        <pc:sldMkLst>
          <pc:docMk/>
          <pc:sldMk cId="3440673900" sldId="257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S::jfvillavisanb@itc.edu.co::e5ced5c2-d787-455d-b115-4f08a699b8c8" providerId="AD" clId="Web-{54F61D11-0B8F-608C-05E6-C48A393958A0}"/>
    <pc:docChg chg="modSld">
      <pc:chgData name="JHEYSON FABIAN VILLAVISAN BUITRAGO" userId="S::jfvillavisanb@itc.edu.co::e5ced5c2-d787-455d-b115-4f08a699b8c8" providerId="AD" clId="Web-{54F61D11-0B8F-608C-05E6-C48A393958A0}" dt="2024-02-17T00:37:38.760" v="22"/>
      <pc:docMkLst>
        <pc:docMk/>
      </pc:docMkLst>
      <pc:sldChg chg="modSp">
        <pc:chgData name="JHEYSON FABIAN VILLAVISAN BUITRAGO" userId="S::jfvillavisanb@itc.edu.co::e5ced5c2-d787-455d-b115-4f08a699b8c8" providerId="AD" clId="Web-{54F61D11-0B8F-608C-05E6-C48A393958A0}" dt="2024-02-17T00:37:07.244" v="16" actId="20577"/>
        <pc:sldMkLst>
          <pc:docMk/>
          <pc:sldMk cId="270398225" sldId="260"/>
        </pc:sldMkLst>
      </pc:sldChg>
      <pc:sldChg chg="modSp">
        <pc:chgData name="JHEYSON FABIAN VILLAVISAN BUITRAGO" userId="S::jfvillavisanb@itc.edu.co::e5ced5c2-d787-455d-b115-4f08a699b8c8" providerId="AD" clId="Web-{54F61D11-0B8F-608C-05E6-C48A393958A0}" dt="2024-02-17T00:37:38.760" v="22"/>
        <pc:sldMkLst>
          <pc:docMk/>
          <pc:sldMk cId="2446874551" sldId="261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  <pc:docChgLst>
    <pc:chgData name="JHEYSON FABIAN VILLAVISAN BUITRAGO" userId="e5ced5c2-d787-455d-b115-4f08a699b8c8" providerId="ADAL" clId="{61064E29-7526-4006-8D9E-6DAEA80EB5D0}"/>
    <pc:docChg chg="modSld">
      <pc:chgData name="JHEYSON FABIAN VILLAVISAN BUITRAGO" userId="e5ced5c2-d787-455d-b115-4f08a699b8c8" providerId="ADAL" clId="{61064E29-7526-4006-8D9E-6DAEA80EB5D0}" dt="2023-08-25T21:37:25.760" v="17" actId="20577"/>
      <pc:docMkLst>
        <pc:docMk/>
      </pc:docMkLst>
      <pc:sldChg chg="modSp mod">
        <pc:chgData name="JHEYSON FABIAN VILLAVISAN BUITRAGO" userId="e5ced5c2-d787-455d-b115-4f08a699b8c8" providerId="ADAL" clId="{61064E29-7526-4006-8D9E-6DAEA80EB5D0}" dt="2023-08-17T22:34:33.526" v="12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61064E29-7526-4006-8D9E-6DAEA80EB5D0}" dt="2023-08-25T21:37:25.760" v="17" actId="20577"/>
        <pc:sldMkLst>
          <pc:docMk/>
          <pc:sldMk cId="3274533963" sldId="258"/>
        </pc:sldMkLst>
      </pc:sldChg>
    </pc:docChg>
  </pc:docChgLst>
  <pc:docChgLst>
    <pc:chgData name="JHEYSON FABIAN VILLAVISAN BUITRAGO" userId="e5ced5c2-d787-455d-b115-4f08a699b8c8" providerId="ADAL" clId="{34C8C28D-8801-4189-872A-85ABBDD74DE6}"/>
    <pc:docChg chg="custSel addSld modSld modSection">
      <pc:chgData name="JHEYSON FABIAN VILLAVISAN BUITRAGO" userId="e5ced5c2-d787-455d-b115-4f08a699b8c8" providerId="ADAL" clId="{34C8C28D-8801-4189-872A-85ABBDD74DE6}" dt="2024-08-15T21:12:12.091" v="381" actId="20577"/>
      <pc:docMkLst>
        <pc:docMk/>
      </pc:docMkLst>
      <pc:sldChg chg="modSp mod">
        <pc:chgData name="JHEYSON FABIAN VILLAVISAN BUITRAGO" userId="e5ced5c2-d787-455d-b115-4f08a699b8c8" providerId="ADAL" clId="{34C8C28D-8801-4189-872A-85ABBDD74DE6}" dt="2024-08-15T21:00:41.965" v="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34C8C28D-8801-4189-872A-85ABBDD74DE6}" dt="2024-08-15T21:00:46.666" v="10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34C8C28D-8801-4189-872A-85ABBDD74DE6}" dt="2024-08-15T21:00:44.462" v="9" actId="20577"/>
        <pc:sldMkLst>
          <pc:docMk/>
          <pc:sldMk cId="270398225" sldId="260"/>
        </pc:sldMkLst>
      </pc:sldChg>
      <pc:sldChg chg="modSp add mod">
        <pc:chgData name="JHEYSON FABIAN VILLAVISAN BUITRAGO" userId="e5ced5c2-d787-455d-b115-4f08a699b8c8" providerId="ADAL" clId="{34C8C28D-8801-4189-872A-85ABBDD74DE6}" dt="2024-08-15T21:12:12.091" v="381" actId="20577"/>
        <pc:sldMkLst>
          <pc:docMk/>
          <pc:sldMk cId="2965408220" sldId="280"/>
        </pc:sldMkLst>
      </pc:sldChg>
      <pc:sldChg chg="addSp modSp add mod">
        <pc:chgData name="JHEYSON FABIAN VILLAVISAN BUITRAGO" userId="e5ced5c2-d787-455d-b115-4f08a699b8c8" providerId="ADAL" clId="{34C8C28D-8801-4189-872A-85ABBDD74DE6}" dt="2024-08-15T21:10:26.452" v="378" actId="1076"/>
        <pc:sldMkLst>
          <pc:docMk/>
          <pc:sldMk cId="1483565277" sldId="281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711F7D72-680D-4FEF-9A96-8EC615CBA0DF}"/>
    <pc:docChg chg="undo custSel modSld">
      <pc:chgData name="JHEYSON FABIAN VILLAVISAN BUITRAGO" userId="e5ced5c2-d787-455d-b115-4f08a699b8c8" providerId="ADAL" clId="{711F7D72-680D-4FEF-9A96-8EC615CBA0DF}" dt="2024-02-23T19:29:31.185" v="39" actId="1076"/>
      <pc:docMkLst>
        <pc:docMk/>
      </pc:docMkLst>
      <pc:sldChg chg="modSp mod">
        <pc:chgData name="JHEYSON FABIAN VILLAVISAN BUITRAGO" userId="e5ced5c2-d787-455d-b115-4f08a699b8c8" providerId="ADAL" clId="{711F7D72-680D-4FEF-9A96-8EC615CBA0DF}" dt="2024-02-23T19:29:31.185" v="39" actId="1076"/>
        <pc:sldMkLst>
          <pc:docMk/>
          <pc:sldMk cId="3201851065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6/02/2025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6/02/2025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576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476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 - DMA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</a:t>
                      </a:r>
                      <a:r>
                        <a:rPr lang="es-CO" sz="1000"/>
                        <a:t>RS232 – SPI – MEMORIAS EXTERNAS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874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16714"/>
              </p:ext>
            </p:extLst>
          </p:nvPr>
        </p:nvGraphicFramePr>
        <p:xfrm>
          <a:off x="1524000" y="1916832"/>
          <a:ext cx="60960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5444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Contiene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Identificador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Char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Caracter</a:t>
                      </a:r>
                      <a:r>
                        <a:rPr lang="es-CO" dirty="0"/>
                        <a:t> 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uInt_8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Int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-127 :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%d </a:t>
                      </a:r>
                      <a:r>
                        <a:rPr lang="es-CO" dirty="0" err="1"/>
                        <a:t>or</a:t>
                      </a:r>
                      <a:r>
                        <a:rPr lang="es-CO" dirty="0"/>
                        <a:t> %i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uint_16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 : 65535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Double</a:t>
                      </a:r>
                      <a:r>
                        <a:rPr lang="es-CO" dirty="0"/>
                        <a:t> (Int_16)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-32768: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  <a:r>
                        <a:rPr lang="es-CO" dirty="0" err="1"/>
                        <a:t>lf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float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-3,40 E+38 : 3,40E+38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%f </a:t>
                      </a:r>
                      <a:r>
                        <a:rPr lang="es-CO" dirty="0" err="1"/>
                        <a:t>or</a:t>
                      </a:r>
                      <a:r>
                        <a:rPr lang="es-CO" dirty="0"/>
                        <a:t> 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DATOS</a:t>
            </a:r>
          </a:p>
        </p:txBody>
      </p:sp>
    </p:spTree>
    <p:extLst>
      <p:ext uri="{BB962C8B-B14F-4D97-AF65-F5344CB8AC3E}">
        <p14:creationId xmlns:p14="http://schemas.microsoft.com/office/powerpoint/2010/main" val="34406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65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</TotalTime>
  <Words>345</Words>
  <Application>Microsoft Office PowerPoint</Application>
  <PresentationFormat>Carta (216 x 279 mm)</PresentationFormat>
  <Paragraphs>109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91</cp:revision>
  <dcterms:created xsi:type="dcterms:W3CDTF">2008-03-11T21:51:34Z</dcterms:created>
  <dcterms:modified xsi:type="dcterms:W3CDTF">2025-02-06T17:47:04Z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