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7" r:id="rId6"/>
    <p:sldId id="274" r:id="rId7"/>
    <p:sldId id="286" r:id="rId8"/>
    <p:sldId id="288" r:id="rId9"/>
    <p:sldId id="289" r:id="rId10"/>
    <p:sldId id="290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7"/>
            <p14:sldId id="274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334EF-AE22-44E3-B339-74E453B32869}" v="66" dt="2025-02-10T20:59:03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07:23.211" v="803" actId="20577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07:23.211" v="803" actId="2057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8E0334EF-AE22-44E3-B339-74E453B32869}"/>
    <pc:docChg chg="undo custSel addSld delSld modSld modSection">
      <pc:chgData name="JHEYSON FABIAN VILLAVISAN BUITRAGO" userId="e5ced5c2-d787-455d-b115-4f08a699b8c8" providerId="ADAL" clId="{8E0334EF-AE22-44E3-B339-74E453B32869}" dt="2025-02-10T21:00:06.231" v="1654" actId="20577"/>
      <pc:docMkLst>
        <pc:docMk/>
      </pc:docMkLst>
      <pc:sldChg chg="modSp mod">
        <pc:chgData name="JHEYSON FABIAN VILLAVISAN BUITRAGO" userId="e5ced5c2-d787-455d-b115-4f08a699b8c8" providerId="ADAL" clId="{8E0334EF-AE22-44E3-B339-74E453B32869}" dt="2025-02-10T21:00:06.231" v="165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8E0334EF-AE22-44E3-B339-74E453B32869}" dt="2025-02-10T21:00:06.231" v="1654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Sp delSp modSp mod">
        <pc:chgData name="JHEYSON FABIAN VILLAVISAN BUITRAGO" userId="e5ced5c2-d787-455d-b115-4f08a699b8c8" providerId="ADAL" clId="{8E0334EF-AE22-44E3-B339-74E453B32869}" dt="2025-02-10T20:59:03.938" v="1604" actId="1076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8E0334EF-AE22-44E3-B339-74E453B32869}" dt="2025-02-05T19:39:59.128" v="585" actId="20577"/>
          <ac:spMkLst>
            <pc:docMk/>
            <pc:sldMk cId="4035662027" sldId="286"/>
            <ac:spMk id="4" creationId="{8A0CF200-2A59-F009-B9B5-2579EA98BD8F}"/>
          </ac:spMkLst>
        </pc:spChg>
        <pc:picChg chg="add mod">
          <ac:chgData name="JHEYSON FABIAN VILLAVISAN BUITRAGO" userId="e5ced5c2-d787-455d-b115-4f08a699b8c8" providerId="ADAL" clId="{8E0334EF-AE22-44E3-B339-74E453B32869}" dt="2025-02-10T20:59:03.938" v="1604" actId="1076"/>
          <ac:picMkLst>
            <pc:docMk/>
            <pc:sldMk cId="4035662027" sldId="286"/>
            <ac:picMk id="1028" creationId="{F6D28D76-0811-C244-8CCD-7D7A1D0094B6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10T20:40:13.783" v="1580" actId="20577"/>
        <pc:sldMkLst>
          <pc:docMk/>
          <pc:sldMk cId="1966865413" sldId="288"/>
        </pc:sldMkLst>
        <pc:spChg chg="mod">
          <ac:chgData name="JHEYSON FABIAN VILLAVISAN BUITRAGO" userId="e5ced5c2-d787-455d-b115-4f08a699b8c8" providerId="ADAL" clId="{8E0334EF-AE22-44E3-B339-74E453B32869}" dt="2025-02-10T20:40:13.783" v="1580" actId="20577"/>
          <ac:spMkLst>
            <pc:docMk/>
            <pc:sldMk cId="1966865413" sldId="288"/>
            <ac:spMk id="4" creationId="{B2EF34FE-B758-EC0F-6FC3-2AB7ECFEB14E}"/>
          </ac:spMkLst>
        </pc:spChg>
        <pc:spChg chg="mod">
          <ac:chgData name="JHEYSON FABIAN VILLAVISAN BUITRAGO" userId="e5ced5c2-d787-455d-b115-4f08a699b8c8" providerId="ADAL" clId="{8E0334EF-AE22-44E3-B339-74E453B32869}" dt="2025-02-05T19:40:33.459" v="592" actId="20577"/>
          <ac:spMkLst>
            <pc:docMk/>
            <pc:sldMk cId="1966865413" sldId="288"/>
            <ac:spMk id="10" creationId="{53C8DEB2-838B-829B-133B-FEDB54B94B93}"/>
          </ac:spMkLst>
        </pc:spChg>
        <pc:graphicFrameChg chg="add mod modGraphic">
          <ac:chgData name="JHEYSON FABIAN VILLAVISAN BUITRAGO" userId="e5ced5c2-d787-455d-b115-4f08a699b8c8" providerId="ADAL" clId="{8E0334EF-AE22-44E3-B339-74E453B32869}" dt="2025-02-05T19:57:48.543" v="780" actId="1038"/>
          <ac:graphicFrameMkLst>
            <pc:docMk/>
            <pc:sldMk cId="1966865413" sldId="288"/>
            <ac:graphicFrameMk id="3" creationId="{6C87597F-FE4B-EEDD-FDDA-A4214001E55E}"/>
          </ac:graphicFrameMkLst>
        </pc:graphicFrameChg>
        <pc:picChg chg="add mod">
          <ac:chgData name="JHEYSON FABIAN VILLAVISAN BUITRAGO" userId="e5ced5c2-d787-455d-b115-4f08a699b8c8" providerId="ADAL" clId="{8E0334EF-AE22-44E3-B339-74E453B32869}" dt="2025-02-05T19:57:48.543" v="780" actId="1038"/>
          <ac:picMkLst>
            <pc:docMk/>
            <pc:sldMk cId="1966865413" sldId="288"/>
            <ac:picMk id="2052" creationId="{86471A05-66C1-F7AA-6311-09EC9B668464}"/>
          </ac:picMkLst>
        </pc:picChg>
      </pc:sldChg>
      <pc:sldChg chg="modSp del mod">
        <pc:chgData name="JHEYSON FABIAN VILLAVISAN BUITRAGO" userId="e5ced5c2-d787-455d-b115-4f08a699b8c8" providerId="ADAL" clId="{8E0334EF-AE22-44E3-B339-74E453B32869}" dt="2025-02-05T18:22:24.386" v="308" actId="47"/>
        <pc:sldMkLst>
          <pc:docMk/>
          <pc:sldMk cId="2419723712" sldId="288"/>
        </pc:sldMkLst>
      </pc:sldChg>
      <pc:sldChg chg="addSp modSp add mod">
        <pc:chgData name="JHEYSON FABIAN VILLAVISAN BUITRAGO" userId="e5ced5c2-d787-455d-b115-4f08a699b8c8" providerId="ADAL" clId="{8E0334EF-AE22-44E3-B339-74E453B32869}" dt="2025-02-05T19:52:48.369" v="718" actId="20577"/>
        <pc:sldMkLst>
          <pc:docMk/>
          <pc:sldMk cId="3997392990" sldId="289"/>
        </pc:sldMkLst>
        <pc:spChg chg="mod">
          <ac:chgData name="JHEYSON FABIAN VILLAVISAN BUITRAGO" userId="e5ced5c2-d787-455d-b115-4f08a699b8c8" providerId="ADAL" clId="{8E0334EF-AE22-44E3-B339-74E453B32869}" dt="2025-02-05T19:52:48.369" v="718" actId="20577"/>
          <ac:spMkLst>
            <pc:docMk/>
            <pc:sldMk cId="3997392990" sldId="289"/>
            <ac:spMk id="4" creationId="{8231F56E-ADD0-07C2-AFEF-13E47EF3C984}"/>
          </ac:spMkLst>
        </pc:spChg>
        <pc:spChg chg="mod">
          <ac:chgData name="JHEYSON FABIAN VILLAVISAN BUITRAGO" userId="e5ced5c2-d787-455d-b115-4f08a699b8c8" providerId="ADAL" clId="{8E0334EF-AE22-44E3-B339-74E453B32869}" dt="2025-02-05T19:47:21.551" v="647" actId="20577"/>
          <ac:spMkLst>
            <pc:docMk/>
            <pc:sldMk cId="3997392990" sldId="289"/>
            <ac:spMk id="10" creationId="{3BF5B877-D5EC-3EBE-8C2B-9BE99B8575E3}"/>
          </ac:spMkLst>
        </pc:spChg>
        <pc:picChg chg="add mod">
          <ac:chgData name="JHEYSON FABIAN VILLAVISAN BUITRAGO" userId="e5ced5c2-d787-455d-b115-4f08a699b8c8" providerId="ADAL" clId="{8E0334EF-AE22-44E3-B339-74E453B32869}" dt="2025-02-05T19:52:43.425" v="708" actId="1076"/>
          <ac:picMkLst>
            <pc:docMk/>
            <pc:sldMk cId="3997392990" sldId="289"/>
            <ac:picMk id="3074" creationId="{14E81DA5-99A5-CEB5-1785-2E73315F7B31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06T12:38:38.659" v="1548" actId="20577"/>
        <pc:sldMkLst>
          <pc:docMk/>
          <pc:sldMk cId="2953627009" sldId="290"/>
        </pc:sldMkLst>
        <pc:spChg chg="mod">
          <ac:chgData name="JHEYSON FABIAN VILLAVISAN BUITRAGO" userId="e5ced5c2-d787-455d-b115-4f08a699b8c8" providerId="ADAL" clId="{8E0334EF-AE22-44E3-B339-74E453B32869}" dt="2025-02-05T20:06:49.959" v="1302" actId="21"/>
          <ac:spMkLst>
            <pc:docMk/>
            <pc:sldMk cId="2953627009" sldId="290"/>
            <ac:spMk id="2" creationId="{4790CA2C-439C-CC14-B12B-6F09802510AE}"/>
          </ac:spMkLst>
        </pc:spChg>
        <pc:spChg chg="mod">
          <ac:chgData name="JHEYSON FABIAN VILLAVISAN BUITRAGO" userId="e5ced5c2-d787-455d-b115-4f08a699b8c8" providerId="ADAL" clId="{8E0334EF-AE22-44E3-B339-74E453B32869}" dt="2025-02-06T12:38:38.659" v="1548" actId="20577"/>
          <ac:spMkLst>
            <pc:docMk/>
            <pc:sldMk cId="2953627009" sldId="290"/>
            <ac:spMk id="4" creationId="{BDACA907-708B-9C1A-BE87-DD07899D7BE0}"/>
          </ac:spMkLst>
        </pc:spChg>
        <pc:spChg chg="mod">
          <ac:chgData name="JHEYSON FABIAN VILLAVISAN BUITRAGO" userId="e5ced5c2-d787-455d-b115-4f08a699b8c8" providerId="ADAL" clId="{8E0334EF-AE22-44E3-B339-74E453B32869}" dt="2025-02-05T20:11:19.460" v="1492" actId="20577"/>
          <ac:spMkLst>
            <pc:docMk/>
            <pc:sldMk cId="2953627009" sldId="290"/>
            <ac:spMk id="10" creationId="{BF0E95BE-EA2A-9366-90DD-C9C59B5FC606}"/>
          </ac:spMkLst>
        </pc:spChg>
        <pc:picChg chg="add mod">
          <ac:chgData name="JHEYSON FABIAN VILLAVISAN BUITRAGO" userId="e5ced5c2-d787-455d-b115-4f08a699b8c8" providerId="ADAL" clId="{8E0334EF-AE22-44E3-B339-74E453B32869}" dt="2025-02-05T20:16:32.151" v="1493" actId="14100"/>
          <ac:picMkLst>
            <pc:docMk/>
            <pc:sldMk cId="2953627009" sldId="290"/>
            <ac:picMk id="4102" creationId="{B6CCA64D-2EEE-C2F6-7E34-9800172E8EE3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8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los periféricos de entrada y salida digital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noProof="0" dirty="0">
                <a:latin typeface="+mj-lt"/>
              </a:rPr>
              <a:t>Siete segmentos hexadecimal (usando compuertas lógicas) 4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display de 7 segmentos en s7 ejemplo de codificación">
            <a:extLst>
              <a:ext uri="{FF2B5EF4-FFF2-40B4-BE49-F238E27FC236}">
                <a16:creationId xmlns:a16="http://schemas.microsoft.com/office/drawing/2014/main" id="{F6D28D76-0811-C244-8CCD-7D7A1D00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34587"/>
            <a:ext cx="3240360" cy="23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5F1F-E3B2-EACA-3DC3-1DFEDD75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2B6F-5BC3-E680-479C-5E9C191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34FE-B758-EC0F-6FC3-2AB7EC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 (Repaso Mapas de Karnaugh)</a:t>
            </a:r>
          </a:p>
          <a:p>
            <a:pPr algn="l"/>
            <a:r>
              <a:rPr lang="es-CO" sz="2000" b="1" noProof="0" dirty="0">
                <a:latin typeface="+mj-lt"/>
              </a:rPr>
              <a:t>Led RGB generar 8 colores (usando compuertas lógicas) 3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53C8DEB2-838B-829B-133B-FEDB54B94B9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40F338AD-E7DF-DE81-25E0-F9B94A83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CDF8D-856D-2ECA-3DA2-F7CD206EF7C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2052" name="Picture 4" descr="Concepto de RGB | OBSERVA LA TIERRA DESDE EL ESPACIO CON LA ESA (ALUMNADO  DE 14 A 18 AÑOS)">
            <a:extLst>
              <a:ext uri="{FF2B5EF4-FFF2-40B4-BE49-F238E27FC236}">
                <a16:creationId xmlns:a16="http://schemas.microsoft.com/office/drawing/2014/main" id="{86471A05-66C1-F7AA-6311-09EC9B66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68" y="37577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C87597F-FE4B-EEDD-FDDA-A4214001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8725"/>
              </p:ext>
            </p:extLst>
          </p:nvPr>
        </p:nvGraphicFramePr>
        <p:xfrm>
          <a:off x="2425452" y="3614304"/>
          <a:ext cx="1661990" cy="267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995">
                  <a:extLst>
                    <a:ext uri="{9D8B030D-6E8A-4147-A177-3AD203B41FA5}">
                      <a16:colId xmlns:a16="http://schemas.microsoft.com/office/drawing/2014/main" val="400833576"/>
                    </a:ext>
                  </a:extLst>
                </a:gridCol>
                <a:gridCol w="830995">
                  <a:extLst>
                    <a:ext uri="{9D8B030D-6E8A-4147-A177-3AD203B41FA5}">
                      <a16:colId xmlns:a16="http://schemas.microsoft.com/office/drawing/2014/main" val="2614632604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cifra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715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0948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6072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167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78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414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3287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14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7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4042-8A36-6EA1-FEA7-408A04E89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8B3C-5E3C-202E-AFA2-F0F7A99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1F56E-ADD0-07C2-AFEF-13E47EF3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dirty="0">
                <a:latin typeface="+mj-lt"/>
              </a:rPr>
              <a:t>Leds - </a:t>
            </a:r>
            <a:r>
              <a:rPr lang="es-CO" sz="2000" b="1" noProof="0" dirty="0">
                <a:latin typeface="+mj-lt"/>
              </a:rPr>
              <a:t>Semáforo doble con cruce (puede usar Código)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BF5B877-D5EC-3EBE-8C2B-9BE99B8575E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552B34A-7250-F744-C3E2-CE53D6DA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1F554B4-C36C-8C0B-1CA6-1D112FC0A10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3074" name="Picture 2" descr="SEMÁFOROS DE CRUCE | ecuduino">
            <a:extLst>
              <a:ext uri="{FF2B5EF4-FFF2-40B4-BE49-F238E27FC236}">
                <a16:creationId xmlns:a16="http://schemas.microsoft.com/office/drawing/2014/main" id="{14E81DA5-99A5-CEB5-1785-2E73315F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1742380" cy="29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9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A6F9-39CF-BE0F-FF54-2E9ABD3A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CA2C-439C-CC14-B12B-6F098025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7355859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CA907-708B-9C1A-BE87-DD07899D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47971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/>
              <a:t>Fecha</a:t>
            </a:r>
            <a:r>
              <a:rPr lang="en-US" sz="2000" b="1" dirty="0"/>
              <a:t>: </a:t>
            </a:r>
            <a:r>
              <a:rPr lang="en-US" sz="2000" b="1" i="0" dirty="0">
                <a:effectLst/>
              </a:rPr>
              <a:t>13 Marzo 8 a 9 pm </a:t>
            </a:r>
            <a:br>
              <a:rPr lang="en-US" sz="2000" b="1" i="0" dirty="0">
                <a:effectLst/>
              </a:rPr>
            </a:br>
            <a:r>
              <a:rPr lang="en-US" sz="2000" b="1" i="0" dirty="0" err="1">
                <a:effectLst/>
              </a:rPr>
              <a:t>Rubrica</a:t>
            </a:r>
            <a:r>
              <a:rPr lang="en-US" sz="2000" b="1" i="0" dirty="0">
                <a:effectLst/>
              </a:rPr>
              <a:t>: 28% </a:t>
            </a:r>
          </a:p>
          <a:p>
            <a:pPr algn="l"/>
            <a:r>
              <a:rPr lang="en-US" sz="2000" b="1" i="0" dirty="0" err="1">
                <a:effectLst/>
              </a:rPr>
              <a:t>Requisitos</a:t>
            </a:r>
            <a:r>
              <a:rPr lang="en-US" sz="2000" b="1" dirty="0"/>
              <a:t>: El </a:t>
            </a:r>
            <a:r>
              <a:rPr lang="en-US" sz="2000" b="1" dirty="0" err="1"/>
              <a:t>grupo</a:t>
            </a:r>
            <a:r>
              <a:rPr lang="en-US" sz="2000" b="1" dirty="0"/>
              <a:t> </a:t>
            </a:r>
            <a:r>
              <a:rPr lang="en-US" sz="2000" b="1" dirty="0" err="1"/>
              <a:t>debe</a:t>
            </a:r>
            <a:r>
              <a:rPr lang="en-US" sz="2000" b="1" dirty="0"/>
              <a:t> </a:t>
            </a:r>
            <a:r>
              <a:rPr lang="en-US" sz="2000" b="1" dirty="0" err="1"/>
              <a:t>entregar</a:t>
            </a:r>
            <a:r>
              <a:rPr lang="en-US" sz="2000" b="1" dirty="0"/>
              <a:t> </a:t>
            </a:r>
            <a:r>
              <a:rPr lang="en-US" sz="2000" b="1" dirty="0" err="1"/>
              <a:t>previamente</a:t>
            </a:r>
            <a:r>
              <a:rPr lang="en-US" sz="2000" b="1" dirty="0"/>
              <a:t> </a:t>
            </a:r>
            <a:r>
              <a:rPr lang="en-US" sz="2000" b="1" dirty="0" err="1"/>
              <a:t>todas</a:t>
            </a:r>
            <a:r>
              <a:rPr lang="en-US" sz="2000" b="1" dirty="0"/>
              <a:t> las </a:t>
            </a:r>
            <a:r>
              <a:rPr lang="en-US" sz="2000" b="1" dirty="0" err="1"/>
              <a:t>actividades</a:t>
            </a:r>
            <a:r>
              <a:rPr lang="en-US" sz="2000" b="1" dirty="0"/>
              <a:t> y </a:t>
            </a:r>
            <a:r>
              <a:rPr lang="en-US" sz="2000" b="1" dirty="0" err="1"/>
              <a:t>ejercicios</a:t>
            </a:r>
            <a:r>
              <a:rPr lang="en-US" sz="2000" b="1" dirty="0"/>
              <a:t> </a:t>
            </a:r>
            <a:r>
              <a:rPr lang="en-US" sz="2000" b="1" dirty="0" err="1"/>
              <a:t>planteados</a:t>
            </a:r>
            <a:r>
              <a:rPr lang="en-US" sz="2000" b="1" dirty="0"/>
              <a:t>.</a:t>
            </a:r>
          </a:p>
          <a:p>
            <a:pPr algn="l"/>
            <a:r>
              <a:rPr lang="en-US" sz="2000" b="1" dirty="0" err="1">
                <a:latin typeface="+mj-lt"/>
              </a:rPr>
              <a:t>Requerimientos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mínimos</a:t>
            </a:r>
            <a:r>
              <a:rPr lang="en-US" sz="2000" b="1" dirty="0">
                <a:latin typeface="+mj-lt"/>
              </a:rPr>
              <a:t>: </a:t>
            </a:r>
            <a:endParaRPr lang="es-CO" sz="2000" dirty="0">
              <a:latin typeface="+mj-lt"/>
            </a:endParaRPr>
          </a:p>
          <a:p>
            <a:pPr algn="l"/>
            <a:r>
              <a:rPr lang="es-CO" sz="1600" dirty="0">
                <a:latin typeface="+mj-lt"/>
              </a:rPr>
              <a:t>Diseñe un j</a:t>
            </a:r>
            <a:r>
              <a:rPr lang="es-CO" sz="1600" noProof="0" dirty="0" err="1">
                <a:latin typeface="+mj-lt"/>
              </a:rPr>
              <a:t>uego</a:t>
            </a:r>
            <a:r>
              <a:rPr lang="es-CO" sz="1600" noProof="0" dirty="0">
                <a:latin typeface="+mj-lt"/>
              </a:rPr>
              <a:t> de memoria</a:t>
            </a:r>
            <a:r>
              <a:rPr lang="es-CO" sz="1600" dirty="0">
                <a:latin typeface="+mj-lt"/>
              </a:rPr>
              <a:t>.</a:t>
            </a:r>
            <a:r>
              <a:rPr lang="es-CO" sz="1600" noProof="0" dirty="0">
                <a:latin typeface="+mj-lt"/>
              </a:rPr>
              <a:t> Con niveles fácil, medio y difícil (Los niveles son definidos por usted. </a:t>
            </a:r>
            <a:r>
              <a:rPr lang="es-CO" sz="1600" dirty="0">
                <a:latin typeface="+mj-lt"/>
              </a:rPr>
              <a:t>Por ejemplo: tiempo de observación del patrón o la cantidad de colores del patrón.) </a:t>
            </a:r>
            <a:r>
              <a:rPr lang="es-CO" sz="1600" u="sng" dirty="0">
                <a:latin typeface="+mj-lt"/>
              </a:rPr>
              <a:t>Sea </a:t>
            </a:r>
            <a:r>
              <a:rPr lang="es-CO" sz="1600" u="sng" dirty="0" err="1">
                <a:latin typeface="+mj-lt"/>
              </a:rPr>
              <a:t>Creativ</a:t>
            </a:r>
            <a:r>
              <a:rPr lang="es-CO" sz="1600" u="sng" dirty="0">
                <a:latin typeface="+mj-lt"/>
              </a:rPr>
              <a:t>@!!!!</a:t>
            </a:r>
          </a:p>
          <a:p>
            <a:pPr algn="l"/>
            <a:r>
              <a:rPr lang="es-CO" sz="1600" dirty="0">
                <a:latin typeface="+mj-lt"/>
              </a:rPr>
              <a:t>Los patrones pueden ser de un solo color o hasta los 4 colores a la vez.</a:t>
            </a:r>
          </a:p>
          <a:p>
            <a:pPr algn="l"/>
            <a:r>
              <a:rPr lang="es-CO" sz="1600" dirty="0">
                <a:latin typeface="+mj-lt"/>
              </a:rPr>
              <a:t>En cualquiera de los niveles, se mostrarán los primeros 10 patrones.</a:t>
            </a:r>
          </a:p>
          <a:p>
            <a:pPr algn="l"/>
            <a:r>
              <a:rPr lang="es-CO" sz="1600" noProof="0" dirty="0">
                <a:latin typeface="+mj-lt"/>
              </a:rPr>
              <a:t>En cualquiera de los niveles debe contar con al menos </a:t>
            </a:r>
            <a:r>
              <a:rPr lang="es-CO" sz="1600" dirty="0">
                <a:latin typeface="+mj-lt"/>
              </a:rPr>
              <a:t>30 patrones.</a:t>
            </a:r>
          </a:p>
          <a:p>
            <a:pPr algn="l"/>
            <a:endParaRPr lang="es-CO" sz="20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F0E95BE-EA2A-9366-90DD-C9C59B5FC60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DB508605-BCB9-B14E-11C9-A8D8145E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C1ACE6C6-FD9B-5B8A-D143-953B77660C9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4102" name="Picture 6" descr="juego de memoria diseñado de forma segura para la diversión y el  aprendizaje: Alibaba.com">
            <a:extLst>
              <a:ext uri="{FF2B5EF4-FFF2-40B4-BE49-F238E27FC236}">
                <a16:creationId xmlns:a16="http://schemas.microsoft.com/office/drawing/2014/main" id="{B6CCA64D-2EEE-C2F6-7E34-9800172E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2468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435</Words>
  <Application>Microsoft Office PowerPoint</Application>
  <PresentationFormat>Carta (216 x 279 mm)</PresentationFormat>
  <Paragraphs>116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  <vt:lpstr>Actividad</vt:lpstr>
      <vt:lpstr>Actividad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2025-02-10T21:00:08Z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