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9"/>
  </p:notesMasterIdLst>
  <p:handoutMasterIdLst>
    <p:handoutMasterId r:id="rId10"/>
  </p:handoutMasterIdLst>
  <p:sldIdLst>
    <p:sldId id="256" r:id="rId5"/>
    <p:sldId id="280" r:id="rId6"/>
    <p:sldId id="274" r:id="rId7"/>
    <p:sldId id="286" r:id="rId8"/>
  </p:sldIdLst>
  <p:sldSz cx="9144000" cy="6858000" type="letter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3080F47-54FE-4674-8A61-9F6C6D97AC09}">
          <p14:sldIdLst>
            <p14:sldId id="256"/>
            <p14:sldId id="280"/>
            <p14:sldId id="274"/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D5D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94660"/>
  </p:normalViewPr>
  <p:slideViewPr>
    <p:cSldViewPr>
      <p:cViewPr varScale="1">
        <p:scale>
          <a:sx n="117" d="100"/>
          <a:sy n="117" d="100"/>
        </p:scale>
        <p:origin x="130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197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HEYSON FABIAN VILLAVISAN BUITRAGO" userId="e5ced5c2-d787-455d-b115-4f08a699b8c8" providerId="ADAL" clId="{F051727E-E815-4CBA-87EC-595602D579B3}"/>
    <pc:docChg chg="custSel modSld">
      <pc:chgData name="JHEYSON FABIAN VILLAVISAN BUITRAGO" userId="e5ced5c2-d787-455d-b115-4f08a699b8c8" providerId="ADAL" clId="{F051727E-E815-4CBA-87EC-595602D579B3}" dt="2025-01-14T17:55:02.606" v="514" actId="1076"/>
      <pc:docMkLst>
        <pc:docMk/>
      </pc:docMkLst>
      <pc:sldChg chg="modSp mod">
        <pc:chgData name="JHEYSON FABIAN VILLAVISAN BUITRAGO" userId="e5ced5c2-d787-455d-b115-4f08a699b8c8" providerId="ADAL" clId="{F051727E-E815-4CBA-87EC-595602D579B3}" dt="2025-01-14T00:21:13.732" v="486" actId="113"/>
        <pc:sldMkLst>
          <pc:docMk/>
          <pc:sldMk cId="0" sldId="261"/>
        </pc:sldMkLst>
      </pc:sldChg>
      <pc:sldChg chg="addSp modSp mod">
        <pc:chgData name="JHEYSON FABIAN VILLAVISAN BUITRAGO" userId="e5ced5c2-d787-455d-b115-4f08a699b8c8" providerId="ADAL" clId="{F051727E-E815-4CBA-87EC-595602D579B3}" dt="2025-01-14T17:55:02.606" v="514" actId="1076"/>
        <pc:sldMkLst>
          <pc:docMk/>
          <pc:sldMk cId="0" sldId="268"/>
        </pc:sldMkLst>
      </pc:sldChg>
      <pc:sldChg chg="modSp mod">
        <pc:chgData name="JHEYSON FABIAN VILLAVISAN BUITRAGO" userId="e5ced5c2-d787-455d-b115-4f08a699b8c8" providerId="ADAL" clId="{F051727E-E815-4CBA-87EC-595602D579B3}" dt="2025-01-14T00:20:56.124" v="476" actId="404"/>
        <pc:sldMkLst>
          <pc:docMk/>
          <pc:sldMk cId="3709177429" sldId="274"/>
        </pc:sldMkLst>
        <pc:spChg chg="mod">
          <ac:chgData name="JHEYSON FABIAN VILLAVISAN BUITRAGO" userId="e5ced5c2-d787-455d-b115-4f08a699b8c8" providerId="ADAL" clId="{F051727E-E815-4CBA-87EC-595602D579B3}" dt="2025-01-14T00:20:27.931" v="460" actId="14100"/>
          <ac:spMkLst>
            <pc:docMk/>
            <pc:sldMk cId="3709177429" sldId="274"/>
            <ac:spMk id="4" creationId="{2C7E43D4-8286-4BEE-907B-3A35AE701C90}"/>
          </ac:spMkLst>
        </pc:spChg>
        <pc:spChg chg="mod">
          <ac:chgData name="JHEYSON FABIAN VILLAVISAN BUITRAGO" userId="e5ced5c2-d787-455d-b115-4f08a699b8c8" providerId="ADAL" clId="{F051727E-E815-4CBA-87EC-595602D579B3}" dt="2025-01-14T00:20:56.124" v="476" actId="404"/>
          <ac:spMkLst>
            <pc:docMk/>
            <pc:sldMk cId="3709177429" sldId="274"/>
            <ac:spMk id="10" creationId="{AF4E183E-A171-4923-A99E-D149888CEC37}"/>
          </ac:spMkLst>
        </pc:spChg>
      </pc:sldChg>
      <pc:sldChg chg="modSp mod">
        <pc:chgData name="JHEYSON FABIAN VILLAVISAN BUITRAGO" userId="e5ced5c2-d787-455d-b115-4f08a699b8c8" providerId="ADAL" clId="{F051727E-E815-4CBA-87EC-595602D579B3}" dt="2025-01-14T00:20:48.181" v="475" actId="20577"/>
        <pc:sldMkLst>
          <pc:docMk/>
          <pc:sldMk cId="2965408220" sldId="280"/>
        </pc:sldMkLst>
      </pc:sldChg>
    </pc:docChg>
  </pc:docChgLst>
  <pc:docChgLst>
    <pc:chgData name="JHEYSON FABIAN VILLAVISAN BUITRAGO" userId="e5ced5c2-d787-455d-b115-4f08a699b8c8" providerId="ADAL" clId="{29AE3C56-95F7-4B8B-A3E1-184D660B9D00}"/>
    <pc:docChg chg="undo redo custSel addSld modSld">
      <pc:chgData name="JHEYSON FABIAN VILLAVISAN BUITRAGO" userId="e5ced5c2-d787-455d-b115-4f08a699b8c8" providerId="ADAL" clId="{29AE3C56-95F7-4B8B-A3E1-184D660B9D00}" dt="2025-02-04T14:46:47.942" v="1030" actId="20577"/>
      <pc:docMkLst>
        <pc:docMk/>
      </pc:docMkLst>
      <pc:sldChg chg="modSp mod">
        <pc:chgData name="JHEYSON FABIAN VILLAVISAN BUITRAGO" userId="e5ced5c2-d787-455d-b115-4f08a699b8c8" providerId="ADAL" clId="{29AE3C56-95F7-4B8B-A3E1-184D660B9D00}" dt="2025-02-04T13:39:48.827" v="18" actId="20577"/>
        <pc:sldMkLst>
          <pc:docMk/>
          <pc:sldMk cId="0" sldId="256"/>
        </pc:sldMkLst>
        <pc:spChg chg="mod">
          <ac:chgData name="JHEYSON FABIAN VILLAVISAN BUITRAGO" userId="e5ced5c2-d787-455d-b115-4f08a699b8c8" providerId="ADAL" clId="{29AE3C56-95F7-4B8B-A3E1-184D660B9D00}" dt="2025-02-04T13:39:48.827" v="18" actId="20577"/>
          <ac:spMkLst>
            <pc:docMk/>
            <pc:sldMk cId="0" sldId="256"/>
            <ac:spMk id="10" creationId="{0D52910C-C7FF-51AD-9B9D-1A390D5FFE1B}"/>
          </ac:spMkLst>
        </pc:spChg>
      </pc:sldChg>
      <pc:sldChg chg="modSp mod">
        <pc:chgData name="JHEYSON FABIAN VILLAVISAN BUITRAGO" userId="e5ced5c2-d787-455d-b115-4f08a699b8c8" providerId="ADAL" clId="{29AE3C56-95F7-4B8B-A3E1-184D660B9D00}" dt="2025-02-04T14:19:45.992" v="825" actId="20577"/>
        <pc:sldMkLst>
          <pc:docMk/>
          <pc:sldMk cId="0" sldId="261"/>
        </pc:sldMkLst>
      </pc:sldChg>
      <pc:sldChg chg="modSp add mod">
        <pc:chgData name="JHEYSON FABIAN VILLAVISAN BUITRAGO" userId="e5ced5c2-d787-455d-b115-4f08a699b8c8" providerId="ADAL" clId="{29AE3C56-95F7-4B8B-A3E1-184D660B9D00}" dt="2025-02-04T14:31:11.579" v="1004" actId="20577"/>
        <pc:sldMkLst>
          <pc:docMk/>
          <pc:sldMk cId="0" sldId="266"/>
        </pc:sldMkLst>
      </pc:sldChg>
      <pc:sldChg chg="modSp mod">
        <pc:chgData name="JHEYSON FABIAN VILLAVISAN BUITRAGO" userId="e5ced5c2-d787-455d-b115-4f08a699b8c8" providerId="ADAL" clId="{29AE3C56-95F7-4B8B-A3E1-184D660B9D00}" dt="2025-02-04T14:27:42.659" v="1000" actId="20577"/>
        <pc:sldMkLst>
          <pc:docMk/>
          <pc:sldMk cId="0" sldId="268"/>
        </pc:sldMkLst>
      </pc:sldChg>
      <pc:sldChg chg="modSp mod">
        <pc:chgData name="JHEYSON FABIAN VILLAVISAN BUITRAGO" userId="e5ced5c2-d787-455d-b115-4f08a699b8c8" providerId="ADAL" clId="{29AE3C56-95F7-4B8B-A3E1-184D660B9D00}" dt="2025-02-04T13:39:58.014" v="19"/>
        <pc:sldMkLst>
          <pc:docMk/>
          <pc:sldMk cId="3709177429" sldId="274"/>
        </pc:sldMkLst>
        <pc:spChg chg="mod">
          <ac:chgData name="JHEYSON FABIAN VILLAVISAN BUITRAGO" userId="e5ced5c2-d787-455d-b115-4f08a699b8c8" providerId="ADAL" clId="{29AE3C56-95F7-4B8B-A3E1-184D660B9D00}" dt="2025-02-04T13:39:58.014" v="19"/>
          <ac:spMkLst>
            <pc:docMk/>
            <pc:sldMk cId="3709177429" sldId="274"/>
            <ac:spMk id="5" creationId="{AD83FA30-4A3C-43B8-17CD-C08519129156}"/>
          </ac:spMkLst>
        </pc:spChg>
      </pc:sldChg>
      <pc:sldChg chg="modSp add mod">
        <pc:chgData name="JHEYSON FABIAN VILLAVISAN BUITRAGO" userId="e5ced5c2-d787-455d-b115-4f08a699b8c8" providerId="ADAL" clId="{29AE3C56-95F7-4B8B-A3E1-184D660B9D00}" dt="2025-02-04T14:31:09.215" v="1003" actId="20577"/>
        <pc:sldMkLst>
          <pc:docMk/>
          <pc:sldMk cId="2680639377" sldId="275"/>
        </pc:sldMkLst>
      </pc:sldChg>
      <pc:sldChg chg="delSp modSp mod">
        <pc:chgData name="JHEYSON FABIAN VILLAVISAN BUITRAGO" userId="e5ced5c2-d787-455d-b115-4f08a699b8c8" providerId="ADAL" clId="{29AE3C56-95F7-4B8B-A3E1-184D660B9D00}" dt="2025-02-04T14:27:40.001" v="999" actId="20577"/>
        <pc:sldMkLst>
          <pc:docMk/>
          <pc:sldMk cId="1955606898" sldId="277"/>
        </pc:sldMkLst>
      </pc:sldChg>
      <pc:sldChg chg="modSp mod">
        <pc:chgData name="JHEYSON FABIAN VILLAVISAN BUITRAGO" userId="e5ced5c2-d787-455d-b115-4f08a699b8c8" providerId="ADAL" clId="{29AE3C56-95F7-4B8B-A3E1-184D660B9D00}" dt="2025-02-04T13:40:01.726" v="20"/>
        <pc:sldMkLst>
          <pc:docMk/>
          <pc:sldMk cId="214171354" sldId="278"/>
        </pc:sldMkLst>
      </pc:sldChg>
      <pc:sldChg chg="addSp modSp mod">
        <pc:chgData name="JHEYSON FABIAN VILLAVISAN BUITRAGO" userId="e5ced5c2-d787-455d-b115-4f08a699b8c8" providerId="ADAL" clId="{29AE3C56-95F7-4B8B-A3E1-184D660B9D00}" dt="2025-02-04T14:46:47.942" v="1030" actId="20577"/>
        <pc:sldMkLst>
          <pc:docMk/>
          <pc:sldMk cId="2965408220" sldId="280"/>
        </pc:sldMkLst>
      </pc:sldChg>
    </pc:docChg>
  </pc:docChgLst>
  <pc:docChgLst>
    <pc:chgData name="JHEYSON FABIAN VILLAVISAN BUITRAGO" userId="e5ced5c2-d787-455d-b115-4f08a699b8c8" providerId="ADAL" clId="{3985C9E5-81AA-4DDC-888E-805F19B02ED5}"/>
    <pc:docChg chg="undo custSel addSld delSld modSld modSection">
      <pc:chgData name="JHEYSON FABIAN VILLAVISAN BUITRAGO" userId="e5ced5c2-d787-455d-b115-4f08a699b8c8" providerId="ADAL" clId="{3985C9E5-81AA-4DDC-888E-805F19B02ED5}" dt="2024-08-06T19:04:24.772" v="434" actId="20577"/>
      <pc:docMkLst>
        <pc:docMk/>
      </pc:docMkLst>
      <pc:sldChg chg="modSp mod">
        <pc:chgData name="JHEYSON FABIAN VILLAVISAN BUITRAGO" userId="e5ced5c2-d787-455d-b115-4f08a699b8c8" providerId="ADAL" clId="{3985C9E5-81AA-4DDC-888E-805F19B02ED5}" dt="2024-08-06T19:01:38.512" v="427" actId="20577"/>
        <pc:sldMkLst>
          <pc:docMk/>
          <pc:sldMk cId="0" sldId="261"/>
        </pc:sldMkLst>
      </pc:sldChg>
      <pc:sldChg chg="add del">
        <pc:chgData name="JHEYSON FABIAN VILLAVISAN BUITRAGO" userId="e5ced5c2-d787-455d-b115-4f08a699b8c8" providerId="ADAL" clId="{3985C9E5-81AA-4DDC-888E-805F19B02ED5}" dt="2024-08-06T19:01:04.375" v="421" actId="47"/>
        <pc:sldMkLst>
          <pc:docMk/>
          <pc:sldMk cId="0" sldId="264"/>
        </pc:sldMkLst>
      </pc:sldChg>
      <pc:sldChg chg="del">
        <pc:chgData name="JHEYSON FABIAN VILLAVISAN BUITRAGO" userId="e5ced5c2-d787-455d-b115-4f08a699b8c8" providerId="ADAL" clId="{3985C9E5-81AA-4DDC-888E-805F19B02ED5}" dt="2024-08-06T19:01:05.142" v="422" actId="47"/>
        <pc:sldMkLst>
          <pc:docMk/>
          <pc:sldMk cId="0" sldId="265"/>
        </pc:sldMkLst>
      </pc:sldChg>
      <pc:sldChg chg="del">
        <pc:chgData name="JHEYSON FABIAN VILLAVISAN BUITRAGO" userId="e5ced5c2-d787-455d-b115-4f08a699b8c8" providerId="ADAL" clId="{3985C9E5-81AA-4DDC-888E-805F19B02ED5}" dt="2024-08-06T19:01:05.552" v="423" actId="47"/>
        <pc:sldMkLst>
          <pc:docMk/>
          <pc:sldMk cId="0" sldId="266"/>
        </pc:sldMkLst>
      </pc:sldChg>
      <pc:sldChg chg="del">
        <pc:chgData name="JHEYSON FABIAN VILLAVISAN BUITRAGO" userId="e5ced5c2-d787-455d-b115-4f08a699b8c8" providerId="ADAL" clId="{3985C9E5-81AA-4DDC-888E-805F19B02ED5}" dt="2024-08-06T19:01:06.084" v="424" actId="47"/>
        <pc:sldMkLst>
          <pc:docMk/>
          <pc:sldMk cId="2680639377" sldId="275"/>
        </pc:sldMkLst>
      </pc:sldChg>
      <pc:sldChg chg="modSp mod">
        <pc:chgData name="JHEYSON FABIAN VILLAVISAN BUITRAGO" userId="e5ced5c2-d787-455d-b115-4f08a699b8c8" providerId="ADAL" clId="{3985C9E5-81AA-4DDC-888E-805F19B02ED5}" dt="2024-08-06T19:01:13.517" v="426" actId="20577"/>
        <pc:sldMkLst>
          <pc:docMk/>
          <pc:sldMk cId="1955606898" sldId="277"/>
        </pc:sldMkLst>
      </pc:sldChg>
      <pc:sldChg chg="del">
        <pc:chgData name="JHEYSON FABIAN VILLAVISAN BUITRAGO" userId="e5ced5c2-d787-455d-b115-4f08a699b8c8" providerId="ADAL" clId="{3985C9E5-81AA-4DDC-888E-805F19B02ED5}" dt="2024-08-06T19:01:08.008" v="425" actId="47"/>
        <pc:sldMkLst>
          <pc:docMk/>
          <pc:sldMk cId="3765501484" sldId="279"/>
        </pc:sldMkLst>
      </pc:sldChg>
      <pc:sldChg chg="addSp delSp modSp mod">
        <pc:chgData name="JHEYSON FABIAN VILLAVISAN BUITRAGO" userId="e5ced5c2-d787-455d-b115-4f08a699b8c8" providerId="ADAL" clId="{3985C9E5-81AA-4DDC-888E-805F19B02ED5}" dt="2024-08-06T19:04:24.772" v="434" actId="20577"/>
        <pc:sldMkLst>
          <pc:docMk/>
          <pc:sldMk cId="2965408220" sldId="280"/>
        </pc:sldMkLst>
      </pc:sldChg>
    </pc:docChg>
  </pc:docChgLst>
  <pc:docChgLst>
    <pc:chgData name="JHEYSON FABIAN VILLAVISAN BUITRAGO" userId="e5ced5c2-d787-455d-b115-4f08a699b8c8" providerId="ADAL" clId="{B7B46A87-332C-4E6B-A17F-43C7BE9901B3}"/>
    <pc:docChg chg="undo custSel addSld delSld modSld modSection">
      <pc:chgData name="JHEYSON FABIAN VILLAVISAN BUITRAGO" userId="e5ced5c2-d787-455d-b115-4f08a699b8c8" providerId="ADAL" clId="{B7B46A87-332C-4E6B-A17F-43C7BE9901B3}" dt="2024-02-04T21:18:12.134" v="356" actId="1076"/>
      <pc:docMkLst>
        <pc:docMk/>
      </pc:docMkLst>
      <pc:sldChg chg="addSp modSp mod">
        <pc:chgData name="JHEYSON FABIAN VILLAVISAN BUITRAGO" userId="e5ced5c2-d787-455d-b115-4f08a699b8c8" providerId="ADAL" clId="{B7B46A87-332C-4E6B-A17F-43C7BE9901B3}" dt="2024-02-04T21:01:44.205" v="337" actId="20577"/>
        <pc:sldMkLst>
          <pc:docMk/>
          <pc:sldMk cId="0" sldId="261"/>
        </pc:sldMkLst>
      </pc:sldChg>
      <pc:sldChg chg="del">
        <pc:chgData name="JHEYSON FABIAN VILLAVISAN BUITRAGO" userId="e5ced5c2-d787-455d-b115-4f08a699b8c8" providerId="ADAL" clId="{B7B46A87-332C-4E6B-A17F-43C7BE9901B3}" dt="2024-02-04T20:55:17.123" v="234" actId="47"/>
        <pc:sldMkLst>
          <pc:docMk/>
          <pc:sldMk cId="2505371292" sldId="270"/>
        </pc:sldMkLst>
      </pc:sldChg>
      <pc:sldChg chg="addSp delSp modSp mod">
        <pc:chgData name="JHEYSON FABIAN VILLAVISAN BUITRAGO" userId="e5ced5c2-d787-455d-b115-4f08a699b8c8" providerId="ADAL" clId="{B7B46A87-332C-4E6B-A17F-43C7BE9901B3}" dt="2024-02-04T21:18:12.134" v="356" actId="1076"/>
        <pc:sldMkLst>
          <pc:docMk/>
          <pc:sldMk cId="3765501484" sldId="279"/>
        </pc:sldMkLst>
      </pc:sldChg>
      <pc:sldChg chg="addSp delSp modSp add mod">
        <pc:chgData name="JHEYSON FABIAN VILLAVISAN BUITRAGO" userId="e5ced5c2-d787-455d-b115-4f08a699b8c8" providerId="ADAL" clId="{B7B46A87-332C-4E6B-A17F-43C7BE9901B3}" dt="2024-02-04T21:13:02.241" v="347"/>
        <pc:sldMkLst>
          <pc:docMk/>
          <pc:sldMk cId="2965408220" sldId="280"/>
        </pc:sldMkLst>
      </pc:sldChg>
    </pc:docChg>
  </pc:docChgLst>
  <pc:docChgLst>
    <pc:chgData name="JHEYSON FABIAN VILLAVISAN BUITRAGO" userId="e5ced5c2-d787-455d-b115-4f08a699b8c8" providerId="ADAL" clId="{43CD82EC-B284-4EA6-8C2F-FEF84E1A756B}"/>
    <pc:docChg chg="undo custSel modSld">
      <pc:chgData name="JHEYSON FABIAN VILLAVISAN BUITRAGO" userId="e5ced5c2-d787-455d-b115-4f08a699b8c8" providerId="ADAL" clId="{43CD82EC-B284-4EA6-8C2F-FEF84E1A756B}" dt="2025-02-10T21:57:31.475" v="746" actId="313"/>
      <pc:docMkLst>
        <pc:docMk/>
      </pc:docMkLst>
      <pc:sldChg chg="modSp mod">
        <pc:chgData name="JHEYSON FABIAN VILLAVISAN BUITRAGO" userId="e5ced5c2-d787-455d-b115-4f08a699b8c8" providerId="ADAL" clId="{43CD82EC-B284-4EA6-8C2F-FEF84E1A756B}" dt="2025-02-10T21:47:47.656" v="113" actId="20577"/>
        <pc:sldMkLst>
          <pc:docMk/>
          <pc:sldMk cId="3709177429" sldId="274"/>
        </pc:sldMkLst>
        <pc:spChg chg="mod">
          <ac:chgData name="JHEYSON FABIAN VILLAVISAN BUITRAGO" userId="e5ced5c2-d787-455d-b115-4f08a699b8c8" providerId="ADAL" clId="{43CD82EC-B284-4EA6-8C2F-FEF84E1A756B}" dt="2025-02-10T21:47:47.656" v="113" actId="20577"/>
          <ac:spMkLst>
            <pc:docMk/>
            <pc:sldMk cId="3709177429" sldId="274"/>
            <ac:spMk id="4" creationId="{2C7E43D4-8286-4BEE-907B-3A35AE701C90}"/>
          </ac:spMkLst>
        </pc:spChg>
      </pc:sldChg>
      <pc:sldChg chg="modSp mod">
        <pc:chgData name="JHEYSON FABIAN VILLAVISAN BUITRAGO" userId="e5ced5c2-d787-455d-b115-4f08a699b8c8" providerId="ADAL" clId="{43CD82EC-B284-4EA6-8C2F-FEF84E1A756B}" dt="2025-02-10T21:57:31.475" v="746" actId="313"/>
        <pc:sldMkLst>
          <pc:docMk/>
          <pc:sldMk cId="4035662027" sldId="286"/>
        </pc:sldMkLst>
        <pc:spChg chg="mod">
          <ac:chgData name="JHEYSON FABIAN VILLAVISAN BUITRAGO" userId="e5ced5c2-d787-455d-b115-4f08a699b8c8" providerId="ADAL" clId="{43CD82EC-B284-4EA6-8C2F-FEF84E1A756B}" dt="2025-02-10T21:57:31.475" v="746" actId="313"/>
          <ac:spMkLst>
            <pc:docMk/>
            <pc:sldMk cId="4035662027" sldId="286"/>
            <ac:spMk id="4" creationId="{8A0CF200-2A59-F009-B9B5-2579EA98BD8F}"/>
          </ac:spMkLst>
        </pc:spChg>
      </pc:sldChg>
    </pc:docChg>
  </pc:docChgLst>
  <pc:docChgLst>
    <pc:chgData name="Jheyson Fabian Villavisan Buitrago" userId="b9abc243-2adc-4788-8ef1-b07bec73deff" providerId="ADAL" clId="{33DDCE01-D5A0-4892-8419-FF73BDBED2B5}"/>
    <pc:docChg chg="undo custSel addSld delSld modSld modMainMaster modSection">
      <pc:chgData name="Jheyson Fabian Villavisan Buitrago" userId="b9abc243-2adc-4788-8ef1-b07bec73deff" providerId="ADAL" clId="{33DDCE01-D5A0-4892-8419-FF73BDBED2B5}" dt="2023-02-12T23:52:00.525" v="841" actId="47"/>
      <pc:docMkLst>
        <pc:docMk/>
      </pc:docMkLst>
      <pc:sldChg chg="addSp delSp modSp mod">
        <pc:chgData name="Jheyson Fabian Villavisan Buitrago" userId="b9abc243-2adc-4788-8ef1-b07bec73deff" providerId="ADAL" clId="{33DDCE01-D5A0-4892-8419-FF73BDBED2B5}" dt="2023-02-12T23:49:29.616" v="833" actId="20577"/>
        <pc:sldMkLst>
          <pc:docMk/>
          <pc:sldMk cId="0" sldId="25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8:06.624" v="776" actId="1076"/>
        <pc:sldMkLst>
          <pc:docMk/>
          <pc:sldMk cId="0" sldId="261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1:25:48.745" v="723" actId="47"/>
        <pc:sldMkLst>
          <pc:docMk/>
          <pc:sldMk cId="0" sldId="263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7:42.140" v="775" actId="20577"/>
        <pc:sldMkLst>
          <pc:docMk/>
          <pc:sldMk cId="0" sldId="26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9:26.929" v="780" actId="20577"/>
        <pc:sldMkLst>
          <pc:docMk/>
          <pc:sldMk cId="0" sldId="265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28.068" v="263" actId="478"/>
        <pc:sldMkLst>
          <pc:docMk/>
          <pc:sldMk cId="0" sldId="26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2:48:24.178" v="783"/>
        <pc:sldMkLst>
          <pc:docMk/>
          <pc:sldMk cId="0" sldId="268"/>
        </pc:sldMkLst>
      </pc:sldChg>
      <pc:sldChg chg="modSp del">
        <pc:chgData name="Jheyson Fabian Villavisan Buitrago" userId="b9abc243-2adc-4788-8ef1-b07bec73deff" providerId="ADAL" clId="{33DDCE01-D5A0-4892-8419-FF73BDBED2B5}" dt="2023-02-12T20:16:51.698" v="89" actId="47"/>
        <pc:sldMkLst>
          <pc:docMk/>
          <pc:sldMk cId="0" sldId="269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06:34.390" v="722" actId="1076"/>
        <pc:sldMkLst>
          <pc:docMk/>
          <pc:sldMk cId="2505371292" sldId="270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17:40.832" v="98" actId="113"/>
        <pc:sldMkLst>
          <pc:docMk/>
          <pc:sldMk cId="3709177429" sldId="27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34.092" v="264" actId="478"/>
        <pc:sldMkLst>
          <pc:docMk/>
          <pc:sldMk cId="2680639377" sldId="275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3:52:00.525" v="841" actId="47"/>
        <pc:sldMkLst>
          <pc:docMk/>
          <pc:sldMk cId="870139891" sldId="27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3:50:02.034" v="840" actId="1076"/>
        <pc:sldMkLst>
          <pc:docMk/>
          <pc:sldMk cId="1955606898" sldId="277"/>
        </pc:sldMkLst>
      </pc:sldChg>
      <pc:sldChg chg="addSp delSp modSp">
        <pc:chgData name="Jheyson Fabian Villavisan Buitrago" userId="b9abc243-2adc-4788-8ef1-b07bec73deff" providerId="ADAL" clId="{33DDCE01-D5A0-4892-8419-FF73BDBED2B5}" dt="2023-02-12T20:16:04.791" v="72"/>
        <pc:sldMkLst>
          <pc:docMk/>
          <pc:sldMk cId="214171354" sldId="278"/>
        </pc:sldMkLst>
      </pc:sldChg>
      <pc:sldChg chg="new del">
        <pc:chgData name="Jheyson Fabian Villavisan Buitrago" userId="b9abc243-2adc-4788-8ef1-b07bec73deff" providerId="ADAL" clId="{33DDCE01-D5A0-4892-8419-FF73BDBED2B5}" dt="2023-02-12T21:06:15.608" v="715" actId="680"/>
        <pc:sldMkLst>
          <pc:docMk/>
          <pc:sldMk cId="3471673601" sldId="279"/>
        </pc:sldMkLst>
      </pc:sldChg>
      <pc:sldMasterChg chg="addSp modSldLayout">
        <pc:chgData name="Jheyson Fabian Villavisan Buitrago" userId="b9abc243-2adc-4788-8ef1-b07bec73deff" providerId="ADAL" clId="{33DDCE01-D5A0-4892-8419-FF73BDBED2B5}" dt="2023-02-12T20:12:44.943" v="6"/>
        <pc:sldMasterMkLst>
          <pc:docMk/>
          <pc:sldMasterMk cId="87750959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12:44.943" v="6"/>
          <pc:sldLayoutMkLst>
            <pc:docMk/>
            <pc:sldMasterMk cId="87750959" sldId="2147483778"/>
            <pc:sldLayoutMk cId="1675921050" sldId="2147483779"/>
          </pc:sldLayoutMkLst>
        </pc:sldLayoutChg>
      </pc:sldMasterChg>
      <pc:sldMasterChg chg="addSp modSldLayout">
        <pc:chgData name="Jheyson Fabian Villavisan Buitrago" userId="b9abc243-2adc-4788-8ef1-b07bec73deff" providerId="ADAL" clId="{33DDCE01-D5A0-4892-8419-FF73BDBED2B5}" dt="2023-02-12T20:06:35.969" v="0"/>
        <pc:sldMasterMkLst>
          <pc:docMk/>
          <pc:sldMasterMk cId="3641214427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06:35.969" v="0"/>
          <pc:sldLayoutMkLst>
            <pc:docMk/>
            <pc:sldMasterMk cId="3641214427" sldId="2147483778"/>
            <pc:sldLayoutMk cId="4117338386" sldId="2147483779"/>
          </pc:sldLayoutMkLst>
        </pc:sldLayoutChg>
      </pc:sldMasterChg>
    </pc:docChg>
  </pc:docChgLst>
  <pc:docChgLst>
    <pc:chgData name="CHRISTIAN FARID CAMPOS GONZALEZ" userId="S::cfcamposg@itc.edu.co::e2af7a5d-6f96-4d58-8d9d-c7b333dcb75c" providerId="AD" clId="Web-{051E1A00-470F-A370-EEE3-4A0CE303ACD9}"/>
    <pc:docChg chg="sldOrd">
      <pc:chgData name="CHRISTIAN FARID CAMPOS GONZALEZ" userId="S::cfcamposg@itc.edu.co::e2af7a5d-6f96-4d58-8d9d-c7b333dcb75c" providerId="AD" clId="Web-{051E1A00-470F-A370-EEE3-4A0CE303ACD9}" dt="2024-03-03T17:01:05.428" v="0"/>
      <pc:docMkLst>
        <pc:docMk/>
      </pc:docMkLst>
      <pc:sldChg chg="ord">
        <pc:chgData name="CHRISTIAN FARID CAMPOS GONZALEZ" userId="S::cfcamposg@itc.edu.co::e2af7a5d-6f96-4d58-8d9d-c7b333dcb75c" providerId="AD" clId="Web-{051E1A00-470F-A370-EEE3-4A0CE303ACD9}" dt="2024-03-03T17:01:05.428" v="0"/>
        <pc:sldMkLst>
          <pc:docMk/>
          <pc:sldMk cId="2680639377" sldId="275"/>
        </pc:sldMkLst>
      </pc:sldChg>
    </pc:docChg>
  </pc:docChgLst>
  <pc:docChgLst>
    <pc:chgData name="JHEYSON FABIAN VILLAVISAN BUITRAGO" userId="e5ced5c2-d787-455d-b115-4f08a699b8c8" providerId="ADAL" clId="{3C960EF9-9F90-4C06-ADB8-88ED32B978A2}"/>
    <pc:docChg chg="undo custSel addSld delSld modSld sldOrd modSection">
      <pc:chgData name="JHEYSON FABIAN VILLAVISAN BUITRAGO" userId="e5ced5c2-d787-455d-b115-4f08a699b8c8" providerId="ADAL" clId="{3C960EF9-9F90-4C06-ADB8-88ED32B978A2}" dt="2025-02-04T15:59:24.826" v="1061" actId="113"/>
      <pc:docMkLst>
        <pc:docMk/>
      </pc:docMkLst>
      <pc:sldChg chg="del">
        <pc:chgData name="JHEYSON FABIAN VILLAVISAN BUITRAGO" userId="e5ced5c2-d787-455d-b115-4f08a699b8c8" providerId="ADAL" clId="{3C960EF9-9F90-4C06-ADB8-88ED32B978A2}" dt="2025-02-04T15:25:39.368" v="106" actId="47"/>
        <pc:sldMkLst>
          <pc:docMk/>
          <pc:sldMk cId="0" sldId="261"/>
        </pc:sldMkLst>
      </pc:sldChg>
      <pc:sldChg chg="del">
        <pc:chgData name="JHEYSON FABIAN VILLAVISAN BUITRAGO" userId="e5ced5c2-d787-455d-b115-4f08a699b8c8" providerId="ADAL" clId="{3C960EF9-9F90-4C06-ADB8-88ED32B978A2}" dt="2025-02-04T15:25:39.368" v="106" actId="47"/>
        <pc:sldMkLst>
          <pc:docMk/>
          <pc:sldMk cId="0" sldId="266"/>
        </pc:sldMkLst>
      </pc:sldChg>
      <pc:sldChg chg="del">
        <pc:chgData name="JHEYSON FABIAN VILLAVISAN BUITRAGO" userId="e5ced5c2-d787-455d-b115-4f08a699b8c8" providerId="ADAL" clId="{3C960EF9-9F90-4C06-ADB8-88ED32B978A2}" dt="2025-02-04T15:25:39.368" v="106" actId="47"/>
        <pc:sldMkLst>
          <pc:docMk/>
          <pc:sldMk cId="0" sldId="268"/>
        </pc:sldMkLst>
      </pc:sldChg>
      <pc:sldChg chg="addSp delSp modSp add del mod">
        <pc:chgData name="JHEYSON FABIAN VILLAVISAN BUITRAGO" userId="e5ced5c2-d787-455d-b115-4f08a699b8c8" providerId="ADAL" clId="{3C960EF9-9F90-4C06-ADB8-88ED32B978A2}" dt="2025-02-04T15:35:56.893" v="483" actId="404"/>
        <pc:sldMkLst>
          <pc:docMk/>
          <pc:sldMk cId="3709177429" sldId="274"/>
        </pc:sldMkLst>
        <pc:spChg chg="mod">
          <ac:chgData name="JHEYSON FABIAN VILLAVISAN BUITRAGO" userId="e5ced5c2-d787-455d-b115-4f08a699b8c8" providerId="ADAL" clId="{3C960EF9-9F90-4C06-ADB8-88ED32B978A2}" dt="2025-02-04T15:35:56.893" v="483" actId="404"/>
          <ac:spMkLst>
            <pc:docMk/>
            <pc:sldMk cId="3709177429" sldId="274"/>
            <ac:spMk id="4" creationId="{2C7E43D4-8286-4BEE-907B-3A35AE701C90}"/>
          </ac:spMkLst>
        </pc:spChg>
        <pc:spChg chg="mod">
          <ac:chgData name="JHEYSON FABIAN VILLAVISAN BUITRAGO" userId="e5ced5c2-d787-455d-b115-4f08a699b8c8" providerId="ADAL" clId="{3C960EF9-9F90-4C06-ADB8-88ED32B978A2}" dt="2025-02-04T15:24:32.201" v="5" actId="20577"/>
          <ac:spMkLst>
            <pc:docMk/>
            <pc:sldMk cId="3709177429" sldId="274"/>
            <ac:spMk id="10" creationId="{AF4E183E-A171-4923-A99E-D149888CEC37}"/>
          </ac:spMkLst>
        </pc:spChg>
      </pc:sldChg>
      <pc:sldChg chg="del">
        <pc:chgData name="JHEYSON FABIAN VILLAVISAN BUITRAGO" userId="e5ced5c2-d787-455d-b115-4f08a699b8c8" providerId="ADAL" clId="{3C960EF9-9F90-4C06-ADB8-88ED32B978A2}" dt="2025-02-04T15:25:39.368" v="106" actId="47"/>
        <pc:sldMkLst>
          <pc:docMk/>
          <pc:sldMk cId="2680639377" sldId="275"/>
        </pc:sldMkLst>
      </pc:sldChg>
      <pc:sldChg chg="del">
        <pc:chgData name="JHEYSON FABIAN VILLAVISAN BUITRAGO" userId="e5ced5c2-d787-455d-b115-4f08a699b8c8" providerId="ADAL" clId="{3C960EF9-9F90-4C06-ADB8-88ED32B978A2}" dt="2025-02-04T15:25:39.368" v="106" actId="47"/>
        <pc:sldMkLst>
          <pc:docMk/>
          <pc:sldMk cId="1955606898" sldId="277"/>
        </pc:sldMkLst>
      </pc:sldChg>
      <pc:sldChg chg="del">
        <pc:chgData name="JHEYSON FABIAN VILLAVISAN BUITRAGO" userId="e5ced5c2-d787-455d-b115-4f08a699b8c8" providerId="ADAL" clId="{3C960EF9-9F90-4C06-ADB8-88ED32B978A2}" dt="2025-02-04T15:25:39.368" v="106" actId="47"/>
        <pc:sldMkLst>
          <pc:docMk/>
          <pc:sldMk cId="214171354" sldId="278"/>
        </pc:sldMkLst>
      </pc:sldChg>
      <pc:sldChg chg="modSp mod ord">
        <pc:chgData name="JHEYSON FABIAN VILLAVISAN BUITRAGO" userId="e5ced5c2-d787-455d-b115-4f08a699b8c8" providerId="ADAL" clId="{3C960EF9-9F90-4C06-ADB8-88ED32B978A2}" dt="2025-02-04T15:24:27.738" v="4" actId="20577"/>
        <pc:sldMkLst>
          <pc:docMk/>
          <pc:sldMk cId="2965408220" sldId="280"/>
        </pc:sldMkLst>
      </pc:sldChg>
      <pc:sldChg chg="delSp modSp add mod">
        <pc:chgData name="JHEYSON FABIAN VILLAVISAN BUITRAGO" userId="e5ced5c2-d787-455d-b115-4f08a699b8c8" providerId="ADAL" clId="{3C960EF9-9F90-4C06-ADB8-88ED32B978A2}" dt="2025-02-04T15:38:32.251" v="580" actId="20577"/>
        <pc:sldMkLst>
          <pc:docMk/>
          <pc:sldMk cId="2753606348" sldId="281"/>
        </pc:sldMkLst>
      </pc:sldChg>
      <pc:sldChg chg="addSp modSp add mod">
        <pc:chgData name="JHEYSON FABIAN VILLAVISAN BUITRAGO" userId="e5ced5c2-d787-455d-b115-4f08a699b8c8" providerId="ADAL" clId="{3C960EF9-9F90-4C06-ADB8-88ED32B978A2}" dt="2025-02-04T15:56:44.871" v="944" actId="113"/>
        <pc:sldMkLst>
          <pc:docMk/>
          <pc:sldMk cId="949277400" sldId="282"/>
        </pc:sldMkLst>
      </pc:sldChg>
      <pc:sldChg chg="modSp add mod">
        <pc:chgData name="JHEYSON FABIAN VILLAVISAN BUITRAGO" userId="e5ced5c2-d787-455d-b115-4f08a699b8c8" providerId="ADAL" clId="{3C960EF9-9F90-4C06-ADB8-88ED32B978A2}" dt="2025-02-04T15:56:31.468" v="943" actId="113"/>
        <pc:sldMkLst>
          <pc:docMk/>
          <pc:sldMk cId="989802654" sldId="283"/>
        </pc:sldMkLst>
      </pc:sldChg>
      <pc:sldChg chg="modSp add mod">
        <pc:chgData name="JHEYSON FABIAN VILLAVISAN BUITRAGO" userId="e5ced5c2-d787-455d-b115-4f08a699b8c8" providerId="ADAL" clId="{3C960EF9-9F90-4C06-ADB8-88ED32B978A2}" dt="2025-02-04T15:39:23.528" v="601" actId="20577"/>
        <pc:sldMkLst>
          <pc:docMk/>
          <pc:sldMk cId="221020506" sldId="284"/>
        </pc:sldMkLst>
      </pc:sldChg>
      <pc:sldChg chg="addSp delSp modSp add mod">
        <pc:chgData name="JHEYSON FABIAN VILLAVISAN BUITRAGO" userId="e5ced5c2-d787-455d-b115-4f08a699b8c8" providerId="ADAL" clId="{3C960EF9-9F90-4C06-ADB8-88ED32B978A2}" dt="2025-02-04T15:59:24.826" v="1061" actId="113"/>
        <pc:sldMkLst>
          <pc:docMk/>
          <pc:sldMk cId="943304343" sldId="285"/>
        </pc:sldMkLst>
      </pc:sldChg>
    </pc:docChg>
  </pc:docChgLst>
  <pc:docChgLst>
    <pc:chgData name="JHEYSON FABIAN VILLAVISAN BUITRAGO" userId="e5ced5c2-d787-455d-b115-4f08a699b8c8" providerId="ADAL" clId="{EA65CCE7-4D40-401A-9838-3B0831D62C6E}"/>
    <pc:docChg chg="undo custSel addSld delSld modSld modSection">
      <pc:chgData name="JHEYSON FABIAN VILLAVISAN BUITRAGO" userId="e5ced5c2-d787-455d-b115-4f08a699b8c8" providerId="ADAL" clId="{EA65CCE7-4D40-401A-9838-3B0831D62C6E}" dt="2025-02-05T18:24:21.515" v="804" actId="115"/>
      <pc:docMkLst>
        <pc:docMk/>
      </pc:docMkLst>
      <pc:sldChg chg="modSp del">
        <pc:chgData name="JHEYSON FABIAN VILLAVISAN BUITRAGO" userId="e5ced5c2-d787-455d-b115-4f08a699b8c8" providerId="ADAL" clId="{EA65CCE7-4D40-401A-9838-3B0831D62C6E}" dt="2025-02-05T17:55:09.885" v="331" actId="47"/>
        <pc:sldMkLst>
          <pc:docMk/>
          <pc:sldMk cId="2965408220" sldId="280"/>
        </pc:sldMkLst>
        <pc:graphicFrameChg chg="mod">
          <ac:chgData name="JHEYSON FABIAN VILLAVISAN BUITRAGO" userId="e5ced5c2-d787-455d-b115-4f08a699b8c8" providerId="ADAL" clId="{EA65CCE7-4D40-401A-9838-3B0831D62C6E}" dt="2025-02-05T17:53:37.689" v="329"/>
          <ac:graphicFrameMkLst>
            <pc:docMk/>
            <pc:sldMk cId="2965408220" sldId="280"/>
            <ac:graphicFrameMk id="6" creationId="{D45444DB-DE93-829B-F32A-C3FB962F868B}"/>
          </ac:graphicFrameMkLst>
        </pc:graphicFrameChg>
      </pc:sldChg>
      <pc:sldChg chg="del">
        <pc:chgData name="JHEYSON FABIAN VILLAVISAN BUITRAGO" userId="e5ced5c2-d787-455d-b115-4f08a699b8c8" providerId="ADAL" clId="{EA65CCE7-4D40-401A-9838-3B0831D62C6E}" dt="2025-02-05T15:22:22.226" v="89" actId="47"/>
        <pc:sldMkLst>
          <pc:docMk/>
          <pc:sldMk cId="2753606348" sldId="281"/>
        </pc:sldMkLst>
      </pc:sldChg>
      <pc:sldChg chg="del">
        <pc:chgData name="JHEYSON FABIAN VILLAVISAN BUITRAGO" userId="e5ced5c2-d787-455d-b115-4f08a699b8c8" providerId="ADAL" clId="{EA65CCE7-4D40-401A-9838-3B0831D62C6E}" dt="2025-02-05T15:22:23.400" v="90" actId="47"/>
        <pc:sldMkLst>
          <pc:docMk/>
          <pc:sldMk cId="949277400" sldId="282"/>
        </pc:sldMkLst>
      </pc:sldChg>
      <pc:sldChg chg="del">
        <pc:chgData name="JHEYSON FABIAN VILLAVISAN BUITRAGO" userId="e5ced5c2-d787-455d-b115-4f08a699b8c8" providerId="ADAL" clId="{EA65CCE7-4D40-401A-9838-3B0831D62C6E}" dt="2025-02-05T15:22:24.141" v="91" actId="47"/>
        <pc:sldMkLst>
          <pc:docMk/>
          <pc:sldMk cId="989802654" sldId="283"/>
        </pc:sldMkLst>
      </pc:sldChg>
      <pc:sldChg chg="del">
        <pc:chgData name="JHEYSON FABIAN VILLAVISAN BUITRAGO" userId="e5ced5c2-d787-455d-b115-4f08a699b8c8" providerId="ADAL" clId="{EA65CCE7-4D40-401A-9838-3B0831D62C6E}" dt="2025-02-05T15:22:24.912" v="92" actId="47"/>
        <pc:sldMkLst>
          <pc:docMk/>
          <pc:sldMk cId="221020506" sldId="284"/>
        </pc:sldMkLst>
      </pc:sldChg>
      <pc:sldChg chg="del">
        <pc:chgData name="JHEYSON FABIAN VILLAVISAN BUITRAGO" userId="e5ced5c2-d787-455d-b115-4f08a699b8c8" providerId="ADAL" clId="{EA65CCE7-4D40-401A-9838-3B0831D62C6E}" dt="2025-02-05T15:22:19.620" v="88" actId="47"/>
        <pc:sldMkLst>
          <pc:docMk/>
          <pc:sldMk cId="943304343" sldId="285"/>
        </pc:sldMkLst>
      </pc:sldChg>
      <pc:sldChg chg="modSp add mod">
        <pc:chgData name="JHEYSON FABIAN VILLAVISAN BUITRAGO" userId="e5ced5c2-d787-455d-b115-4f08a699b8c8" providerId="ADAL" clId="{EA65CCE7-4D40-401A-9838-3B0831D62C6E}" dt="2025-02-05T17:52:44.814" v="326" actId="20577"/>
        <pc:sldMkLst>
          <pc:docMk/>
          <pc:sldMk cId="4035662027" sldId="286"/>
        </pc:sldMkLst>
        <pc:spChg chg="mod">
          <ac:chgData name="JHEYSON FABIAN VILLAVISAN BUITRAGO" userId="e5ced5c2-d787-455d-b115-4f08a699b8c8" providerId="ADAL" clId="{EA65CCE7-4D40-401A-9838-3B0831D62C6E}" dt="2025-02-05T15:21:12.768" v="9" actId="20577"/>
          <ac:spMkLst>
            <pc:docMk/>
            <pc:sldMk cId="4035662027" sldId="286"/>
            <ac:spMk id="2" creationId="{D56DAEEF-8284-6112-BD0A-EDC7DFEA223F}"/>
          </ac:spMkLst>
        </pc:spChg>
        <pc:spChg chg="mod">
          <ac:chgData name="JHEYSON FABIAN VILLAVISAN BUITRAGO" userId="e5ced5c2-d787-455d-b115-4f08a699b8c8" providerId="ADAL" clId="{EA65CCE7-4D40-401A-9838-3B0831D62C6E}" dt="2025-02-05T17:52:44.814" v="326" actId="20577"/>
          <ac:spMkLst>
            <pc:docMk/>
            <pc:sldMk cId="4035662027" sldId="286"/>
            <ac:spMk id="4" creationId="{8A0CF200-2A59-F009-B9B5-2579EA98BD8F}"/>
          </ac:spMkLst>
        </pc:spChg>
        <pc:spChg chg="mod">
          <ac:chgData name="JHEYSON FABIAN VILLAVISAN BUITRAGO" userId="e5ced5c2-d787-455d-b115-4f08a699b8c8" providerId="ADAL" clId="{EA65CCE7-4D40-401A-9838-3B0831D62C6E}" dt="2025-02-05T15:32:06.069" v="312" actId="20577"/>
          <ac:spMkLst>
            <pc:docMk/>
            <pc:sldMk cId="4035662027" sldId="286"/>
            <ac:spMk id="10" creationId="{F963AE1B-BA6C-6901-0CBF-73BCCDFF8622}"/>
          </ac:spMkLst>
        </pc:spChg>
      </pc:sldChg>
      <pc:sldChg chg="add">
        <pc:chgData name="JHEYSON FABIAN VILLAVISAN BUITRAGO" userId="e5ced5c2-d787-455d-b115-4f08a699b8c8" providerId="ADAL" clId="{EA65CCE7-4D40-401A-9838-3B0831D62C6E}" dt="2025-02-05T17:55:08.181" v="330"/>
        <pc:sldMkLst>
          <pc:docMk/>
          <pc:sldMk cId="2038510038" sldId="287"/>
        </pc:sldMkLst>
      </pc:sldChg>
      <pc:sldChg chg="modSp add mod">
        <pc:chgData name="JHEYSON FABIAN VILLAVISAN BUITRAGO" userId="e5ced5c2-d787-455d-b115-4f08a699b8c8" providerId="ADAL" clId="{EA65CCE7-4D40-401A-9838-3B0831D62C6E}" dt="2025-02-05T18:24:21.515" v="804" actId="115"/>
        <pc:sldMkLst>
          <pc:docMk/>
          <pc:sldMk cId="2419723712" sldId="288"/>
        </pc:sldMkLst>
      </pc:sldChg>
    </pc:docChg>
  </pc:docChgLst>
  <pc:docChgLst>
    <pc:chgData name="JHEYSON FABIAN VILLAVISAN BUITRAGO" userId="e5ced5c2-d787-455d-b115-4f08a699b8c8" providerId="ADAL" clId="{F69EE950-3628-46BE-B11E-4B71D6E99989}"/>
    <pc:docChg chg="custSel addSld delSld modSld modSection">
      <pc:chgData name="JHEYSON FABIAN VILLAVISAN BUITRAGO" userId="e5ced5c2-d787-455d-b115-4f08a699b8c8" providerId="ADAL" clId="{F69EE950-3628-46BE-B11E-4B71D6E99989}" dt="2025-02-06T17:37:50.427" v="962"/>
      <pc:docMkLst>
        <pc:docMk/>
      </pc:docMkLst>
      <pc:sldChg chg="modSp mod">
        <pc:chgData name="JHEYSON FABIAN VILLAVISAN BUITRAGO" userId="e5ced5c2-d787-455d-b115-4f08a699b8c8" providerId="ADAL" clId="{F69EE950-3628-46BE-B11E-4B71D6E99989}" dt="2025-02-06T12:11:00.475" v="53" actId="20577"/>
        <pc:sldMkLst>
          <pc:docMk/>
          <pc:sldMk cId="3709177429" sldId="274"/>
        </pc:sldMkLst>
        <pc:spChg chg="mod">
          <ac:chgData name="JHEYSON FABIAN VILLAVISAN BUITRAGO" userId="e5ced5c2-d787-455d-b115-4f08a699b8c8" providerId="ADAL" clId="{F69EE950-3628-46BE-B11E-4B71D6E99989}" dt="2025-02-06T12:11:00.475" v="53" actId="20577"/>
          <ac:spMkLst>
            <pc:docMk/>
            <pc:sldMk cId="3709177429" sldId="274"/>
            <ac:spMk id="4" creationId="{2C7E43D4-8286-4BEE-907B-3A35AE701C90}"/>
          </ac:spMkLst>
        </pc:spChg>
      </pc:sldChg>
      <pc:sldChg chg="add">
        <pc:chgData name="JHEYSON FABIAN VILLAVISAN BUITRAGO" userId="e5ced5c2-d787-455d-b115-4f08a699b8c8" providerId="ADAL" clId="{F69EE950-3628-46BE-B11E-4B71D6E99989}" dt="2025-02-06T17:37:50.427" v="962"/>
        <pc:sldMkLst>
          <pc:docMk/>
          <pc:sldMk cId="2965408220" sldId="280"/>
        </pc:sldMkLst>
      </pc:sldChg>
      <pc:sldChg chg="modSp mod">
        <pc:chgData name="JHEYSON FABIAN VILLAVISAN BUITRAGO" userId="e5ced5c2-d787-455d-b115-4f08a699b8c8" providerId="ADAL" clId="{F69EE950-3628-46BE-B11E-4B71D6E99989}" dt="2025-02-06T17:37:16.811" v="960" actId="20577"/>
        <pc:sldMkLst>
          <pc:docMk/>
          <pc:sldMk cId="4035662027" sldId="286"/>
        </pc:sldMkLst>
        <pc:spChg chg="mod">
          <ac:chgData name="JHEYSON FABIAN VILLAVISAN BUITRAGO" userId="e5ced5c2-d787-455d-b115-4f08a699b8c8" providerId="ADAL" clId="{F69EE950-3628-46BE-B11E-4B71D6E99989}" dt="2025-02-06T17:37:16.811" v="960" actId="20577"/>
          <ac:spMkLst>
            <pc:docMk/>
            <pc:sldMk cId="4035662027" sldId="286"/>
            <ac:spMk id="4" creationId="{8A0CF200-2A59-F009-B9B5-2579EA98BD8F}"/>
          </ac:spMkLst>
        </pc:spChg>
      </pc:sldChg>
      <pc:sldChg chg="del">
        <pc:chgData name="JHEYSON FABIAN VILLAVISAN BUITRAGO" userId="e5ced5c2-d787-455d-b115-4f08a699b8c8" providerId="ADAL" clId="{F69EE950-3628-46BE-B11E-4B71D6E99989}" dt="2025-02-06T17:37:48.812" v="961" actId="47"/>
        <pc:sldMkLst>
          <pc:docMk/>
          <pc:sldMk cId="2038510038" sldId="287"/>
        </pc:sldMkLst>
      </pc:sldChg>
      <pc:sldChg chg="modSp del mod">
        <pc:chgData name="JHEYSON FABIAN VILLAVISAN BUITRAGO" userId="e5ced5c2-d787-455d-b115-4f08a699b8c8" providerId="ADAL" clId="{F69EE950-3628-46BE-B11E-4B71D6E99989}" dt="2025-02-06T12:11:06.913" v="54" actId="47"/>
        <pc:sldMkLst>
          <pc:docMk/>
          <pc:sldMk cId="2419723712" sldId="288"/>
        </pc:sldMkLst>
      </pc:sldChg>
    </pc:docChg>
  </pc:docChgLst>
  <pc:docChgLst>
    <pc:chgData name="JHEYSON FABIAN VILLAVISAN BUITRAGO" userId="e5ced5c2-d787-455d-b115-4f08a699b8c8" providerId="ADAL" clId="{6D4E4387-A8B5-4EAB-B129-13D0102C3393}"/>
    <pc:docChg chg="undo custSel addSld modSld modSection">
      <pc:chgData name="JHEYSON FABIAN VILLAVISAN BUITRAGO" userId="e5ced5c2-d787-455d-b115-4f08a699b8c8" providerId="ADAL" clId="{6D4E4387-A8B5-4EAB-B129-13D0102C3393}" dt="2023-08-09T02:05:25.176" v="785" actId="20577"/>
      <pc:docMkLst>
        <pc:docMk/>
      </pc:docMkLst>
      <pc:sldChg chg="delSp modSp mod">
        <pc:chgData name="JHEYSON FABIAN VILLAVISAN BUITRAGO" userId="e5ced5c2-d787-455d-b115-4f08a699b8c8" providerId="ADAL" clId="{6D4E4387-A8B5-4EAB-B129-13D0102C3393}" dt="2023-08-01T18:38:51.331" v="37" actId="1076"/>
        <pc:sldMkLst>
          <pc:docMk/>
          <pc:sldMk cId="0" sldId="256"/>
        </pc:sldMkLst>
      </pc:sldChg>
      <pc:sldChg chg="addSp delSp modSp">
        <pc:chgData name="JHEYSON FABIAN VILLAVISAN BUITRAGO" userId="e5ced5c2-d787-455d-b115-4f08a699b8c8" providerId="ADAL" clId="{6D4E4387-A8B5-4EAB-B129-13D0102C3393}" dt="2023-08-01T18:50:11.591" v="691" actId="20577"/>
        <pc:sldMkLst>
          <pc:docMk/>
          <pc:sldMk cId="0" sldId="261"/>
        </pc:sldMkLst>
      </pc:sldChg>
      <pc:sldChg chg="delSp">
        <pc:chgData name="JHEYSON FABIAN VILLAVISAN BUITRAGO" userId="e5ced5c2-d787-455d-b115-4f08a699b8c8" providerId="ADAL" clId="{6D4E4387-A8B5-4EAB-B129-13D0102C3393}" dt="2023-08-01T18:39:15.327" v="44" actId="478"/>
        <pc:sldMkLst>
          <pc:docMk/>
          <pc:sldMk cId="0" sldId="264"/>
        </pc:sldMkLst>
      </pc:sldChg>
      <pc:sldChg chg="addSp delSp modSp mod">
        <pc:chgData name="JHEYSON FABIAN VILLAVISAN BUITRAGO" userId="e5ced5c2-d787-455d-b115-4f08a699b8c8" providerId="ADAL" clId="{6D4E4387-A8B5-4EAB-B129-13D0102C3393}" dt="2023-08-09T02:05:25.176" v="785" actId="20577"/>
        <pc:sldMkLst>
          <pc:docMk/>
          <pc:sldMk cId="0" sldId="265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2.003" v="90"/>
        <pc:sldMkLst>
          <pc:docMk/>
          <pc:sldMk cId="0" sldId="266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5.454" v="93"/>
        <pc:sldMkLst>
          <pc:docMk/>
          <pc:sldMk cId="0" sldId="268"/>
        </pc:sldMkLst>
      </pc:sldChg>
      <pc:sldChg chg="addSp delSp modSp mod">
        <pc:chgData name="JHEYSON FABIAN VILLAVISAN BUITRAGO" userId="e5ced5c2-d787-455d-b115-4f08a699b8c8" providerId="ADAL" clId="{6D4E4387-A8B5-4EAB-B129-13D0102C3393}" dt="2023-08-02T00:01:03.382" v="783" actId="20577"/>
        <pc:sldMkLst>
          <pc:docMk/>
          <pc:sldMk cId="2505371292" sldId="270"/>
        </pc:sldMkLst>
      </pc:sldChg>
      <pc:sldChg chg="addSp delSp modSp mod">
        <pc:chgData name="JHEYSON FABIAN VILLAVISAN BUITRAGO" userId="e5ced5c2-d787-455d-b115-4f08a699b8c8" providerId="ADAL" clId="{6D4E4387-A8B5-4EAB-B129-13D0102C3393}" dt="2023-08-01T19:03:12.469" v="724" actId="20577"/>
        <pc:sldMkLst>
          <pc:docMk/>
          <pc:sldMk cId="3709177429" sldId="274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3.092" v="91"/>
        <pc:sldMkLst>
          <pc:docMk/>
          <pc:sldMk cId="2680639377" sldId="275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4.096" v="92"/>
        <pc:sldMkLst>
          <pc:docMk/>
          <pc:sldMk cId="1955606898" sldId="277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19.901" v="86"/>
        <pc:sldMkLst>
          <pc:docMk/>
          <pc:sldMk cId="214171354" sldId="278"/>
        </pc:sldMkLst>
      </pc:sldChg>
      <pc:sldChg chg="addSp delSp modSp add mod">
        <pc:chgData name="JHEYSON FABIAN VILLAVISAN BUITRAGO" userId="e5ced5c2-d787-455d-b115-4f08a699b8c8" providerId="ADAL" clId="{6D4E4387-A8B5-4EAB-B129-13D0102C3393}" dt="2023-08-01T19:21:09.537" v="739" actId="1076"/>
        <pc:sldMkLst>
          <pc:docMk/>
          <pc:sldMk cId="3765501484" sldId="27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47915143-6094-49C4-8478-307681A648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E61AFD88-643E-4E4D-8153-8A3839D76E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B1C097-8B49-4A36-A7FA-8C8F0C277D41}" type="datetimeFigureOut">
              <a:rPr lang="es-CO"/>
              <a:pPr>
                <a:defRPr/>
              </a:pPr>
              <a:t>10/02/2025</a:t>
            </a:fld>
            <a:endParaRPr lang="es-CO"/>
          </a:p>
        </p:txBody>
      </p: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3BE10141-B975-4F90-A194-E7FDEF6D96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4 Marcador de número de diapositiva">
            <a:extLst>
              <a:ext uri="{FF2B5EF4-FFF2-40B4-BE49-F238E27FC236}">
                <a16:creationId xmlns:a16="http://schemas.microsoft.com/office/drawing/2014/main" id="{CB5420F6-B73B-496E-99A5-DA0DEB4910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7E2DAB9-AA88-43A6-983F-CB4A7A312EA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2C95AF31-5149-4332-A5F3-9D9CFCFA32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D4B5AF27-5D83-4D95-A156-928EF9B608B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0040F3-314B-4AAA-954A-3936AF2F78D0}" type="datetimeFigureOut">
              <a:rPr lang="es-CO"/>
              <a:pPr>
                <a:defRPr/>
              </a:pPr>
              <a:t>10/02/2025</a:t>
            </a:fld>
            <a:endParaRPr lang="es-CO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090DF562-10D4-4334-812B-4254934B62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0DF2FAE4-4DE9-447F-A5F2-283E54F41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O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7D994E73-BBA8-4FBD-B1A6-0A295B0740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4D0EE3C9-11EB-42C6-BDB8-87C72B3F84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D1E0FDF-8C6F-43B4-8722-700C06D0C414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1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Marcador de imagen de diapositiva">
            <a:extLst>
              <a:ext uri="{FF2B5EF4-FFF2-40B4-BE49-F238E27FC236}">
                <a16:creationId xmlns:a16="http://schemas.microsoft.com/office/drawing/2014/main" id="{260D1970-13BF-44DC-9886-6E67D35FDD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2 Marcador de notas">
            <a:extLst>
              <a:ext uri="{FF2B5EF4-FFF2-40B4-BE49-F238E27FC236}">
                <a16:creationId xmlns:a16="http://schemas.microsoft.com/office/drawing/2014/main" id="{6BFED306-39A9-4CC8-97F4-8E7ABA1E7C2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12292" name="3 Marcador de número de diapositiva">
            <a:extLst>
              <a:ext uri="{FF2B5EF4-FFF2-40B4-BE49-F238E27FC236}">
                <a16:creationId xmlns:a16="http://schemas.microsoft.com/office/drawing/2014/main" id="{90234881-975B-402B-A928-CF07A16ACB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6A04CF6-E9A9-4CB5-A38D-CF2C64EF1161}" type="slidenum">
              <a:rPr lang="es-CO" altLang="es-CO" smtClean="0"/>
              <a:pPr>
                <a:spcBef>
                  <a:spcPct val="0"/>
                </a:spcBef>
              </a:pPr>
              <a:t>2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851068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20F6C-4CB6-1231-6926-9D1C0EFBB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71532A-F766-06A1-B904-5E7DD21FD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762F4B-DC61-F7F5-8966-D2718230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10/02/2025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3D9FE6-9A5C-9367-1C28-183D385B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DBBB9F-3052-B3AE-E085-BB27B503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32E1E3-6AB7-4D92-A33A-F043E6C5B71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7 Rectángulo">
            <a:extLst>
              <a:ext uri="{FF2B5EF4-FFF2-40B4-BE49-F238E27FC236}">
                <a16:creationId xmlns:a16="http://schemas.microsoft.com/office/drawing/2014/main" id="{4EDA08D5-F667-8787-0063-21E612015DD7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592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04477-2834-99EC-CFA8-180937D0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AFD096-F1C5-E969-C636-867E3E66E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912F77-4B86-C6CC-4ED2-812449AE8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10/02/2025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E79BD8-72C6-81E3-EF48-F29328E6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1B4782-D0C0-509F-4BDC-03E4A791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71206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545E7B-9A8C-6F62-F333-E612FC1E4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5C78DD-62C0-ADA7-4AC6-5F7C5B358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5F10F1-E647-76F8-2174-E45862B2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10/02/2025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416465-EAB8-8324-072F-8B25CA80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151C83-117D-752A-7DDA-A1F8A8B9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64717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7 Rectángulo">
            <a:extLst>
              <a:ext uri="{FF2B5EF4-FFF2-40B4-BE49-F238E27FC236}">
                <a16:creationId xmlns:a16="http://schemas.microsoft.com/office/drawing/2014/main" id="{EC631D57-6843-47FB-8C0A-4FA9AA9BC663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000496" y="71414"/>
            <a:ext cx="5072066" cy="571504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57224" y="857232"/>
            <a:ext cx="7715304" cy="500066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047221BE-117B-43C8-9D2A-CE256401BA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438" y="206375"/>
            <a:ext cx="785812" cy="365125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532E1E3-6AB7-4D92-A33A-F043E6C5B71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8276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61EBF708-C41B-44B1-97EC-CF1BBBC20C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19D7D-12FE-4B7D-95D8-6A0F2828D8E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70149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264318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57224" y="107154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EE100265-4A3B-4F40-A5F0-770BFD064A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14026-6FB7-464F-BD55-9983151CEDB0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351668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57224" y="2214554"/>
            <a:ext cx="3571900" cy="40258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14554"/>
            <a:ext cx="4038600" cy="4000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DFF2B988-F19E-4F04-BD27-A48F39A01A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13DE1-EA20-4BEF-AB12-D2D69A6090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54911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FF35CE3E-FD30-4207-9576-68F58A4C8E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21CA9-07FE-4363-8077-5E54FDAF3616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912601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D69FD3F0-0EF5-4AC6-A81B-0CFD0FF773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DF024-4D44-479D-901F-E26036C4C7D1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442379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 Marcador de número de diapositiva" descr="&lt;No.&gt;">
            <a:extLst>
              <a:ext uri="{FF2B5EF4-FFF2-40B4-BE49-F238E27FC236}">
                <a16:creationId xmlns:a16="http://schemas.microsoft.com/office/drawing/2014/main" id="{0FCC1E91-35AF-4149-AC6B-42626F30B6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C22F4-EE15-4184-8A4F-C4124F2BE44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694708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85723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032250" y="85723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57224" y="200024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B1F7549D-979F-45AB-AD58-5BF7CB6DB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B0E3D-5246-46A6-A0B3-053B7FB2AE0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9624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D68A1-6D68-CD6D-C3FD-91DA62A2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398EC3-5D4E-468C-F30B-CE6560798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9830B3-74C5-1ACB-B556-F55E98F5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10/02/2025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27DCF0-C431-0852-42CE-95C44852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46AD75-DF05-40EA-B4F3-3CF83558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219D7D-12FE-4B7D-95D8-6A0F2828D8E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754917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507207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92867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3328A9B1-3ED4-438D-8E87-64D0CD3849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056AB-9AE7-49AD-9364-B4271C824D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0089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31533-0C84-ADE9-99EA-26241D9B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1E6E27-3202-D0B8-F283-8CFBD093E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8D6381-9943-A208-5F45-856FCB42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10/02/2025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9BCE5B-A275-1968-3267-A868EB60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B90775-642D-4759-324A-AE1E3185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14026-6FB7-464F-BD55-9983151CEDB0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85136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947BA-2671-5DCE-289C-858407397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6C8C46-4DD7-DB89-3971-B7D6B1F47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BB1AC8-CC6D-7CD8-18BA-F0920AEC1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38D8F2-068C-1F31-5CF2-766814AC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10/02/2025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2360FD-9E47-D090-4AB3-714887C3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D37D2D-9508-DFEF-774C-C8A5B6A2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813DE1-EA20-4BEF-AB12-D2D69A6090C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01927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7BAD9-4D34-20A2-A9AE-82964CF4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59AA51-6010-C8FF-084C-C110BCCDA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6FAE22-1B9C-8F57-87A7-2E14CE304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7830DD-6A40-8E27-70CB-D8FE41AD3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77C88D-8DD0-FC51-A16D-49E686FFA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4FB2C8A-08F4-1A41-5036-C328209F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10/02/2025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B5A1F5B-743C-D501-930D-F90EBA8A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3F5F7C-9BF7-A3DE-8669-2EC9E00E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15020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EE9A1-E144-373F-F5D9-12C31B7C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8BE38C-0964-C281-4826-2C3C11C4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10/02/2025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3AB1AB-1E52-7FD3-3BB7-A73F570B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167E51-3FDD-695C-0CE2-96F608F7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73950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9E5E9C-8C29-201A-9031-69BC92AF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10/02/2025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115059-38DA-DC3D-A1B7-0C4BF868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C62E63-C8FB-04D9-3735-C7919A9D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C22F4-EE15-4184-8A4F-C4124F2BE44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214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3FE12-3262-8961-6F36-E338D8C87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2AB934-4DB1-C46B-4EB1-4D1AAC7D0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C1947E-F2E3-1002-A600-DED1B9DA8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A0B25A-FC1B-767C-8C69-FE2AD6FE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10/02/2025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85C023-3180-C2A8-6BD0-63D18C45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F4F0A9-714D-5058-F92E-179ECE0A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B0E3D-5246-46A6-A0B3-053B7FB2AE0D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23901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D8E29-2B5D-9CF4-A199-E673E0D5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D75A990-0E1F-4E60-D107-9756D6BFD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6BD761-3CC8-1CF5-9984-F066094FC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1540D8-AA84-05D7-E9B4-4E08651A5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10/02/2025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086AA3-AF31-8C9A-7F2F-B87848C6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1105B9-8899-D51A-88C0-376DC7823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95374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D1179B3-E3F7-8DF3-ABF5-4D23297F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E192CF-B8E8-68F7-E0A0-A63F6554F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113D34-63A4-3585-73E1-7A6563CC9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7635E-2D71-42E7-9E6C-FBB85A15A85F}" type="datetimeFigureOut">
              <a:rPr lang="es-CO" smtClean="0"/>
              <a:t>10/02/2025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79372D-5D91-7624-4D7B-06BE31EEB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491E14-EF87-176A-B3C5-BCD96C5D3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6 Rectángulo">
            <a:extLst>
              <a:ext uri="{FF2B5EF4-FFF2-40B4-BE49-F238E27FC236}">
                <a16:creationId xmlns:a16="http://schemas.microsoft.com/office/drawing/2014/main" id="{7B0CA632-E545-9F27-F48F-19EBC6FED7F0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75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77" r:id="rId12"/>
    <p:sldLayoutId id="2147483769" r:id="rId13"/>
    <p:sldLayoutId id="2147483770" r:id="rId14"/>
    <p:sldLayoutId id="2147483771" r:id="rId15"/>
    <p:sldLayoutId id="2147483772" r:id="rId16"/>
    <p:sldLayoutId id="2147483773" r:id="rId17"/>
    <p:sldLayoutId id="2147483774" r:id="rId18"/>
    <p:sldLayoutId id="2147483775" r:id="rId19"/>
    <p:sldLayoutId id="2147483776" r:id="rId2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1</a:t>
            </a:r>
          </a:p>
        </p:txBody>
      </p:sp>
      <p:sp>
        <p:nvSpPr>
          <p:cNvPr id="5124" name="2 Subtítulo">
            <a:extLst>
              <a:ext uri="{FF2B5EF4-FFF2-40B4-BE49-F238E27FC236}">
                <a16:creationId xmlns:a16="http://schemas.microsoft.com/office/drawing/2014/main" id="{75207037-66AB-408E-B44C-6489E27F4A1E}"/>
              </a:ext>
            </a:extLst>
          </p:cNvPr>
          <p:cNvSpPr txBox="1">
            <a:spLocks/>
          </p:cNvSpPr>
          <p:nvPr/>
        </p:nvSpPr>
        <p:spPr bwMode="auto">
          <a:xfrm>
            <a:off x="779463" y="5733256"/>
            <a:ext cx="64008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s-CO" altLang="es-CO" sz="2800" dirty="0">
                <a:solidFill>
                  <a:srgbClr val="898989"/>
                </a:solidFill>
              </a:rPr>
              <a:t>Jheyson F. Villavisan B</a:t>
            </a:r>
            <a:endParaRPr lang="es-CO" altLang="es-CO" sz="1800" dirty="0">
              <a:solidFill>
                <a:srgbClr val="898989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s-CO" altLang="es-CO" sz="2400" dirty="0">
              <a:solidFill>
                <a:srgbClr val="898989"/>
              </a:solidFill>
            </a:endParaRP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195736" y="3178968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Título">
            <a:extLst>
              <a:ext uri="{FF2B5EF4-FFF2-40B4-BE49-F238E27FC236}">
                <a16:creationId xmlns:a16="http://schemas.microsoft.com/office/drawing/2014/main" id="{74AD047A-E86C-4E92-874D-BAA043AB0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4</a:t>
            </a:r>
          </a:p>
        </p:txBody>
      </p:sp>
      <p:pic>
        <p:nvPicPr>
          <p:cNvPr id="5" name="Gráfico 4" descr="Calendario mensual con relleno sólido">
            <a:extLst>
              <a:ext uri="{FF2B5EF4-FFF2-40B4-BE49-F238E27FC236}">
                <a16:creationId xmlns:a16="http://schemas.microsoft.com/office/drawing/2014/main" id="{1899E821-BA25-479E-8251-85A0B7E25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03108" y="5727019"/>
            <a:ext cx="1173584" cy="1173584"/>
          </a:xfrm>
          <a:prstGeom prst="rect">
            <a:avLst/>
          </a:prstGeom>
        </p:spPr>
      </p:pic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F6C827CA-8E86-44AB-5043-B6D399FFB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048470" cy="65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9">
            <a:extLst>
              <a:ext uri="{FF2B5EF4-FFF2-40B4-BE49-F238E27FC236}">
                <a16:creationId xmlns:a16="http://schemas.microsoft.com/office/drawing/2014/main" id="{5932E3F1-24A7-A01F-0773-6237BD556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0642" y="6188199"/>
            <a:ext cx="40100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200" dirty="0"/>
              <a:t> </a:t>
            </a:r>
            <a:r>
              <a:rPr lang="es-CO" altLang="es-CO" sz="1400" dirty="0"/>
              <a:t>Jueves:     18:00 - 20:00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400" dirty="0"/>
              <a:t>  Jueves:      20:15 – 21:15</a:t>
            </a:r>
          </a:p>
        </p:txBody>
      </p:sp>
      <p:sp>
        <p:nvSpPr>
          <p:cNvPr id="9" name="2 Subtítulo">
            <a:extLst>
              <a:ext uri="{FF2B5EF4-FFF2-40B4-BE49-F238E27FC236}">
                <a16:creationId xmlns:a16="http://schemas.microsoft.com/office/drawing/2014/main" id="{79EF761A-FEAD-D9F3-BD56-49599C4CE1E2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  <p:graphicFrame>
        <p:nvGraphicFramePr>
          <p:cNvPr id="6" name="Tabla 3">
            <a:extLst>
              <a:ext uri="{FF2B5EF4-FFF2-40B4-BE49-F238E27FC236}">
                <a16:creationId xmlns:a16="http://schemas.microsoft.com/office/drawing/2014/main" id="{D45444DB-DE93-829B-F32A-C3FB962F868B}"/>
              </a:ext>
            </a:extLst>
          </p:cNvPr>
          <p:cNvGraphicFramePr>
            <a:graphicFrameLocks noGrp="1"/>
          </p:cNvGraphicFramePr>
          <p:nvPr/>
        </p:nvGraphicFramePr>
        <p:xfrm>
          <a:off x="863588" y="620688"/>
          <a:ext cx="7416824" cy="563633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571927606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710960597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76565624"/>
                    </a:ext>
                  </a:extLst>
                </a:gridCol>
              </a:tblGrid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Semana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Fechas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Nombre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602277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 febrero – 7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Introducción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Introducción a C (Tipos de Datos, Operadores, Variables y Arreglos)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633600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10 febrero – 14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Introducción a C (Sentencias, Ciclos, Funciones, </a:t>
                      </a:r>
                      <a:r>
                        <a:rPr lang="es-CO" sz="1000" dirty="0" err="1"/>
                        <a:t>Libreria</a:t>
                      </a:r>
                      <a:r>
                        <a:rPr lang="es-CO" sz="10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44106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17 febrero – 21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Laboratorio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381330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24 febrero – 28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 err="1">
                          <a:highlight>
                            <a:srgbClr val="00FFFF"/>
                          </a:highlight>
                        </a:rPr>
                        <a:t>PSoC</a:t>
                      </a:r>
                      <a:r>
                        <a:rPr lang="es-CO" sz="1000" dirty="0">
                          <a:highlight>
                            <a:srgbClr val="00FFFF"/>
                          </a:highlight>
                        </a:rPr>
                        <a:t> </a:t>
                      </a:r>
                      <a:r>
                        <a:rPr lang="es-CO" sz="1000" dirty="0" err="1">
                          <a:highlight>
                            <a:srgbClr val="00FFFF"/>
                          </a:highlight>
                        </a:rPr>
                        <a:t>Creator</a:t>
                      </a:r>
                      <a:endParaRPr lang="es-CO" sz="1000" dirty="0">
                        <a:highlight>
                          <a:srgbClr val="00FFFF"/>
                        </a:highlight>
                      </a:endParaRPr>
                    </a:p>
                    <a:p>
                      <a:pPr algn="ctr"/>
                      <a:r>
                        <a:rPr lang="es-CO" sz="1000" dirty="0">
                          <a:highlight>
                            <a:srgbClr val="00FFFF"/>
                          </a:highlight>
                        </a:rPr>
                        <a:t>GPIO y sistemas Lógico – combinacionales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 err="1">
                          <a:highlight>
                            <a:srgbClr val="00FFFF"/>
                          </a:highlight>
                        </a:rPr>
                        <a:t>Debouncer</a:t>
                      </a:r>
                      <a:r>
                        <a:rPr lang="es-CO" sz="1000" dirty="0">
                          <a:highlight>
                            <a:srgbClr val="00FFFF"/>
                          </a:highlight>
                        </a:rPr>
                        <a:t> y </a:t>
                      </a:r>
                      <a:r>
                        <a:rPr lang="es-CO" sz="1000" dirty="0" err="1">
                          <a:highlight>
                            <a:srgbClr val="00FFFF"/>
                          </a:highlight>
                        </a:rPr>
                        <a:t>Debugging</a:t>
                      </a:r>
                      <a:endParaRPr lang="es-CO" sz="1000" dirty="0">
                        <a:highlight>
                          <a:srgbClr val="00FFFF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14896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 marzo – 7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Laboratorio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866089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10 marzo – 14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Entrega Proyecto 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290604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 17 marzo – 21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Interrupciones Internas y EEPROM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690420"/>
                  </a:ext>
                </a:extLst>
              </a:tr>
              <a:tr h="178935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24 marzo – 28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Temporizadores y Contadores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45083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31 marzo – 4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PWM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391392"/>
                  </a:ext>
                </a:extLst>
              </a:tr>
              <a:tr h="28354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10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 abril – 11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Conversores ADC y DAC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96598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14 abril – 18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Laboratorio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83315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21 abril – 25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Entrega Proyecto II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39784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28 abril – 2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Comunicaciones RS232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511249"/>
                  </a:ext>
                </a:extLst>
              </a:tr>
              <a:tr h="21246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5 mayo – 9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Comunicaciones I2C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65826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15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12 mayo – 16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Comunicaciones I2S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54627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16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  <a:highlight>
                            <a:srgbClr val="FF00FF"/>
                          </a:highlight>
                        </a:rPr>
                        <a:t>19 mayo – 23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0" i="0" u="none" dirty="0">
                          <a:solidFill>
                            <a:schemeClr val="tx1"/>
                          </a:solidFill>
                          <a:highlight>
                            <a:srgbClr val="FF00FF"/>
                          </a:highlight>
                        </a:rPr>
                        <a:t>Arduino + AI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030376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17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26 mayo – 30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0" i="0" u="none" dirty="0">
                          <a:solidFill>
                            <a:schemeClr val="tx1"/>
                          </a:solidFill>
                        </a:rPr>
                        <a:t>Laboratorio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28806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 junio – 6 junio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Entrega Proyecto Final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768826"/>
                  </a:ext>
                </a:extLst>
              </a:tr>
            </a:tbl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DC12FCB8-0305-E041-1893-DDFE85DEBAFF}"/>
              </a:ext>
            </a:extLst>
          </p:cNvPr>
          <p:cNvSpPr txBox="1"/>
          <p:nvPr/>
        </p:nvSpPr>
        <p:spPr>
          <a:xfrm>
            <a:off x="415831" y="6228844"/>
            <a:ext cx="80648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400" dirty="0">
                <a:highlight>
                  <a:srgbClr val="00FFFF"/>
                </a:highlight>
              </a:rPr>
              <a:t>Tarjeta de Desarrollo </a:t>
            </a:r>
            <a:r>
              <a:rPr lang="es-CO" sz="1400" dirty="0" err="1">
                <a:highlight>
                  <a:srgbClr val="00FFFF"/>
                </a:highlight>
              </a:rPr>
              <a:t>PSoc</a:t>
            </a:r>
            <a:r>
              <a:rPr lang="es-CO" sz="1400" dirty="0">
                <a:highlight>
                  <a:srgbClr val="00FFFF"/>
                </a:highlight>
              </a:rPr>
              <a:t> 5LP (Se requieren materiales como leds </a:t>
            </a:r>
            <a:r>
              <a:rPr lang="es-CO" sz="1400" dirty="0" err="1">
                <a:highlight>
                  <a:srgbClr val="00FFFF"/>
                </a:highlight>
              </a:rPr>
              <a:t>etc</a:t>
            </a:r>
            <a:r>
              <a:rPr lang="es-CO" sz="1400" dirty="0">
                <a:highlight>
                  <a:srgbClr val="00FFFF"/>
                </a:highlight>
              </a:rPr>
              <a:t>)</a:t>
            </a:r>
          </a:p>
          <a:p>
            <a:r>
              <a:rPr lang="es-CO" sz="1400" dirty="0">
                <a:highlight>
                  <a:srgbClr val="FF00FF"/>
                </a:highlight>
              </a:rPr>
              <a:t>Tarjeta de Desarrollo Arduino Nano BLE </a:t>
            </a:r>
            <a:r>
              <a:rPr lang="es-CO" sz="1400" dirty="0" err="1">
                <a:highlight>
                  <a:srgbClr val="FF00FF"/>
                </a:highlight>
              </a:rPr>
              <a:t>sense</a:t>
            </a:r>
            <a:r>
              <a:rPr lang="es-CO" sz="1400" dirty="0">
                <a:highlight>
                  <a:srgbClr val="FF00FF"/>
                </a:highlight>
              </a:rPr>
              <a:t> </a:t>
            </a:r>
            <a:r>
              <a:rPr lang="es-CO" sz="1400" dirty="0" err="1">
                <a:highlight>
                  <a:srgbClr val="FF00FF"/>
                </a:highlight>
              </a:rPr>
              <a:t>Rev</a:t>
            </a:r>
            <a:r>
              <a:rPr lang="es-CO" sz="1400" dirty="0">
                <a:highlight>
                  <a:srgbClr val="FF00FF"/>
                </a:highlight>
              </a:rPr>
              <a:t> 2</a:t>
            </a:r>
          </a:p>
          <a:p>
            <a:endParaRPr lang="es-CO" sz="1400" dirty="0">
              <a:highlight>
                <a:srgbClr val="FF00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65408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565" y="1126313"/>
            <a:ext cx="3008313" cy="1162050"/>
          </a:xfrm>
        </p:spPr>
        <p:txBody>
          <a:bodyPr/>
          <a:lstStyle/>
          <a:p>
            <a:r>
              <a:rPr lang="es-CO" dirty="0"/>
              <a:t>OBJETIVO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7E43D4-8286-4BEE-907B-3A35AE701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827" y="2832063"/>
            <a:ext cx="7432589" cy="1605049"/>
          </a:xfrm>
        </p:spPr>
        <p:txBody>
          <a:bodyPr>
            <a:normAutofit/>
          </a:bodyPr>
          <a:lstStyle/>
          <a:p>
            <a:pPr algn="just"/>
            <a:r>
              <a:rPr lang="es-CO" sz="2400" dirty="0"/>
              <a:t>Familiarizar a los estudiantes con el concepto de contadores, temporizadores, real time </a:t>
            </a:r>
            <a:r>
              <a:rPr lang="es-CO" sz="2400" dirty="0" err="1"/>
              <a:t>clocks</a:t>
            </a:r>
            <a:r>
              <a:rPr lang="es-CO" sz="2400" dirty="0"/>
              <a:t> y modulación por ancho de pulso en los microcontroladores.</a:t>
            </a:r>
          </a:p>
        </p:txBody>
      </p:sp>
      <p:pic>
        <p:nvPicPr>
          <p:cNvPr id="6" name="Gráfico 5" descr="Diana con relleno sólido">
            <a:extLst>
              <a:ext uri="{FF2B5EF4-FFF2-40B4-BE49-F238E27FC236}">
                <a16:creationId xmlns:a16="http://schemas.microsoft.com/office/drawing/2014/main" id="{46E1A899-6475-4C36-890B-85392BBFA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5912" y="1696299"/>
            <a:ext cx="914400" cy="914400"/>
          </a:xfrm>
          <a:prstGeom prst="rect">
            <a:avLst/>
          </a:prstGeom>
        </p:spPr>
      </p:pic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200" b="0" dirty="0"/>
              <a:t>3</a:t>
            </a:r>
            <a:endParaRPr lang="es-CO" altLang="es-CO" sz="3600" b="0" dirty="0"/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</p:spTree>
    <p:extLst>
      <p:ext uri="{BB962C8B-B14F-4D97-AF65-F5344CB8AC3E}">
        <p14:creationId xmlns:p14="http://schemas.microsoft.com/office/powerpoint/2010/main" val="3709177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3708A2-FD72-630D-666A-171559AA2F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6DAEEF-8284-6112-BD0A-EDC7DFEA2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565" y="1126313"/>
            <a:ext cx="5987707" cy="1162050"/>
          </a:xfrm>
        </p:spPr>
        <p:txBody>
          <a:bodyPr>
            <a:normAutofit/>
          </a:bodyPr>
          <a:lstStyle/>
          <a:p>
            <a:pPr algn="l">
              <a:spcBef>
                <a:spcPts val="750"/>
              </a:spcBef>
              <a:spcAft>
                <a:spcPts val="750"/>
              </a:spcAft>
            </a:pPr>
            <a:r>
              <a:rPr lang="en-US" sz="3200" b="1" i="0" dirty="0" err="1">
                <a:effectLst/>
              </a:rPr>
              <a:t>Actividad</a:t>
            </a:r>
            <a:endParaRPr lang="en-US" sz="3200" b="1" i="0" dirty="0">
              <a:effectLst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A0CF200-2A59-F009-B9B5-2579EA98B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9592" y="2288363"/>
            <a:ext cx="7432589" cy="1605049"/>
          </a:xfrm>
        </p:spPr>
        <p:txBody>
          <a:bodyPr>
            <a:noAutofit/>
          </a:bodyPr>
          <a:lstStyle/>
          <a:p>
            <a:pPr algn="l"/>
            <a:r>
              <a:rPr lang="es-CO" sz="1400" b="1" noProof="0" dirty="0">
                <a:latin typeface="+mj-lt"/>
              </a:rPr>
              <a:t>Diseñe un prototipo de conteo de vehículos para el control de parqueaderos. </a:t>
            </a:r>
          </a:p>
          <a:p>
            <a:pPr algn="l"/>
            <a:r>
              <a:rPr lang="es-CO" sz="1400" b="1" noProof="0" dirty="0">
                <a:latin typeface="+mj-lt"/>
              </a:rPr>
              <a:t>Requerimientos:</a:t>
            </a:r>
          </a:p>
          <a:p>
            <a:pPr algn="l"/>
            <a:r>
              <a:rPr lang="es-CO" sz="1400" b="1" noProof="0" dirty="0">
                <a:latin typeface="+mj-lt"/>
              </a:rPr>
              <a:t>El parqueadero cuenta con 99 espacios disponibles y una sola puerta de ingreso/salida</a:t>
            </a:r>
          </a:p>
          <a:p>
            <a:pPr algn="l"/>
            <a:r>
              <a:rPr lang="es-CO" sz="1400" b="1" noProof="0" dirty="0">
                <a:latin typeface="+mj-lt"/>
              </a:rPr>
              <a:t>Cada que un vehículo </a:t>
            </a:r>
            <a:r>
              <a:rPr lang="es-CO" sz="1400" b="1" u="sng" noProof="0" dirty="0">
                <a:latin typeface="+mj-lt"/>
              </a:rPr>
              <a:t>ingrese</a:t>
            </a:r>
            <a:r>
              <a:rPr lang="es-CO" sz="1400" b="1" noProof="0" dirty="0">
                <a:latin typeface="+mj-lt"/>
              </a:rPr>
              <a:t> debe aumentar el registro y generar un Sonido de audio mediante PWM (“Bienvenidos”) 2 segundos después del ingreso (mediante temporizadores).</a:t>
            </a:r>
          </a:p>
          <a:p>
            <a:pPr algn="l"/>
            <a:r>
              <a:rPr lang="es-CO" sz="1400" b="1" noProof="0" dirty="0">
                <a:latin typeface="+mj-lt"/>
              </a:rPr>
              <a:t>Cada que un vehículo salga debe decrementar el registro.</a:t>
            </a:r>
          </a:p>
          <a:p>
            <a:pPr algn="l"/>
            <a:r>
              <a:rPr lang="es-CO" sz="1400" b="1" dirty="0">
                <a:latin typeface="+mj-lt"/>
              </a:rPr>
              <a:t>El registro actual debe ser almacenado en memoria. </a:t>
            </a:r>
            <a:endParaRPr lang="es-CO" sz="1400" b="1" noProof="0" dirty="0">
              <a:latin typeface="+mj-lt"/>
            </a:endParaRPr>
          </a:p>
          <a:p>
            <a:pPr algn="l"/>
            <a:r>
              <a:rPr lang="es-CO" sz="1400" b="1" noProof="0" dirty="0">
                <a:latin typeface="+mj-lt"/>
              </a:rPr>
              <a:t>La cantidad de vehículos dentro del parqueadero deben mostrarse en </a:t>
            </a:r>
            <a:r>
              <a:rPr lang="es-CO" sz="1400" b="1" u="sng" noProof="0" dirty="0" err="1">
                <a:latin typeface="+mj-lt"/>
              </a:rPr>
              <a:t>displays</a:t>
            </a:r>
            <a:r>
              <a:rPr lang="es-CO" sz="1400" b="1" u="sng" noProof="0" dirty="0">
                <a:latin typeface="+mj-lt"/>
              </a:rPr>
              <a:t> 7 segmentos</a:t>
            </a:r>
            <a:r>
              <a:rPr lang="es-CO" sz="1400" b="1" noProof="0" dirty="0">
                <a:latin typeface="+mj-lt"/>
              </a:rPr>
              <a:t>.</a:t>
            </a:r>
          </a:p>
          <a:p>
            <a:pPr algn="l"/>
            <a:r>
              <a:rPr lang="es-CO" sz="1400" b="1" noProof="0" dirty="0">
                <a:latin typeface="+mj-lt"/>
              </a:rPr>
              <a:t>En un </a:t>
            </a:r>
            <a:r>
              <a:rPr lang="es-CO" sz="1400" b="1" u="sng" noProof="0" dirty="0">
                <a:latin typeface="+mj-lt"/>
              </a:rPr>
              <a:t>LED RGB</a:t>
            </a:r>
            <a:r>
              <a:rPr lang="es-CO" sz="1400" b="1" noProof="0" dirty="0">
                <a:latin typeface="+mj-lt"/>
              </a:rPr>
              <a:t> se debe mostrar el “termómetro” del estado del parqueadero (7 estados diferentes, el grupo los define)</a:t>
            </a:r>
          </a:p>
          <a:p>
            <a:pPr algn="l"/>
            <a:r>
              <a:rPr lang="es-CO" sz="1400" b="1" dirty="0">
                <a:latin typeface="+mj-lt"/>
              </a:rPr>
              <a:t>Al usuario 1000 (Implemente un contador) se le dará un premio (El grupo define el sistema de notificación ej. Sonoro o visual etc.). El sistema debe almacenar en memoria la fecha y hora de este evento (RTC+EEPROM).</a:t>
            </a:r>
            <a:endParaRPr lang="es-CO" sz="1400" b="1" noProof="0" dirty="0">
              <a:latin typeface="+mj-lt"/>
            </a:endParaRP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F963AE1B-BA6C-6901-0CBF-73BCCDFF8622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200" b="0" dirty="0"/>
              <a:t>4</a:t>
            </a:r>
            <a:endParaRPr lang="es-CO" altLang="es-CO" sz="3600" b="0" dirty="0"/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7EF07E6B-B937-DCF8-B75A-757A10BCA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2803F4C8-525C-34A9-42AA-C33FE680A880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</p:spTree>
    <p:extLst>
      <p:ext uri="{BB962C8B-B14F-4D97-AF65-F5344CB8AC3E}">
        <p14:creationId xmlns:p14="http://schemas.microsoft.com/office/powerpoint/2010/main" val="40356620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dc56f61-abc0-4f7e-bfec-a93ccd1ae88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62137D465CE64A8C883A4664514BF8" ma:contentTypeVersion="15" ma:contentTypeDescription="Crear nuevo documento." ma:contentTypeScope="" ma:versionID="a1bd1d59f691eb9bca6952b111268275">
  <xsd:schema xmlns:xsd="http://www.w3.org/2001/XMLSchema" xmlns:xs="http://www.w3.org/2001/XMLSchema" xmlns:p="http://schemas.microsoft.com/office/2006/metadata/properties" xmlns:ns3="669280c1-d17e-4d1d-bd7f-b4f14cc6bf1d" xmlns:ns4="bdc56f61-abc0-4f7e-bfec-a93ccd1ae886" targetNamespace="http://schemas.microsoft.com/office/2006/metadata/properties" ma:root="true" ma:fieldsID="d02990a02f19f0f9fc7b999b1809cae4" ns3:_="" ns4:_="">
    <xsd:import namespace="669280c1-d17e-4d1d-bd7f-b4f14cc6bf1d"/>
    <xsd:import namespace="bdc56f61-abc0-4f7e-bfec-a93ccd1ae88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9280c1-d17e-4d1d-bd7f-b4f14cc6bf1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c56f61-abc0-4f7e-bfec-a93ccd1ae8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825853C-1B27-4995-A583-4D39F900BB7F}">
  <ds:schemaRefs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669280c1-d17e-4d1d-bd7f-b4f14cc6bf1d"/>
    <ds:schemaRef ds:uri="http://purl.org/dc/elements/1.1/"/>
    <ds:schemaRef ds:uri="http://purl.org/dc/terms/"/>
    <ds:schemaRef ds:uri="http://schemas.microsoft.com/office/infopath/2007/PartnerControls"/>
    <ds:schemaRef ds:uri="bdc56f61-abc0-4f7e-bfec-a93ccd1ae886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E8623C8-32E1-48B0-9F0A-13F2E9582B7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25820C3-FD82-4EFC-BF14-EAF1F9613F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9280c1-d17e-4d1d-bd7f-b4f14cc6bf1d"/>
    <ds:schemaRef ds:uri="bdc56f61-abc0-4f7e-bfec-a93ccd1ae8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2400</TotalTime>
  <Words>431</Words>
  <Application>Microsoft Office PowerPoint</Application>
  <PresentationFormat>Carta (216 x 279 mm)</PresentationFormat>
  <Paragraphs>87</Paragraphs>
  <Slides>4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1</vt:lpstr>
      <vt:lpstr>4</vt:lpstr>
      <vt:lpstr>OBJETIVO</vt:lpstr>
      <vt:lpstr>Actividad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Hugo</dc:creator>
  <cp:lastModifiedBy>JHEYSON FABIAN VILLAVISAN BUITRAGO</cp:lastModifiedBy>
  <cp:revision>73</cp:revision>
  <dcterms:created xsi:type="dcterms:W3CDTF">2008-03-11T21:51:34Z</dcterms:created>
  <dcterms:modified xsi:type="dcterms:W3CDTF">2025-02-10T21:57:40Z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0x0101007A62137D465CE64A8C883A4664514BF8</vt:lpwstr>
  </property>
</Properties>
</file>