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4" r:id="rId6"/>
    <p:sldId id="278" r:id="rId7"/>
    <p:sldId id="280" r:id="rId8"/>
    <p:sldId id="261" r:id="rId9"/>
    <p:sldId id="266" r:id="rId10"/>
    <p:sldId id="275" r:id="rId11"/>
    <p:sldId id="277" r:id="rId12"/>
    <p:sldId id="268" r:id="rId13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4"/>
            <p14:sldId id="278"/>
            <p14:sldId id="280"/>
            <p14:sldId id="261"/>
            <p14:sldId id="266"/>
            <p14:sldId id="275"/>
            <p14:sldId id="277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AE3C56-95F7-4B8B-A3E1-184D660B9D00}" v="54" dt="2025-02-06T17:33:54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2" d="100"/>
          <a:sy n="112" d="100"/>
        </p:scale>
        <p:origin x="78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  <pc:spChg chg="mod">
          <ac:chgData name="JHEYSON FABIAN VILLAVISAN BUITRAGO" userId="e5ced5c2-d787-455d-b115-4f08a699b8c8" providerId="ADAL" clId="{F051727E-E815-4CBA-87EC-595602D579B3}" dt="2025-01-14T00:21:13.732" v="486" actId="113"/>
          <ac:spMkLst>
            <pc:docMk/>
            <pc:sldMk cId="0" sldId="261"/>
            <ac:spMk id="3" creationId="{59B9380A-11B1-FEE0-C677-C5094B4EF0B4}"/>
          </ac:spMkLst>
        </pc:spChg>
        <pc:spChg chg="mod">
          <ac:chgData name="JHEYSON FABIAN VILLAVISAN BUITRAGO" userId="e5ced5c2-d787-455d-b115-4f08a699b8c8" providerId="ADAL" clId="{F051727E-E815-4CBA-87EC-595602D579B3}" dt="2025-01-04T00:02:53.888" v="459" actId="114"/>
          <ac:spMkLst>
            <pc:docMk/>
            <pc:sldMk cId="0" sldId="261"/>
            <ac:spMk id="6" creationId="{97AA8CFD-3BCF-4D31-88D2-A24ABB62907A}"/>
          </ac:spMkLst>
        </pc:spChg>
        <pc:graphicFrameChg chg="mod">
          <ac:chgData name="JHEYSON FABIAN VILLAVISAN BUITRAGO" userId="e5ced5c2-d787-455d-b115-4f08a699b8c8" providerId="ADAL" clId="{F051727E-E815-4CBA-87EC-595602D579B3}" dt="2025-01-14T00:21:09.509" v="48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F051727E-E815-4CBA-87EC-595602D579B3}" dt="2025-01-14T17:55:02.606" v="514" actId="1076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F051727E-E815-4CBA-87EC-595602D579B3}" dt="2025-01-14T17:54:53.633" v="510" actId="20577"/>
          <ac:spMkLst>
            <pc:docMk/>
            <pc:sldMk cId="0" sldId="268"/>
            <ac:spMk id="9" creationId="{DE1C5E17-B258-47EA-B96B-EF9524AC8863}"/>
          </ac:spMkLst>
        </pc:spChg>
        <pc:spChg chg="mod">
          <ac:chgData name="JHEYSON FABIAN VILLAVISAN BUITRAGO" userId="e5ced5c2-d787-455d-b115-4f08a699b8c8" providerId="ADAL" clId="{F051727E-E815-4CBA-87EC-595602D579B3}" dt="2025-01-03T23:58:35.352" v="263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33.745" v="462" actId="14100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delSld modSld modSection">
      <pc:chgData name="JHEYSON FABIAN VILLAVISAN BUITRAGO" userId="e5ced5c2-d787-455d-b115-4f08a699b8c8" providerId="ADAL" clId="{29AE3C56-95F7-4B8B-A3E1-184D660B9D00}" dt="2025-02-06T17:33:55.261" v="1188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  <pc:spChg chg="mod">
          <ac:chgData name="JHEYSON FABIAN VILLAVISAN BUITRAGO" userId="e5ced5c2-d787-455d-b115-4f08a699b8c8" providerId="ADAL" clId="{29AE3C56-95F7-4B8B-A3E1-184D660B9D00}" dt="2025-02-04T13:40:15.051" v="22"/>
          <ac:spMkLst>
            <pc:docMk/>
            <pc:sldMk cId="0" sldId="261"/>
            <ac:spMk id="2" creationId="{B7BBAA63-6E9C-7FD5-350A-58CDC54BCE93}"/>
          </ac:spMkLst>
        </pc:spChg>
        <pc:graphicFrameChg chg="mod">
          <ac:chgData name="JHEYSON FABIAN VILLAVISAN BUITRAGO" userId="e5ced5c2-d787-455d-b115-4f08a699b8c8" providerId="ADAL" clId="{29AE3C56-95F7-4B8B-A3E1-184D660B9D00}" dt="2025-02-04T14:19:45.992" v="825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  <pc:spChg chg="mod">
          <ac:chgData name="JHEYSON FABIAN VILLAVISAN BUITRAGO" userId="e5ced5c2-d787-455d-b115-4f08a699b8c8" providerId="ADAL" clId="{29AE3C56-95F7-4B8B-A3E1-184D660B9D00}" dt="2025-02-04T14:31:11.579" v="1004" actId="20577"/>
          <ac:spMkLst>
            <pc:docMk/>
            <pc:sldMk cId="0" sldId="266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4.141" v="996" actId="20577"/>
          <ac:spMkLst>
            <pc:docMk/>
            <pc:sldMk cId="0" sldId="266"/>
            <ac:spMk id="17410" creationId="{B3EF008C-EFA0-44F3-951B-EB1557F44AC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  <pc:spChg chg="mod">
          <ac:chgData name="JHEYSON FABIAN VILLAVISAN BUITRAGO" userId="e5ced5c2-d787-455d-b115-4f08a699b8c8" providerId="ADAL" clId="{29AE3C56-95F7-4B8B-A3E1-184D660B9D00}" dt="2025-02-04T13:40:19.948" v="24"/>
          <ac:spMkLst>
            <pc:docMk/>
            <pc:sldMk cId="0" sldId="268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29AE3C56-95F7-4B8B-A3E1-184D660B9D00}" dt="2025-02-04T13:40:32.453" v="26" actId="20577"/>
          <ac:spMkLst>
            <pc:docMk/>
            <pc:sldMk cId="0" sldId="268"/>
            <ac:spMk id="3" creationId="{008BB48C-FC05-3615-A776-2D1677A4E9F1}"/>
          </ac:spMkLst>
        </pc:spChg>
        <pc:spChg chg="mod">
          <ac:chgData name="JHEYSON FABIAN VILLAVISAN BUITRAGO" userId="e5ced5c2-d787-455d-b115-4f08a699b8c8" providerId="ADAL" clId="{29AE3C56-95F7-4B8B-A3E1-184D660B9D00}" dt="2025-02-04T14:27:42.659" v="1000" actId="20577"/>
          <ac:spMkLst>
            <pc:docMk/>
            <pc:sldMk cId="0" sldId="268"/>
            <ac:spMk id="23554" creationId="{EA98F516-CD1D-4B94-8AAC-2D9EAEE9939C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  <pc:spChg chg="mod">
          <ac:chgData name="JHEYSON FABIAN VILLAVISAN BUITRAGO" userId="e5ced5c2-d787-455d-b115-4f08a699b8c8" providerId="ADAL" clId="{29AE3C56-95F7-4B8B-A3E1-184D660B9D00}" dt="2025-02-04T14:31:09.215" v="1003" actId="20577"/>
          <ac:spMkLst>
            <pc:docMk/>
            <pc:sldMk cId="2680639377" sldId="275"/>
            <ac:spMk id="9" creationId="{1DF9086F-7804-4245-BF66-46E11D73F05F}"/>
          </ac:spMkLst>
        </pc:spChg>
        <pc:spChg chg="mod">
          <ac:chgData name="JHEYSON FABIAN VILLAVISAN BUITRAGO" userId="e5ced5c2-d787-455d-b115-4f08a699b8c8" providerId="ADAL" clId="{29AE3C56-95F7-4B8B-A3E1-184D660B9D00}" dt="2025-02-04T14:27:37.416" v="998" actId="20577"/>
          <ac:spMkLst>
            <pc:docMk/>
            <pc:sldMk cId="2680639377" sldId="275"/>
            <ac:spMk id="17410" creationId="{B3EF008C-EFA0-44F3-951B-EB1557F44ACC}"/>
          </ac:spMkLst>
        </pc:spChg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  <pc:spChg chg="mod">
          <ac:chgData name="JHEYSON FABIAN VILLAVISAN BUITRAGO" userId="e5ced5c2-d787-455d-b115-4f08a699b8c8" providerId="ADAL" clId="{29AE3C56-95F7-4B8B-A3E1-184D660B9D00}" dt="2025-02-04T13:40:17.825" v="23"/>
          <ac:spMkLst>
            <pc:docMk/>
            <pc:sldMk cId="1955606898" sldId="277"/>
            <ac:spMk id="2" creationId="{F5B918F2-F494-3DBB-D058-68F2779A0025}"/>
          </ac:spMkLst>
        </pc:spChg>
        <pc:spChg chg="mod">
          <ac:chgData name="JHEYSON FABIAN VILLAVISAN BUITRAGO" userId="e5ced5c2-d787-455d-b115-4f08a699b8c8" providerId="ADAL" clId="{29AE3C56-95F7-4B8B-A3E1-184D660B9D00}" dt="2025-02-04T14:27:40.001" v="999" actId="20577"/>
          <ac:spMkLst>
            <pc:docMk/>
            <pc:sldMk cId="1955606898" sldId="277"/>
            <ac:spMk id="21506" creationId="{974AAA16-E8D7-47E1-ABBC-3CB9C4D3BD82}"/>
          </ac:spMkLst>
        </pc:spChg>
      </pc:sldChg>
      <pc:sldChg chg="addSp delSp modSp mod">
        <pc:chgData name="JHEYSON FABIAN VILLAVISAN BUITRAGO" userId="e5ced5c2-d787-455d-b115-4f08a699b8c8" providerId="ADAL" clId="{29AE3C56-95F7-4B8B-A3E1-184D660B9D00}" dt="2025-02-05T17:54:09.141" v="1034" actId="22"/>
        <pc:sldMkLst>
          <pc:docMk/>
          <pc:sldMk cId="214171354" sldId="278"/>
        </pc:sldMkLst>
        <pc:spChg chg="mod">
          <ac:chgData name="JHEYSON FABIAN VILLAVISAN BUITRAGO" userId="e5ced5c2-d787-455d-b115-4f08a699b8c8" providerId="ADAL" clId="{29AE3C56-95F7-4B8B-A3E1-184D660B9D00}" dt="2025-02-04T13:40:01.726" v="20"/>
          <ac:spMkLst>
            <pc:docMk/>
            <pc:sldMk cId="214171354" sldId="278"/>
            <ac:spMk id="5" creationId="{DA8BB1D7-DBA8-5CD6-CAAC-0581D75A6D40}"/>
          </ac:spMkLst>
        </pc:spChg>
        <pc:spChg chg="add del">
          <ac:chgData name="JHEYSON FABIAN VILLAVISAN BUITRAGO" userId="e5ced5c2-d787-455d-b115-4f08a699b8c8" providerId="ADAL" clId="{29AE3C56-95F7-4B8B-A3E1-184D660B9D00}" dt="2025-02-05T17:54:09.141" v="1034" actId="22"/>
          <ac:spMkLst>
            <pc:docMk/>
            <pc:sldMk cId="214171354" sldId="278"/>
            <ac:spMk id="6" creationId="{48360B4C-8C74-7353-FF15-E4175AF8440A}"/>
          </ac:spMkLst>
        </pc:spChg>
      </pc:sldChg>
      <pc:sldChg chg="addSp modSp add del mod">
        <pc:chgData name="JHEYSON FABIAN VILLAVISAN BUITRAGO" userId="e5ced5c2-d787-455d-b115-4f08a699b8c8" providerId="ADAL" clId="{29AE3C56-95F7-4B8B-A3E1-184D660B9D00}" dt="2025-02-06T17:33:55.261" v="1188" actId="20577"/>
        <pc:sldMkLst>
          <pc:docMk/>
          <pc:sldMk cId="2965408220" sldId="280"/>
        </pc:sldMkLst>
        <pc:spChg chg="add mod">
          <ac:chgData name="JHEYSON FABIAN VILLAVISAN BUITRAGO" userId="e5ced5c2-d787-455d-b115-4f08a699b8c8" providerId="ADAL" clId="{29AE3C56-95F7-4B8B-A3E1-184D660B9D00}" dt="2025-02-06T16:47:34.735" v="1166" actId="1076"/>
          <ac:spMkLst>
            <pc:docMk/>
            <pc:sldMk cId="2965408220" sldId="280"/>
            <ac:spMk id="2" creationId="{DC12FCB8-0305-E041-1893-DDFE85DEBAFF}"/>
          </ac:spMkLst>
        </pc:spChg>
        <pc:spChg chg="mod">
          <ac:chgData name="JHEYSON FABIAN VILLAVISAN BUITRAGO" userId="e5ced5c2-d787-455d-b115-4f08a699b8c8" providerId="ADAL" clId="{29AE3C56-95F7-4B8B-A3E1-184D660B9D00}" dt="2025-02-04T14:24:20.908" v="852" actId="20577"/>
          <ac:spMkLst>
            <pc:docMk/>
            <pc:sldMk cId="2965408220" sldId="280"/>
            <ac:spMk id="8" creationId="{5932E3F1-24A7-A01F-0773-6237BD556E80}"/>
          </ac:spMkLst>
        </pc:spChg>
        <pc:spChg chg="mod">
          <ac:chgData name="JHEYSON FABIAN VILLAVISAN BUITRAGO" userId="e5ced5c2-d787-455d-b115-4f08a699b8c8" providerId="ADAL" clId="{29AE3C56-95F7-4B8B-A3E1-184D660B9D00}" dt="2025-02-04T13:40:04.920" v="21"/>
          <ac:spMkLst>
            <pc:docMk/>
            <pc:sldMk cId="2965408220" sldId="280"/>
            <ac:spMk id="9" creationId="{79EF761A-FEAD-D9F3-BD56-49599C4CE1E2}"/>
          </ac:spMkLst>
        </pc:spChg>
        <pc:spChg chg="mod">
          <ac:chgData name="JHEYSON FABIAN VILLAVISAN BUITRAGO" userId="e5ced5c2-d787-455d-b115-4f08a699b8c8" providerId="ADAL" clId="{29AE3C56-95F7-4B8B-A3E1-184D660B9D00}" dt="2025-02-05T17:54:17.553" v="1036" actId="20577"/>
          <ac:spMkLst>
            <pc:docMk/>
            <pc:sldMk cId="2965408220" sldId="280"/>
            <ac:spMk id="11266" creationId="{74AD047A-E86C-4E92-874D-BAA043AB0B46}"/>
          </ac:spMkLst>
        </pc:spChg>
        <pc:graphicFrameChg chg="mod modGraphic">
          <ac:chgData name="JHEYSON FABIAN VILLAVISAN BUITRAGO" userId="e5ced5c2-d787-455d-b115-4f08a699b8c8" providerId="ADAL" clId="{29AE3C56-95F7-4B8B-A3E1-184D660B9D00}" dt="2025-02-06T17:33:55.261" v="1188" actId="20577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5" Type="http://schemas.openxmlformats.org/officeDocument/2006/relationships/image" Target="../media/image14.jpe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4CCF41-E523-4B32-A88F-4ED36F50A7EE}" type="doc">
      <dgm:prSet loTypeId="urn:microsoft.com/office/officeart/2005/8/layout/vList3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s-CO"/>
        </a:p>
      </dgm:t>
    </dgm:pt>
    <dgm:pt modelId="{63AF4C72-19FC-43CC-A7BD-8E6B7306B8DA}">
      <dgm:prSet phldrT="[Texto]" custT="1"/>
      <dgm:spPr/>
      <dgm:t>
        <a:bodyPr/>
        <a:lstStyle/>
        <a:p>
          <a:r>
            <a:rPr lang="es-CO" sz="3600" dirty="0"/>
            <a:t>Laboratorio I 28%+ CO/AU 7%</a:t>
          </a:r>
        </a:p>
      </dgm:t>
    </dgm:pt>
    <dgm:pt modelId="{B1EF3D0F-F8FA-4406-9552-274CD0DD9AE0}" type="parTrans" cxnId="{23CDE9C8-1403-4594-ABCA-A82C53786246}">
      <dgm:prSet/>
      <dgm:spPr/>
      <dgm:t>
        <a:bodyPr/>
        <a:lstStyle/>
        <a:p>
          <a:endParaRPr lang="es-CO"/>
        </a:p>
      </dgm:t>
    </dgm:pt>
    <dgm:pt modelId="{70AD8D63-2DCF-42A4-8E32-C7554AF9B6AD}" type="sibTrans" cxnId="{23CDE9C8-1403-4594-ABCA-A82C53786246}">
      <dgm:prSet/>
      <dgm:spPr/>
      <dgm:t>
        <a:bodyPr/>
        <a:lstStyle/>
        <a:p>
          <a:endParaRPr lang="es-CO"/>
        </a:p>
      </dgm:t>
    </dgm:pt>
    <dgm:pt modelId="{D0BAE93D-92CE-4386-A939-05D6FBBDB36E}">
      <dgm:prSet phldrT="[Texto]"/>
      <dgm:spPr/>
      <dgm:t>
        <a:bodyPr/>
        <a:lstStyle/>
        <a:p>
          <a:r>
            <a:rPr lang="es-CO" dirty="0"/>
            <a:t>Proyecto Final 24% + CO/AU 6%</a:t>
          </a:r>
        </a:p>
      </dgm:t>
    </dgm:pt>
    <dgm:pt modelId="{85D8870B-EED2-432A-A8B6-89522CDB9ECF}" type="parTrans" cxnId="{E327149D-DC7B-461C-8D99-B71A551C03E1}">
      <dgm:prSet/>
      <dgm:spPr/>
      <dgm:t>
        <a:bodyPr/>
        <a:lstStyle/>
        <a:p>
          <a:endParaRPr lang="es-CO"/>
        </a:p>
      </dgm:t>
    </dgm:pt>
    <dgm:pt modelId="{4ED47EF5-C0F7-4192-9809-ABC722A0D1EB}" type="sibTrans" cxnId="{E327149D-DC7B-461C-8D99-B71A551C03E1}">
      <dgm:prSet/>
      <dgm:spPr/>
      <dgm:t>
        <a:bodyPr/>
        <a:lstStyle/>
        <a:p>
          <a:endParaRPr lang="es-CO"/>
        </a:p>
      </dgm:t>
    </dgm:pt>
    <dgm:pt modelId="{BF495AF3-0B97-4370-BCA0-C9FF36D8E507}">
      <dgm:prSet phldrT="[Texto]" custT="1"/>
      <dgm:spPr/>
      <dgm:t>
        <a:bodyPr/>
        <a:lstStyle/>
        <a:p>
          <a:r>
            <a:rPr lang="es-CO" sz="4000" dirty="0"/>
            <a:t>Laboratorio II 28% + CO/AU 7%</a:t>
          </a:r>
        </a:p>
      </dgm:t>
    </dgm:pt>
    <dgm:pt modelId="{4ED2760C-7FB2-4E10-9517-5CBF45099AEF}" type="parTrans" cxnId="{68035C5C-A49D-4631-BDD3-AB2D5EEE0C80}">
      <dgm:prSet/>
      <dgm:spPr/>
      <dgm:t>
        <a:bodyPr/>
        <a:lstStyle/>
        <a:p>
          <a:endParaRPr lang="es-CO"/>
        </a:p>
      </dgm:t>
    </dgm:pt>
    <dgm:pt modelId="{207EB8A8-DE9E-47F9-8CAA-7F84E576808F}" type="sibTrans" cxnId="{68035C5C-A49D-4631-BDD3-AB2D5EEE0C80}">
      <dgm:prSet/>
      <dgm:spPr/>
      <dgm:t>
        <a:bodyPr/>
        <a:lstStyle/>
        <a:p>
          <a:endParaRPr lang="es-CO"/>
        </a:p>
      </dgm:t>
    </dgm:pt>
    <dgm:pt modelId="{A3284664-AF1F-46F3-9665-8338A52FFC47}" type="pres">
      <dgm:prSet presAssocID="{994CCF41-E523-4B32-A88F-4ED36F50A7EE}" presName="linearFlow" presStyleCnt="0">
        <dgm:presLayoutVars>
          <dgm:dir/>
          <dgm:resizeHandles val="exact"/>
        </dgm:presLayoutVars>
      </dgm:prSet>
      <dgm:spPr/>
    </dgm:pt>
    <dgm:pt modelId="{43FDD6A9-C9F3-4C3C-ACA5-AB347F1F56A7}" type="pres">
      <dgm:prSet presAssocID="{63AF4C72-19FC-43CC-A7BD-8E6B7306B8DA}" presName="composite" presStyleCnt="0"/>
      <dgm:spPr/>
    </dgm:pt>
    <dgm:pt modelId="{3ADBEB9C-A865-472D-8392-B4DDA239B1C5}" type="pres">
      <dgm:prSet presAssocID="{63AF4C72-19FC-43CC-A7BD-8E6B7306B8DA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o con relleno sólido"/>
        </a:ext>
      </dgm:extLst>
    </dgm:pt>
    <dgm:pt modelId="{6AA325B4-E209-4A40-AC53-1F2681F3BB56}" type="pres">
      <dgm:prSet presAssocID="{63AF4C72-19FC-43CC-A7BD-8E6B7306B8DA}" presName="txShp" presStyleLbl="node1" presStyleIdx="0" presStyleCnt="3">
        <dgm:presLayoutVars>
          <dgm:bulletEnabled val="1"/>
        </dgm:presLayoutVars>
      </dgm:prSet>
      <dgm:spPr/>
    </dgm:pt>
    <dgm:pt modelId="{475B639E-5EFF-48D3-91E1-072F82D7D49F}" type="pres">
      <dgm:prSet presAssocID="{70AD8D63-2DCF-42A4-8E32-C7554AF9B6AD}" presName="spacing" presStyleCnt="0"/>
      <dgm:spPr/>
    </dgm:pt>
    <dgm:pt modelId="{A33BAB5E-420E-4341-9808-E7460D3FE0FE}" type="pres">
      <dgm:prSet presAssocID="{BF495AF3-0B97-4370-BCA0-C9FF36D8E507}" presName="composite" presStyleCnt="0"/>
      <dgm:spPr/>
    </dgm:pt>
    <dgm:pt modelId="{F56747D8-8FAC-407B-96AF-5BE4D1D54E78}" type="pres">
      <dgm:prSet presAssocID="{BF495AF3-0B97-4370-BCA0-C9FF36D8E507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quitectura con relleno sólido"/>
        </a:ext>
      </dgm:extLst>
    </dgm:pt>
    <dgm:pt modelId="{584AAB20-8676-4C68-92DB-D5B9C06CBDD3}" type="pres">
      <dgm:prSet presAssocID="{BF495AF3-0B97-4370-BCA0-C9FF36D8E507}" presName="txShp" presStyleLbl="node1" presStyleIdx="1" presStyleCnt="3">
        <dgm:presLayoutVars>
          <dgm:bulletEnabled val="1"/>
        </dgm:presLayoutVars>
      </dgm:prSet>
      <dgm:spPr/>
    </dgm:pt>
    <dgm:pt modelId="{973AA0CF-FA2B-405B-8F0F-3E1467EE1889}" type="pres">
      <dgm:prSet presAssocID="{207EB8A8-DE9E-47F9-8CAA-7F84E576808F}" presName="spacing" presStyleCnt="0"/>
      <dgm:spPr/>
    </dgm:pt>
    <dgm:pt modelId="{7560FB29-C8B9-46A3-BBE4-43A12CE2DCB7}" type="pres">
      <dgm:prSet presAssocID="{D0BAE93D-92CE-4386-A939-05D6FBBDB36E}" presName="composite" presStyleCnt="0"/>
      <dgm:spPr/>
    </dgm:pt>
    <dgm:pt modelId="{FBB88129-ACAF-4383-9E39-0E356C3188DA}" type="pres">
      <dgm:prSet presAssocID="{D0BAE93D-92CE-4386-A939-05D6FBBDB36E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extLst>
        <a:ext uri="{E40237B7-FDA0-4F09-8148-C483321AD2D9}">
          <dgm14:cNvPr xmlns:dgm14="http://schemas.microsoft.com/office/drawing/2010/diagram" id="0" name="" descr="Boli negro contra una hoja con números sombreados"/>
        </a:ext>
      </dgm:extLst>
    </dgm:pt>
    <dgm:pt modelId="{9D6EA697-A9A5-474F-A2F1-F31D8DEBA84D}" type="pres">
      <dgm:prSet presAssocID="{D0BAE93D-92CE-4386-A939-05D6FBBDB36E}" presName="txShp" presStyleLbl="node1" presStyleIdx="2" presStyleCnt="3">
        <dgm:presLayoutVars>
          <dgm:bulletEnabled val="1"/>
        </dgm:presLayoutVars>
      </dgm:prSet>
      <dgm:spPr/>
    </dgm:pt>
  </dgm:ptLst>
  <dgm:cxnLst>
    <dgm:cxn modelId="{E6664E03-52F3-4CBC-8382-3F662B86BF26}" type="presOf" srcId="{BF495AF3-0B97-4370-BCA0-C9FF36D8E507}" destId="{584AAB20-8676-4C68-92DB-D5B9C06CBDD3}" srcOrd="0" destOrd="0" presId="urn:microsoft.com/office/officeart/2005/8/layout/vList3"/>
    <dgm:cxn modelId="{A04EB915-7A5D-4B5A-9771-5CE1E1782C8F}" type="presOf" srcId="{D0BAE93D-92CE-4386-A939-05D6FBBDB36E}" destId="{9D6EA697-A9A5-474F-A2F1-F31D8DEBA84D}" srcOrd="0" destOrd="0" presId="urn:microsoft.com/office/officeart/2005/8/layout/vList3"/>
    <dgm:cxn modelId="{68035C5C-A49D-4631-BDD3-AB2D5EEE0C80}" srcId="{994CCF41-E523-4B32-A88F-4ED36F50A7EE}" destId="{BF495AF3-0B97-4370-BCA0-C9FF36D8E507}" srcOrd="1" destOrd="0" parTransId="{4ED2760C-7FB2-4E10-9517-5CBF45099AEF}" sibTransId="{207EB8A8-DE9E-47F9-8CAA-7F84E576808F}"/>
    <dgm:cxn modelId="{E327149D-DC7B-461C-8D99-B71A551C03E1}" srcId="{994CCF41-E523-4B32-A88F-4ED36F50A7EE}" destId="{D0BAE93D-92CE-4386-A939-05D6FBBDB36E}" srcOrd="2" destOrd="0" parTransId="{85D8870B-EED2-432A-A8B6-89522CDB9ECF}" sibTransId="{4ED47EF5-C0F7-4192-9809-ABC722A0D1EB}"/>
    <dgm:cxn modelId="{55A8CAC6-CA4F-450D-AAE1-7BDA71E11A64}" type="presOf" srcId="{994CCF41-E523-4B32-A88F-4ED36F50A7EE}" destId="{A3284664-AF1F-46F3-9665-8338A52FFC47}" srcOrd="0" destOrd="0" presId="urn:microsoft.com/office/officeart/2005/8/layout/vList3"/>
    <dgm:cxn modelId="{23CDE9C8-1403-4594-ABCA-A82C53786246}" srcId="{994CCF41-E523-4B32-A88F-4ED36F50A7EE}" destId="{63AF4C72-19FC-43CC-A7BD-8E6B7306B8DA}" srcOrd="0" destOrd="0" parTransId="{B1EF3D0F-F8FA-4406-9552-274CD0DD9AE0}" sibTransId="{70AD8D63-2DCF-42A4-8E32-C7554AF9B6AD}"/>
    <dgm:cxn modelId="{7672AAE9-83B9-46B1-8719-DF37CB1FEFB1}" type="presOf" srcId="{63AF4C72-19FC-43CC-A7BD-8E6B7306B8DA}" destId="{6AA325B4-E209-4A40-AC53-1F2681F3BB56}" srcOrd="0" destOrd="0" presId="urn:microsoft.com/office/officeart/2005/8/layout/vList3"/>
    <dgm:cxn modelId="{818EF617-96BE-490D-A953-41A2B90950AC}" type="presParOf" srcId="{A3284664-AF1F-46F3-9665-8338A52FFC47}" destId="{43FDD6A9-C9F3-4C3C-ACA5-AB347F1F56A7}" srcOrd="0" destOrd="0" presId="urn:microsoft.com/office/officeart/2005/8/layout/vList3"/>
    <dgm:cxn modelId="{2BF59D02-F115-48E4-9667-50C272030A67}" type="presParOf" srcId="{43FDD6A9-C9F3-4C3C-ACA5-AB347F1F56A7}" destId="{3ADBEB9C-A865-472D-8392-B4DDA239B1C5}" srcOrd="0" destOrd="0" presId="urn:microsoft.com/office/officeart/2005/8/layout/vList3"/>
    <dgm:cxn modelId="{DE1A0734-B732-4F4F-A60F-1092613B4C0B}" type="presParOf" srcId="{43FDD6A9-C9F3-4C3C-ACA5-AB347F1F56A7}" destId="{6AA325B4-E209-4A40-AC53-1F2681F3BB56}" srcOrd="1" destOrd="0" presId="urn:microsoft.com/office/officeart/2005/8/layout/vList3"/>
    <dgm:cxn modelId="{BF2CC18F-733D-4972-A71B-C1C0954D92B3}" type="presParOf" srcId="{A3284664-AF1F-46F3-9665-8338A52FFC47}" destId="{475B639E-5EFF-48D3-91E1-072F82D7D49F}" srcOrd="1" destOrd="0" presId="urn:microsoft.com/office/officeart/2005/8/layout/vList3"/>
    <dgm:cxn modelId="{954F21C3-4073-4B72-B987-70E2BB454014}" type="presParOf" srcId="{A3284664-AF1F-46F3-9665-8338A52FFC47}" destId="{A33BAB5E-420E-4341-9808-E7460D3FE0FE}" srcOrd="2" destOrd="0" presId="urn:microsoft.com/office/officeart/2005/8/layout/vList3"/>
    <dgm:cxn modelId="{A772387F-71E4-4E6F-A697-495FAC74A00A}" type="presParOf" srcId="{A33BAB5E-420E-4341-9808-E7460D3FE0FE}" destId="{F56747D8-8FAC-407B-96AF-5BE4D1D54E78}" srcOrd="0" destOrd="0" presId="urn:microsoft.com/office/officeart/2005/8/layout/vList3"/>
    <dgm:cxn modelId="{2A1E5276-88A0-40D7-BF0E-102D55964710}" type="presParOf" srcId="{A33BAB5E-420E-4341-9808-E7460D3FE0FE}" destId="{584AAB20-8676-4C68-92DB-D5B9C06CBDD3}" srcOrd="1" destOrd="0" presId="urn:microsoft.com/office/officeart/2005/8/layout/vList3"/>
    <dgm:cxn modelId="{963ED14F-26DA-42E9-BBA2-48EFA8F0A4DB}" type="presParOf" srcId="{A3284664-AF1F-46F3-9665-8338A52FFC47}" destId="{973AA0CF-FA2B-405B-8F0F-3E1467EE1889}" srcOrd="3" destOrd="0" presId="urn:microsoft.com/office/officeart/2005/8/layout/vList3"/>
    <dgm:cxn modelId="{210AAFB1-785E-44E4-8894-EF1B52C7D4AD}" type="presParOf" srcId="{A3284664-AF1F-46F3-9665-8338A52FFC47}" destId="{7560FB29-C8B9-46A3-BBE4-43A12CE2DCB7}" srcOrd="4" destOrd="0" presId="urn:microsoft.com/office/officeart/2005/8/layout/vList3"/>
    <dgm:cxn modelId="{AB3F17F1-4AE7-4819-A675-DBB997806079}" type="presParOf" srcId="{7560FB29-C8B9-46A3-BBE4-43A12CE2DCB7}" destId="{FBB88129-ACAF-4383-9E39-0E356C3188DA}" srcOrd="0" destOrd="0" presId="urn:microsoft.com/office/officeart/2005/8/layout/vList3"/>
    <dgm:cxn modelId="{2C46D037-EEEA-40F7-9931-05DE681E71CF}" type="presParOf" srcId="{7560FB29-C8B9-46A3-BBE4-43A12CE2DCB7}" destId="{9D6EA697-A9A5-474F-A2F1-F31D8DEBA84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A325B4-E209-4A40-AC53-1F2681F3BB56}">
      <dsp:nvSpPr>
        <dsp:cNvPr id="0" name=""/>
        <dsp:cNvSpPr/>
      </dsp:nvSpPr>
      <dsp:spPr>
        <a:xfrm rot="10800000">
          <a:off x="1840661" y="1935"/>
          <a:ext cx="5937779" cy="1380222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600" kern="1200" dirty="0"/>
            <a:t>Laboratorio I 28%+ CO/AU 7%</a:t>
          </a:r>
        </a:p>
      </dsp:txBody>
      <dsp:txXfrm rot="10800000">
        <a:off x="2185716" y="1935"/>
        <a:ext cx="5592724" cy="1380222"/>
      </dsp:txXfrm>
    </dsp:sp>
    <dsp:sp modelId="{3ADBEB9C-A865-472D-8392-B4DDA239B1C5}">
      <dsp:nvSpPr>
        <dsp:cNvPr id="0" name=""/>
        <dsp:cNvSpPr/>
      </dsp:nvSpPr>
      <dsp:spPr>
        <a:xfrm>
          <a:off x="1150550" y="1935"/>
          <a:ext cx="1380222" cy="13802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84AAB20-8676-4C68-92DB-D5B9C06CBDD3}">
      <dsp:nvSpPr>
        <dsp:cNvPr id="0" name=""/>
        <dsp:cNvSpPr/>
      </dsp:nvSpPr>
      <dsp:spPr>
        <a:xfrm rot="10800000">
          <a:off x="1840661" y="1794164"/>
          <a:ext cx="5937779" cy="1380222"/>
        </a:xfrm>
        <a:prstGeom prst="homePlate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52400" rIns="28448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4000" kern="1200" dirty="0"/>
            <a:t>Laboratorio II 28% + CO/AU 7%</a:t>
          </a:r>
        </a:p>
      </dsp:txBody>
      <dsp:txXfrm rot="10800000">
        <a:off x="2185716" y="1794164"/>
        <a:ext cx="5592724" cy="1380222"/>
      </dsp:txXfrm>
    </dsp:sp>
    <dsp:sp modelId="{F56747D8-8FAC-407B-96AF-5BE4D1D54E78}">
      <dsp:nvSpPr>
        <dsp:cNvPr id="0" name=""/>
        <dsp:cNvSpPr/>
      </dsp:nvSpPr>
      <dsp:spPr>
        <a:xfrm>
          <a:off x="1150550" y="1794164"/>
          <a:ext cx="1380222" cy="1380222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D6EA697-A9A5-474F-A2F1-F31D8DEBA84D}">
      <dsp:nvSpPr>
        <dsp:cNvPr id="0" name=""/>
        <dsp:cNvSpPr/>
      </dsp:nvSpPr>
      <dsp:spPr>
        <a:xfrm rot="10800000">
          <a:off x="1840661" y="3586393"/>
          <a:ext cx="5937779" cy="1380222"/>
        </a:xfrm>
        <a:prstGeom prst="homePlate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8640" tIns="144780" rIns="270256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3800" kern="1200" dirty="0"/>
            <a:t>Proyecto Final 24% + CO/AU 6%</a:t>
          </a:r>
        </a:p>
      </dsp:txBody>
      <dsp:txXfrm rot="10800000">
        <a:off x="2185716" y="3586393"/>
        <a:ext cx="5592724" cy="1380222"/>
      </dsp:txXfrm>
    </dsp:sp>
    <dsp:sp modelId="{FBB88129-ACAF-4383-9E39-0E356C3188DA}">
      <dsp:nvSpPr>
        <dsp:cNvPr id="0" name=""/>
        <dsp:cNvSpPr/>
      </dsp:nvSpPr>
      <dsp:spPr>
        <a:xfrm>
          <a:off x="1150550" y="3586393"/>
          <a:ext cx="1380222" cy="1380222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0497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1 Marcador de imagen de diapositiva">
            <a:extLst>
              <a:ext uri="{FF2B5EF4-FFF2-40B4-BE49-F238E27FC236}">
                <a16:creationId xmlns:a16="http://schemas.microsoft.com/office/drawing/2014/main" id="{8FF20E69-3DAA-4649-9DBB-F1F91AA1CB7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2 Marcador de notas">
            <a:extLst>
              <a:ext uri="{FF2B5EF4-FFF2-40B4-BE49-F238E27FC236}">
                <a16:creationId xmlns:a16="http://schemas.microsoft.com/office/drawing/2014/main" id="{B84EFAB2-EFC5-4F3C-A767-244B1A166DD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8196" name="3 Marcador de número de diapositiva">
            <a:extLst>
              <a:ext uri="{FF2B5EF4-FFF2-40B4-BE49-F238E27FC236}">
                <a16:creationId xmlns:a16="http://schemas.microsoft.com/office/drawing/2014/main" id="{BC89D700-3CA6-48AA-BB4C-8322799C5A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26BCAE-FD42-4A3C-8F9E-A42C19F9C98B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>
            <a:extLst>
              <a:ext uri="{FF2B5EF4-FFF2-40B4-BE49-F238E27FC236}">
                <a16:creationId xmlns:a16="http://schemas.microsoft.com/office/drawing/2014/main" id="{4C411F14-5FD8-4DBC-9C57-AE892088798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2 Marcador de notas">
            <a:extLst>
              <a:ext uri="{FF2B5EF4-FFF2-40B4-BE49-F238E27FC236}">
                <a16:creationId xmlns:a16="http://schemas.microsoft.com/office/drawing/2014/main" id="{67D6F3E0-407B-4E02-90D9-37A84A4FB9A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8436" name="3 Marcador de número de diapositiva">
            <a:extLst>
              <a:ext uri="{FF2B5EF4-FFF2-40B4-BE49-F238E27FC236}">
                <a16:creationId xmlns:a16="http://schemas.microsoft.com/office/drawing/2014/main" id="{762B5990-28A5-409A-9061-CB68EEF6E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58D0631-52D7-4F62-804B-090FF8CB1C10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058986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1 Marcador de imagen de diapositiva">
            <a:extLst>
              <a:ext uri="{FF2B5EF4-FFF2-40B4-BE49-F238E27FC236}">
                <a16:creationId xmlns:a16="http://schemas.microsoft.com/office/drawing/2014/main" id="{78D240F3-EE53-4692-9233-6897F7B7759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2 Marcador de notas">
            <a:extLst>
              <a:ext uri="{FF2B5EF4-FFF2-40B4-BE49-F238E27FC236}">
                <a16:creationId xmlns:a16="http://schemas.microsoft.com/office/drawing/2014/main" id="{C29044F1-D854-4FFF-A3D0-D25E96AD40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2532" name="3 Marcador de número de diapositiva">
            <a:extLst>
              <a:ext uri="{FF2B5EF4-FFF2-40B4-BE49-F238E27FC236}">
                <a16:creationId xmlns:a16="http://schemas.microsoft.com/office/drawing/2014/main" id="{6667A044-704D-4D57-B392-9E4B1DFAA0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496462D-5E5D-447D-AE71-B58C21E34CDB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306626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22.jpe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10" Type="http://schemas.openxmlformats.org/officeDocument/2006/relationships/image" Target="../media/image28.sv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Microcontrolador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1F9CC3-49B8-41A8-9878-3805D5759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693943"/>
            <a:ext cx="3688173" cy="3967305"/>
          </a:xfrm>
        </p:spPr>
        <p:txBody>
          <a:bodyPr/>
          <a:lstStyle/>
          <a:p>
            <a:r>
              <a:rPr lang="es-CO" sz="1800" b="1" dirty="0"/>
              <a:t>AGENDA</a:t>
            </a:r>
          </a:p>
          <a:p>
            <a:r>
              <a:rPr lang="es-CO" sz="1800" dirty="0"/>
              <a:t>Presentación</a:t>
            </a:r>
          </a:p>
          <a:p>
            <a:r>
              <a:rPr lang="es-CO" sz="1800" dirty="0"/>
              <a:t>Calendario y fechas clave</a:t>
            </a:r>
          </a:p>
          <a:p>
            <a:r>
              <a:rPr lang="es-CO" sz="1800" dirty="0"/>
              <a:t>Dedicación esperada y </a:t>
            </a:r>
          </a:p>
          <a:p>
            <a:pPr marL="0" indent="0">
              <a:buNone/>
            </a:pPr>
            <a:r>
              <a:rPr lang="es-CO" sz="1800" dirty="0"/>
              <a:t>criterios de calificación</a:t>
            </a:r>
          </a:p>
          <a:p>
            <a:r>
              <a:rPr lang="es-CO" sz="1800" dirty="0"/>
              <a:t>Creación de grupos</a:t>
            </a:r>
          </a:p>
          <a:p>
            <a:r>
              <a:rPr lang="es-CO" sz="1800" dirty="0"/>
              <a:t>Canales de comunicación</a:t>
            </a:r>
          </a:p>
          <a:p>
            <a:r>
              <a:rPr lang="es-CO" sz="1800" dirty="0"/>
              <a:t>Preguntas</a:t>
            </a:r>
          </a:p>
          <a:p>
            <a:r>
              <a:rPr lang="es-CO" sz="1800" dirty="0"/>
              <a:t>Lectura Syllabus</a:t>
            </a:r>
          </a:p>
          <a:p>
            <a:r>
              <a:rPr lang="es-CO" sz="1800" dirty="0"/>
              <a:t>Firma </a:t>
            </a:r>
          </a:p>
          <a:p>
            <a:r>
              <a:rPr lang="es-CO" sz="1800" dirty="0"/>
              <a:t>Cierre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3008313" cy="1605049"/>
          </a:xfrm>
        </p:spPr>
        <p:txBody>
          <a:bodyPr/>
          <a:lstStyle/>
          <a:p>
            <a:pPr algn="just"/>
            <a:r>
              <a:rPr lang="es-CO" sz="1800" dirty="0"/>
              <a:t>Conocer </a:t>
            </a:r>
            <a:r>
              <a:rPr lang="es-CO" sz="1800" b="1" dirty="0"/>
              <a:t>la metodología, criterios de evaluación y canales de comunicación </a:t>
            </a:r>
            <a:r>
              <a:rPr lang="es-CO" sz="1800" dirty="0"/>
              <a:t>para llevar a cabo las sesiones magistrales.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pic>
        <p:nvPicPr>
          <p:cNvPr id="9" name="Gráfico 8" descr="Libro abierto contorno">
            <a:extLst>
              <a:ext uri="{FF2B5EF4-FFF2-40B4-BE49-F238E27FC236}">
                <a16:creationId xmlns:a16="http://schemas.microsoft.com/office/drawing/2014/main" id="{2BCDCF25-80B5-4CA1-B1B6-1C7F924229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04248" y="1484784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2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Recomendaciones iniciales</a:t>
            </a:r>
          </a:p>
        </p:txBody>
      </p:sp>
      <p:pic>
        <p:nvPicPr>
          <p:cNvPr id="4" name="Gráfico 3" descr="Mano con relleno sólido">
            <a:extLst>
              <a:ext uri="{FF2B5EF4-FFF2-40B4-BE49-F238E27FC236}">
                <a16:creationId xmlns:a16="http://schemas.microsoft.com/office/drawing/2014/main" id="{BEB1976A-0CF4-4CB9-B988-A1919993B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9056" y="2958151"/>
            <a:ext cx="914400" cy="9144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D0BF0AB-10BC-4FB0-813B-ED464FE3677A}"/>
              </a:ext>
            </a:extLst>
          </p:cNvPr>
          <p:cNvSpPr txBox="1"/>
          <p:nvPr/>
        </p:nvSpPr>
        <p:spPr>
          <a:xfrm>
            <a:off x="3419872" y="3092185"/>
            <a:ext cx="4464496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Para participar, realizar consultas o comentarios, levante la mano.</a:t>
            </a:r>
          </a:p>
        </p:txBody>
      </p:sp>
      <p:pic>
        <p:nvPicPr>
          <p:cNvPr id="3" name="Picture 4" descr="Programas - Intranet ETITC">
            <a:extLst>
              <a:ext uri="{FF2B5EF4-FFF2-40B4-BE49-F238E27FC236}">
                <a16:creationId xmlns:a16="http://schemas.microsoft.com/office/drawing/2014/main" id="{678AE1EF-3677-EA6E-6782-9051B3C2D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DA8BB1D7-DBA8-5CD6-CAAC-0581D75A6D4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1417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206942"/>
              </p:ext>
            </p:extLst>
          </p:nvPr>
        </p:nvGraphicFramePr>
        <p:xfrm>
          <a:off x="863588" y="620688"/>
          <a:ext cx="7416824" cy="56363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– combinacionales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Debouncer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y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Debugging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EEPROM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415831" y="6228844"/>
            <a:ext cx="80648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 (Se requieren materiales como leds </a:t>
            </a:r>
            <a:r>
              <a:rPr lang="es-CO" sz="1400" dirty="0" err="1">
                <a:highlight>
                  <a:srgbClr val="00FFFF"/>
                </a:highlight>
              </a:rPr>
              <a:t>etc</a:t>
            </a:r>
            <a:r>
              <a:rPr lang="es-CO" sz="1400" dirty="0">
                <a:highlight>
                  <a:srgbClr val="00FFFF"/>
                </a:highlight>
              </a:rPr>
              <a:t>)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  <a:p>
            <a:endParaRPr lang="es-CO" sz="1400" dirty="0">
              <a:highlight>
                <a:srgbClr val="FF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3B28400A-9287-40BA-9001-2E821D706B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289054"/>
              </p:ext>
            </p:extLst>
          </p:nvPr>
        </p:nvGraphicFramePr>
        <p:xfrm>
          <a:off x="107504" y="836712"/>
          <a:ext cx="8928992" cy="4968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175" name="Gráfico 8" descr="Marca de verificación">
            <a:extLst>
              <a:ext uri="{FF2B5EF4-FFF2-40B4-BE49-F238E27FC236}">
                <a16:creationId xmlns:a16="http://schemas.microsoft.com/office/drawing/2014/main" id="{85109726-4CFF-4D9B-ADAC-14116F43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112474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97AA8CFD-3BCF-4D31-88D2-A24ABB62907A}"/>
              </a:ext>
            </a:extLst>
          </p:cNvPr>
          <p:cNvSpPr txBox="1">
            <a:spLocks/>
          </p:cNvSpPr>
          <p:nvPr/>
        </p:nvSpPr>
        <p:spPr bwMode="auto">
          <a:xfrm>
            <a:off x="1" y="-28575"/>
            <a:ext cx="89959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29C2E2C0-06BA-0F23-8A2A-7330ADD0C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áfico 8" descr="Marca de verificación">
            <a:extLst>
              <a:ext uri="{FF2B5EF4-FFF2-40B4-BE49-F238E27FC236}">
                <a16:creationId xmlns:a16="http://schemas.microsoft.com/office/drawing/2014/main" id="{58784173-3090-A823-F4B0-305CBB22A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2204591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Gráfico 8" descr="Marca de verificación">
            <a:extLst>
              <a:ext uri="{FF2B5EF4-FFF2-40B4-BE49-F238E27FC236}">
                <a16:creationId xmlns:a16="http://schemas.microsoft.com/office/drawing/2014/main" id="{22E88210-B2F5-F922-21E3-6027CAEE3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3409" y="3465004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Gráfico 8" descr="Marca de verificación">
            <a:extLst>
              <a:ext uri="{FF2B5EF4-FFF2-40B4-BE49-F238E27FC236}">
                <a16:creationId xmlns:a16="http://schemas.microsoft.com/office/drawing/2014/main" id="{3829B5FC-C28B-BE0C-B0E1-ACFABE30D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748" y="4851295"/>
            <a:ext cx="7920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B7BBAA63-6E9C-7FD5-350A-58CDC54BCE93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B9380A-11B1-FEE0-C677-C5094B4EF0B4}"/>
              </a:ext>
            </a:extLst>
          </p:cNvPr>
          <p:cNvSpPr txBox="1"/>
          <p:nvPr/>
        </p:nvSpPr>
        <p:spPr>
          <a:xfrm>
            <a:off x="611560" y="5926708"/>
            <a:ext cx="8064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dirty="0"/>
              <a:t>Se espera una dedicación independiente de al </a:t>
            </a:r>
            <a:r>
              <a:rPr lang="es-CO" b="1" dirty="0"/>
              <a:t>menos 8 horas semanales</a:t>
            </a:r>
            <a:r>
              <a:rPr lang="es-CO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Creación de equipos de trabajo – 2 Personas</a:t>
            </a:r>
          </a:p>
        </p:txBody>
      </p:sp>
      <p:sp>
        <p:nvSpPr>
          <p:cNvPr id="17419" name="Rectángulo 13">
            <a:extLst>
              <a:ext uri="{FF2B5EF4-FFF2-40B4-BE49-F238E27FC236}">
                <a16:creationId xmlns:a16="http://schemas.microsoft.com/office/drawing/2014/main" id="{585077FB-7E82-468D-9DC7-8BF382B2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160" y="5871267"/>
            <a:ext cx="88636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b="1" dirty="0"/>
              <a:t>5 minutos para crear grupos.</a:t>
            </a:r>
          </a:p>
        </p:txBody>
      </p:sp>
      <p:pic>
        <p:nvPicPr>
          <p:cNvPr id="6" name="Gráfico 5" descr="Sala de juntas con relleno sólido">
            <a:extLst>
              <a:ext uri="{FF2B5EF4-FFF2-40B4-BE49-F238E27FC236}">
                <a16:creationId xmlns:a16="http://schemas.microsoft.com/office/drawing/2014/main" id="{A1E08AF2-683F-48F0-B201-20045BB2D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31231" y="2280194"/>
            <a:ext cx="3481536" cy="3481536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D013CF89-E480-654D-19D7-5B9296DC0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92251FF-7E0F-FF35-CF8F-623F864750E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Título">
            <a:extLst>
              <a:ext uri="{FF2B5EF4-FFF2-40B4-BE49-F238E27FC236}">
                <a16:creationId xmlns:a16="http://schemas.microsoft.com/office/drawing/2014/main" id="{B3EF008C-EFA0-44F3-951B-EB1557F44A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1DF9086F-7804-4245-BF66-46E11D73F05F}"/>
              </a:ext>
            </a:extLst>
          </p:cNvPr>
          <p:cNvSpPr txBox="1">
            <a:spLocks/>
          </p:cNvSpPr>
          <p:nvPr/>
        </p:nvSpPr>
        <p:spPr bwMode="auto">
          <a:xfrm>
            <a:off x="611188" y="641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Equipos de trabajo – 2 Personas</a:t>
            </a:r>
          </a:p>
        </p:txBody>
      </p:sp>
      <p:pic>
        <p:nvPicPr>
          <p:cNvPr id="17413" name="Imagen 1">
            <a:extLst>
              <a:ext uri="{FF2B5EF4-FFF2-40B4-BE49-F238E27FC236}">
                <a16:creationId xmlns:a16="http://schemas.microsoft.com/office/drawing/2014/main" id="{E3CAF411-56D3-499E-B353-63E433E29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2097088"/>
            <a:ext cx="1517650" cy="187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Imagen 4">
            <a:extLst>
              <a:ext uri="{FF2B5EF4-FFF2-40B4-BE49-F238E27FC236}">
                <a16:creationId xmlns:a16="http://schemas.microsoft.com/office/drawing/2014/main" id="{510D4988-A24B-450E-8E03-68080536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1851025"/>
            <a:ext cx="1258888" cy="212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Imagen 5">
            <a:extLst>
              <a:ext uri="{FF2B5EF4-FFF2-40B4-BE49-F238E27FC236}">
                <a16:creationId xmlns:a16="http://schemas.microsoft.com/office/drawing/2014/main" id="{283F3A40-E97D-4C8B-B13F-CA4D69D75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6488" y="2095500"/>
            <a:ext cx="1871662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4F463A2-F487-4675-AC77-9B062A24CF2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1106" r="50000" b="10080"/>
          <a:stretch/>
        </p:blipFill>
        <p:spPr>
          <a:xfrm>
            <a:off x="6343963" y="4141436"/>
            <a:ext cx="1553731" cy="134452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15178E9-3117-4DFD-96FD-91F0C67B85C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977538" y="4117778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03EB16-5F74-4591-9CB6-11FDAA867E4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0861" t="12451" b="10623"/>
          <a:stretch/>
        </p:blipFill>
        <p:spPr>
          <a:xfrm>
            <a:off x="3615263" y="4141436"/>
            <a:ext cx="1553731" cy="136818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214FA2-B47E-E872-9EFA-9C590852C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BF1018C-03D4-8824-6C38-503F69108296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6041 PROYECTO DE INVESTIGACION 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63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974AAA16-E8D7-47E1-ABBC-3CB9C4D3B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A396777-07E6-4D94-A666-A85CEA99D636}"/>
              </a:ext>
            </a:extLst>
          </p:cNvPr>
          <p:cNvSpPr txBox="1">
            <a:spLocks/>
          </p:cNvSpPr>
          <p:nvPr/>
        </p:nvSpPr>
        <p:spPr bwMode="auto">
          <a:xfrm>
            <a:off x="611188" y="63252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Canales de comunicación</a:t>
            </a:r>
          </a:p>
        </p:txBody>
      </p:sp>
      <p:pic>
        <p:nvPicPr>
          <p:cNvPr id="2056" name="Picture 8" descr="Outlook: 27 trucos para aumentar tu productividad exprimiendo la aplicación  de correo de Microsoft">
            <a:extLst>
              <a:ext uri="{FF2B5EF4-FFF2-40B4-BE49-F238E27FC236}">
                <a16:creationId xmlns:a16="http://schemas.microsoft.com/office/drawing/2014/main" id="{075C7F64-CBA7-4977-AB8B-1D52298225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76"/>
          <a:stretch/>
        </p:blipFill>
        <p:spPr bwMode="auto">
          <a:xfrm>
            <a:off x="5746204" y="1988840"/>
            <a:ext cx="1872208" cy="207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áfico 5" descr="Centro de llamadas con relleno sólido">
            <a:extLst>
              <a:ext uri="{FF2B5EF4-FFF2-40B4-BE49-F238E27FC236}">
                <a16:creationId xmlns:a16="http://schemas.microsoft.com/office/drawing/2014/main" id="{84C76756-A955-4A5B-BE78-4E62BB57D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1068" y="861129"/>
            <a:ext cx="914400" cy="914400"/>
          </a:xfrm>
          <a:prstGeom prst="rect">
            <a:avLst/>
          </a:prstGeom>
        </p:spPr>
      </p:pic>
      <p:pic>
        <p:nvPicPr>
          <p:cNvPr id="9" name="Gráfico 8" descr="Centro de llamadas contorno">
            <a:extLst>
              <a:ext uri="{FF2B5EF4-FFF2-40B4-BE49-F238E27FC236}">
                <a16:creationId xmlns:a16="http://schemas.microsoft.com/office/drawing/2014/main" id="{17BD62F9-41DB-46A2-9BEB-4F875CC52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18412" y="833751"/>
            <a:ext cx="914400" cy="91440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F0D65330-7419-4333-9764-E4292B375DC3}"/>
              </a:ext>
            </a:extLst>
          </p:cNvPr>
          <p:cNvSpPr txBox="1"/>
          <p:nvPr/>
        </p:nvSpPr>
        <p:spPr>
          <a:xfrm>
            <a:off x="5583808" y="3800245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Preguntas y novedades</a:t>
            </a:r>
          </a:p>
        </p:txBody>
      </p:sp>
      <p:pic>
        <p:nvPicPr>
          <p:cNvPr id="8" name="Picture 4" descr="Programas - Intranet ETITC">
            <a:extLst>
              <a:ext uri="{FF2B5EF4-FFF2-40B4-BE49-F238E27FC236}">
                <a16:creationId xmlns:a16="http://schemas.microsoft.com/office/drawing/2014/main" id="{210EE14A-117F-9A30-02AB-B3C873C80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áfico 10" descr="Colegial con relleno sólido">
            <a:extLst>
              <a:ext uri="{FF2B5EF4-FFF2-40B4-BE49-F238E27FC236}">
                <a16:creationId xmlns:a16="http://schemas.microsoft.com/office/drawing/2014/main" id="{E8470154-AC7E-B448-6D58-E30DC77C6D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62651" y="2205058"/>
            <a:ext cx="1995970" cy="199597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431C44E4-329E-7FEC-B9B3-CC9F71252532}"/>
              </a:ext>
            </a:extLst>
          </p:cNvPr>
          <p:cNvSpPr txBox="1"/>
          <p:nvPr/>
        </p:nvSpPr>
        <p:spPr>
          <a:xfrm>
            <a:off x="2620707" y="3894941"/>
            <a:ext cx="259266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s-CO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Monitor</a:t>
            </a:r>
            <a:endParaRPr lang="es-CO" altLang="es-CO" sz="1400" dirty="0">
              <a:solidFill>
                <a:srgbClr val="898989"/>
              </a:solidFill>
            </a:endParaRPr>
          </a:p>
        </p:txBody>
      </p:sp>
      <p:sp>
        <p:nvSpPr>
          <p:cNvPr id="2" name="2 Subtítulo">
            <a:extLst>
              <a:ext uri="{FF2B5EF4-FFF2-40B4-BE49-F238E27FC236}">
                <a16:creationId xmlns:a16="http://schemas.microsoft.com/office/drawing/2014/main" id="{F5B918F2-F494-3DBB-D058-68F2779A002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955606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882002" y="4221088"/>
            <a:ext cx="7689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https://github.com/F4bian1012/Microcontroladores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2351</TotalTime>
  <Words>408</Words>
  <Application>Microsoft Office PowerPoint</Application>
  <PresentationFormat>Carta (216 x 279 mm)</PresentationFormat>
  <Paragraphs>118</Paragraphs>
  <Slides>9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1</vt:lpstr>
      <vt:lpstr>OBJETIVO</vt:lpstr>
      <vt:lpstr>3</vt:lpstr>
      <vt:lpstr>4</vt:lpstr>
      <vt:lpstr>Presentación de PowerPoint</vt:lpstr>
      <vt:lpstr>6</vt:lpstr>
      <vt:lpstr>7</vt:lpstr>
      <vt:lpstr>8</vt:lpstr>
      <vt:lpstr>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2025-02-06T17:37:40Z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