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5CCE7-4D40-401A-9838-3B0831D62C6E}" v="6" dt="2025-02-05T17:57:43.295"/>
    <p1510:client id="{F69EE950-3628-46BE-B11E-4B71D6E99989}" v="1" dt="2025-02-06T17:37:50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2" d="100"/>
          <a:sy n="112" d="100"/>
        </p:scale>
        <p:origin x="78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EA65CCE7-4D40-401A-9838-3B0831D62C6E}" dt="2025-02-05T18:24:21.515" v="804" actId="115"/>
          <ac:spMkLst>
            <pc:docMk/>
            <pc:sldMk cId="2419723712" sldId="288"/>
            <ac:spMk id="4" creationId="{8CB2B69D-7CD1-8E0B-CBBD-773BC09DA1FE}"/>
          </ac:spMkLst>
        </pc:spChg>
        <pc:spChg chg="mod">
          <ac:chgData name="JHEYSON FABIAN VILLAVISAN BUITRAGO" userId="e5ced5c2-d787-455d-b115-4f08a699b8c8" providerId="ADAL" clId="{EA65CCE7-4D40-401A-9838-3B0831D62C6E}" dt="2025-02-05T18:04:54.853" v="675" actId="20577"/>
          <ac:spMkLst>
            <pc:docMk/>
            <pc:sldMk cId="2419723712" sldId="288"/>
            <ac:spMk id="10" creationId="{1B67BFDA-4C46-9F73-2D4A-7479C0A18CD9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06T17:37:50.427" v="962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06T17:37:16.811" v="96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06T17:37:16.811" v="96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F69EE950-3628-46BE-B11E-4B71D6E99989}" dt="2025-02-06T12:10:32.290" v="41" actId="6549"/>
          <ac:spMkLst>
            <pc:docMk/>
            <pc:sldMk cId="2419723712" sldId="288"/>
            <ac:spMk id="4" creationId="{8CB2B69D-7CD1-8E0B-CBBD-773BC09DA1FE}"/>
          </ac:spMkLst>
        </pc:sp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Interrupciones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8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8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</a:t>
            </a:r>
            <a:r>
              <a:rPr lang="es-CO" sz="1800" b="1" u="sng" noProof="0" dirty="0">
                <a:latin typeface="+mj-lt"/>
              </a:rPr>
              <a:t>ingrese</a:t>
            </a:r>
            <a:r>
              <a:rPr lang="es-CO" sz="1800" b="1" noProof="0" dirty="0">
                <a:latin typeface="+mj-lt"/>
              </a:rPr>
              <a:t> debe aumentar el registro y generar un Sonido.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800" b="1" dirty="0">
                <a:latin typeface="+mj-lt"/>
              </a:rPr>
              <a:t>El registro actual debe ser almacenado en memoria. 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noProof="0" dirty="0">
                <a:latin typeface="+mj-lt"/>
              </a:rPr>
              <a:t>La cantidad de vehículos dentro del parqueadero deben mostrarse en </a:t>
            </a:r>
            <a:r>
              <a:rPr lang="es-CO" sz="1800" b="1" u="sng" noProof="0" dirty="0" err="1">
                <a:latin typeface="+mj-lt"/>
              </a:rPr>
              <a:t>displays</a:t>
            </a:r>
            <a:r>
              <a:rPr lang="es-CO" sz="1800" b="1" u="sng" noProof="0" dirty="0">
                <a:latin typeface="+mj-lt"/>
              </a:rPr>
              <a:t> 7 segmentos</a:t>
            </a:r>
            <a:r>
              <a:rPr lang="es-CO" sz="1800" b="1" noProof="0" dirty="0">
                <a:latin typeface="+mj-lt"/>
              </a:rPr>
              <a:t>.</a:t>
            </a:r>
          </a:p>
          <a:p>
            <a:pPr algn="l"/>
            <a:r>
              <a:rPr lang="es-CO" sz="1800" b="1" noProof="0" dirty="0">
                <a:latin typeface="+mj-lt"/>
              </a:rPr>
              <a:t>En un </a:t>
            </a:r>
            <a:r>
              <a:rPr lang="es-CO" sz="1800" b="1" u="sng" noProof="0" dirty="0">
                <a:latin typeface="+mj-lt"/>
              </a:rPr>
              <a:t>LED RGB</a:t>
            </a:r>
            <a:r>
              <a:rPr lang="es-CO" sz="1800" b="1" noProof="0" dirty="0">
                <a:latin typeface="+mj-lt"/>
              </a:rPr>
              <a:t> se debe mostrar el “</a:t>
            </a:r>
            <a:r>
              <a:rPr lang="es-CO" sz="1800" b="1" noProof="0" dirty="0" err="1">
                <a:latin typeface="+mj-lt"/>
              </a:rPr>
              <a:t>termometro</a:t>
            </a:r>
            <a:r>
              <a:rPr lang="es-CO" sz="1800" b="1" noProof="0" dirty="0">
                <a:latin typeface="+mj-lt"/>
              </a:rPr>
              <a:t>” del estado del parqueadero (7 estados diferentes, el grupo los define)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2385</TotalTime>
  <Words>358</Words>
  <Application>Microsoft Office PowerPoint</Application>
  <PresentationFormat>Carta (216 x 279 mm)</PresentationFormat>
  <Paragraphs>86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4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2025-02-06T17:37:57Z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