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9"/>
  </p:notesMasterIdLst>
  <p:handoutMasterIdLst>
    <p:handoutMasterId r:id="rId10"/>
  </p:handoutMasterIdLst>
  <p:sldIdLst>
    <p:sldId id="256" r:id="rId5"/>
    <p:sldId id="280" r:id="rId6"/>
    <p:sldId id="274" r:id="rId7"/>
    <p:sldId id="286" r:id="rId8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80"/>
            <p14:sldId id="274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660"/>
  </p:normalViewPr>
  <p:slideViewPr>
    <p:cSldViewPr>
      <p:cViewPr varScale="1">
        <p:scale>
          <a:sx n="163" d="100"/>
          <a:sy n="163" d="100"/>
        </p:scale>
        <p:origin x="169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e5ced5c2-d787-455d-b115-4f08a699b8c8" providerId="ADAL" clId="{F051727E-E815-4CBA-87EC-595602D579B3}"/>
    <pc:docChg chg="custSel modSld">
      <pc:chgData name="JHEYSON FABIAN VILLAVISAN BUITRAGO" userId="e5ced5c2-d787-455d-b115-4f08a699b8c8" providerId="ADAL" clId="{F051727E-E815-4CBA-87EC-595602D579B3}" dt="2025-01-14T17:55:02.606" v="514" actId="1076"/>
      <pc:docMkLst>
        <pc:docMk/>
      </pc:docMkLst>
      <pc:sldChg chg="modSp mod">
        <pc:chgData name="JHEYSON FABIAN VILLAVISAN BUITRAGO" userId="e5ced5c2-d787-455d-b115-4f08a699b8c8" providerId="ADAL" clId="{F051727E-E815-4CBA-87EC-595602D579B3}" dt="2025-01-14T00:21:13.732" v="486" actId="113"/>
        <pc:sldMkLst>
          <pc:docMk/>
          <pc:sldMk cId="0" sldId="261"/>
        </pc:sldMkLst>
      </pc:sldChg>
      <pc:sldChg chg="addSp modSp mod">
        <pc:chgData name="JHEYSON FABIAN VILLAVISAN BUITRAGO" userId="e5ced5c2-d787-455d-b115-4f08a699b8c8" providerId="ADAL" clId="{F051727E-E815-4CBA-87EC-595602D579B3}" dt="2025-01-14T17:55:02.606" v="514" actId="1076"/>
        <pc:sldMkLst>
          <pc:docMk/>
          <pc:sldMk cId="0" sldId="268"/>
        </pc:sldMkLst>
      </pc:sldChg>
      <pc:sldChg chg="modSp mod">
        <pc:chgData name="JHEYSON FABIAN VILLAVISAN BUITRAGO" userId="e5ced5c2-d787-455d-b115-4f08a699b8c8" providerId="ADAL" clId="{F051727E-E815-4CBA-87EC-595602D579B3}" dt="2025-01-14T00:20:56.124" v="476" actId="404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F051727E-E815-4CBA-87EC-595602D579B3}" dt="2025-01-14T00:20:27.931" v="460" actId="14100"/>
          <ac:spMkLst>
            <pc:docMk/>
            <pc:sldMk cId="3709177429" sldId="274"/>
            <ac:spMk id="4" creationId="{2C7E43D4-8286-4BEE-907B-3A35AE701C90}"/>
          </ac:spMkLst>
        </pc:spChg>
        <pc:spChg chg="mod">
          <ac:chgData name="JHEYSON FABIAN VILLAVISAN BUITRAGO" userId="e5ced5c2-d787-455d-b115-4f08a699b8c8" providerId="ADAL" clId="{F051727E-E815-4CBA-87EC-595602D579B3}" dt="2025-01-14T00:20:56.124" v="476" actId="404"/>
          <ac:spMkLst>
            <pc:docMk/>
            <pc:sldMk cId="3709177429" sldId="274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F051727E-E815-4CBA-87EC-595602D579B3}" dt="2025-01-14T00:20:48.181" v="475" actId="2057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29AE3C56-95F7-4B8B-A3E1-184D660B9D00}"/>
    <pc:docChg chg="undo redo custSel addSld modSld">
      <pc:chgData name="JHEYSON FABIAN VILLAVISAN BUITRAGO" userId="e5ced5c2-d787-455d-b115-4f08a699b8c8" providerId="ADAL" clId="{29AE3C56-95F7-4B8B-A3E1-184D660B9D00}" dt="2025-02-04T14:46:47.942" v="1030" actId="20577"/>
      <pc:docMkLst>
        <pc:docMk/>
      </pc:docMkLst>
      <pc:sldChg chg="modSp mod">
        <pc:chgData name="JHEYSON FABIAN VILLAVISAN BUITRAGO" userId="e5ced5c2-d787-455d-b115-4f08a699b8c8" providerId="ADAL" clId="{29AE3C56-95F7-4B8B-A3E1-184D660B9D00}" dt="2025-02-04T13:39:48.827" v="18" actId="20577"/>
        <pc:sldMkLst>
          <pc:docMk/>
          <pc:sldMk cId="0" sldId="256"/>
        </pc:sldMkLst>
        <pc:spChg chg="mod">
          <ac:chgData name="JHEYSON FABIAN VILLAVISAN BUITRAGO" userId="e5ced5c2-d787-455d-b115-4f08a699b8c8" providerId="ADAL" clId="{29AE3C56-95F7-4B8B-A3E1-184D660B9D00}" dt="2025-02-04T13:39:48.827" v="18" actId="20577"/>
          <ac:spMkLst>
            <pc:docMk/>
            <pc:sldMk cId="0" sldId="256"/>
            <ac:spMk id="10" creationId="{0D52910C-C7FF-51AD-9B9D-1A390D5FFE1B}"/>
          </ac:spMkLst>
        </pc:spChg>
      </pc:sldChg>
      <pc:sldChg chg="modSp mod">
        <pc:chgData name="JHEYSON FABIAN VILLAVISAN BUITRAGO" userId="e5ced5c2-d787-455d-b115-4f08a699b8c8" providerId="ADAL" clId="{29AE3C56-95F7-4B8B-A3E1-184D660B9D00}" dt="2025-02-04T14:19:45.992" v="825" actId="20577"/>
        <pc:sldMkLst>
          <pc:docMk/>
          <pc:sldMk cId="0" sldId="261"/>
        </pc:sldMkLst>
      </pc:sldChg>
      <pc:sldChg chg="modSp add mod">
        <pc:chgData name="JHEYSON FABIAN VILLAVISAN BUITRAGO" userId="e5ced5c2-d787-455d-b115-4f08a699b8c8" providerId="ADAL" clId="{29AE3C56-95F7-4B8B-A3E1-184D660B9D00}" dt="2025-02-04T14:31:11.579" v="1004" actId="20577"/>
        <pc:sldMkLst>
          <pc:docMk/>
          <pc:sldMk cId="0" sldId="266"/>
        </pc:sldMkLst>
      </pc:sldChg>
      <pc:sldChg chg="modSp mod">
        <pc:chgData name="JHEYSON FABIAN VILLAVISAN BUITRAGO" userId="e5ced5c2-d787-455d-b115-4f08a699b8c8" providerId="ADAL" clId="{29AE3C56-95F7-4B8B-A3E1-184D660B9D00}" dt="2025-02-04T14:27:42.659" v="1000" actId="20577"/>
        <pc:sldMkLst>
          <pc:docMk/>
          <pc:sldMk cId="0" sldId="268"/>
        </pc:sldMkLst>
      </pc:sldChg>
      <pc:sldChg chg="modSp mod">
        <pc:chgData name="JHEYSON FABIAN VILLAVISAN BUITRAGO" userId="e5ced5c2-d787-455d-b115-4f08a699b8c8" providerId="ADAL" clId="{29AE3C56-95F7-4B8B-A3E1-184D660B9D00}" dt="2025-02-04T13:39:58.014" v="19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29AE3C56-95F7-4B8B-A3E1-184D660B9D00}" dt="2025-02-04T13:39:58.014" v="19"/>
          <ac:spMkLst>
            <pc:docMk/>
            <pc:sldMk cId="3709177429" sldId="274"/>
            <ac:spMk id="5" creationId="{AD83FA30-4A3C-43B8-17CD-C08519129156}"/>
          </ac:spMkLst>
        </pc:spChg>
      </pc:sldChg>
      <pc:sldChg chg="modSp add mod">
        <pc:chgData name="JHEYSON FABIAN VILLAVISAN BUITRAGO" userId="e5ced5c2-d787-455d-b115-4f08a699b8c8" providerId="ADAL" clId="{29AE3C56-95F7-4B8B-A3E1-184D660B9D00}" dt="2025-02-04T14:31:09.215" v="1003" actId="20577"/>
        <pc:sldMkLst>
          <pc:docMk/>
          <pc:sldMk cId="2680639377" sldId="275"/>
        </pc:sldMkLst>
      </pc:sldChg>
      <pc:sldChg chg="delSp modSp mod">
        <pc:chgData name="JHEYSON FABIAN VILLAVISAN BUITRAGO" userId="e5ced5c2-d787-455d-b115-4f08a699b8c8" providerId="ADAL" clId="{29AE3C56-95F7-4B8B-A3E1-184D660B9D00}" dt="2025-02-04T14:27:40.001" v="999" actId="20577"/>
        <pc:sldMkLst>
          <pc:docMk/>
          <pc:sldMk cId="1955606898" sldId="277"/>
        </pc:sldMkLst>
      </pc:sldChg>
      <pc:sldChg chg="modSp mod">
        <pc:chgData name="JHEYSON FABIAN VILLAVISAN BUITRAGO" userId="e5ced5c2-d787-455d-b115-4f08a699b8c8" providerId="ADAL" clId="{29AE3C56-95F7-4B8B-A3E1-184D660B9D00}" dt="2025-02-04T13:40:01.726" v="20"/>
        <pc:sldMkLst>
          <pc:docMk/>
          <pc:sldMk cId="214171354" sldId="278"/>
        </pc:sldMkLst>
      </pc:sldChg>
      <pc:sldChg chg="addSp modSp mod">
        <pc:chgData name="JHEYSON FABIAN VILLAVISAN BUITRAGO" userId="e5ced5c2-d787-455d-b115-4f08a699b8c8" providerId="ADAL" clId="{29AE3C56-95F7-4B8B-A3E1-184D660B9D00}" dt="2025-02-04T14:46:47.942" v="1030" actId="2057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3985C9E5-81AA-4DDC-888E-805F19B02ED5}"/>
    <pc:docChg chg="undo custSel addSld delSld modSld modSection">
      <pc:chgData name="JHEYSON FABIAN VILLAVISAN BUITRAGO" userId="e5ced5c2-d787-455d-b115-4f08a699b8c8" providerId="ADAL" clId="{3985C9E5-81AA-4DDC-888E-805F19B02ED5}" dt="2024-08-06T19:04:24.772" v="434" actId="20577"/>
      <pc:docMkLst>
        <pc:docMk/>
      </pc:docMkLst>
      <pc:sldChg chg="modSp mod">
        <pc:chgData name="JHEYSON FABIAN VILLAVISAN BUITRAGO" userId="e5ced5c2-d787-455d-b115-4f08a699b8c8" providerId="ADAL" clId="{3985C9E5-81AA-4DDC-888E-805F19B02ED5}" dt="2024-08-06T19:01:38.512" v="427" actId="20577"/>
        <pc:sldMkLst>
          <pc:docMk/>
          <pc:sldMk cId="0" sldId="261"/>
        </pc:sldMkLst>
      </pc:sldChg>
      <pc:sldChg chg="add del">
        <pc:chgData name="JHEYSON FABIAN VILLAVISAN BUITRAGO" userId="e5ced5c2-d787-455d-b115-4f08a699b8c8" providerId="ADAL" clId="{3985C9E5-81AA-4DDC-888E-805F19B02ED5}" dt="2024-08-06T19:01:04.375" v="421" actId="47"/>
        <pc:sldMkLst>
          <pc:docMk/>
          <pc:sldMk cId="0" sldId="264"/>
        </pc:sldMkLst>
      </pc:sldChg>
      <pc:sldChg chg="del">
        <pc:chgData name="JHEYSON FABIAN VILLAVISAN BUITRAGO" userId="e5ced5c2-d787-455d-b115-4f08a699b8c8" providerId="ADAL" clId="{3985C9E5-81AA-4DDC-888E-805F19B02ED5}" dt="2024-08-06T19:01:05.142" v="422" actId="47"/>
        <pc:sldMkLst>
          <pc:docMk/>
          <pc:sldMk cId="0" sldId="265"/>
        </pc:sldMkLst>
      </pc:sldChg>
      <pc:sldChg chg="del">
        <pc:chgData name="JHEYSON FABIAN VILLAVISAN BUITRAGO" userId="e5ced5c2-d787-455d-b115-4f08a699b8c8" providerId="ADAL" clId="{3985C9E5-81AA-4DDC-888E-805F19B02ED5}" dt="2024-08-06T19:01:05.552" v="423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3985C9E5-81AA-4DDC-888E-805F19B02ED5}" dt="2024-08-06T19:01:06.084" v="424" actId="47"/>
        <pc:sldMkLst>
          <pc:docMk/>
          <pc:sldMk cId="2680639377" sldId="275"/>
        </pc:sldMkLst>
      </pc:sldChg>
      <pc:sldChg chg="modSp mod">
        <pc:chgData name="JHEYSON FABIAN VILLAVISAN BUITRAGO" userId="e5ced5c2-d787-455d-b115-4f08a699b8c8" providerId="ADAL" clId="{3985C9E5-81AA-4DDC-888E-805F19B02ED5}" dt="2024-08-06T19:01:13.517" v="426" actId="20577"/>
        <pc:sldMkLst>
          <pc:docMk/>
          <pc:sldMk cId="1955606898" sldId="277"/>
        </pc:sldMkLst>
      </pc:sldChg>
      <pc:sldChg chg="del">
        <pc:chgData name="JHEYSON FABIAN VILLAVISAN BUITRAGO" userId="e5ced5c2-d787-455d-b115-4f08a699b8c8" providerId="ADAL" clId="{3985C9E5-81AA-4DDC-888E-805F19B02ED5}" dt="2024-08-06T19:01:08.008" v="425" actId="47"/>
        <pc:sldMkLst>
          <pc:docMk/>
          <pc:sldMk cId="3765501484" sldId="279"/>
        </pc:sldMkLst>
      </pc:sldChg>
      <pc:sldChg chg="addSp delSp modSp mod">
        <pc:chgData name="JHEYSON FABIAN VILLAVISAN BUITRAGO" userId="e5ced5c2-d787-455d-b115-4f08a699b8c8" providerId="ADAL" clId="{3985C9E5-81AA-4DDC-888E-805F19B02ED5}" dt="2024-08-06T19:04:24.772" v="434" actId="2057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B7B46A87-332C-4E6B-A17F-43C7BE9901B3}"/>
    <pc:docChg chg="undo custSel addSld delSld modSld modSection">
      <pc:chgData name="JHEYSON FABIAN VILLAVISAN BUITRAGO" userId="e5ced5c2-d787-455d-b115-4f08a699b8c8" providerId="ADAL" clId="{B7B46A87-332C-4E6B-A17F-43C7BE9901B3}" dt="2024-02-04T21:18:12.134" v="356" actId="1076"/>
      <pc:docMkLst>
        <pc:docMk/>
      </pc:docMkLst>
      <pc:sldChg chg="addSp modSp mod">
        <pc:chgData name="JHEYSON FABIAN VILLAVISAN BUITRAGO" userId="e5ced5c2-d787-455d-b115-4f08a699b8c8" providerId="ADAL" clId="{B7B46A87-332C-4E6B-A17F-43C7BE9901B3}" dt="2024-02-04T21:01:44.205" v="337" actId="2057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B7B46A87-332C-4E6B-A17F-43C7BE9901B3}" dt="2024-02-04T20:55:17.123" v="234" actId="4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B7B46A87-332C-4E6B-A17F-43C7BE9901B3}" dt="2024-02-04T21:18:12.134" v="356" actId="1076"/>
        <pc:sldMkLst>
          <pc:docMk/>
          <pc:sldMk cId="3765501484" sldId="279"/>
        </pc:sldMkLst>
      </pc:sldChg>
      <pc:sldChg chg="addSp delSp modSp add mod">
        <pc:chgData name="JHEYSON FABIAN VILLAVISAN BUITRAGO" userId="e5ced5c2-d787-455d-b115-4f08a699b8c8" providerId="ADAL" clId="{B7B46A87-332C-4E6B-A17F-43C7BE9901B3}" dt="2024-02-04T21:13:02.241" v="34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43CD82EC-B284-4EA6-8C2F-FEF84E1A756B}"/>
    <pc:docChg chg="undo custSel modSld">
      <pc:chgData name="JHEYSON FABIAN VILLAVISAN BUITRAGO" userId="e5ced5c2-d787-455d-b115-4f08a699b8c8" providerId="ADAL" clId="{43CD82EC-B284-4EA6-8C2F-FEF84E1A756B}" dt="2025-02-11T16:16:27.918" v="773" actId="14100"/>
      <pc:docMkLst>
        <pc:docMk/>
      </pc:docMkLst>
      <pc:sldChg chg="modSp mod">
        <pc:chgData name="JHEYSON FABIAN VILLAVISAN BUITRAGO" userId="e5ced5c2-d787-455d-b115-4f08a699b8c8" providerId="ADAL" clId="{43CD82EC-B284-4EA6-8C2F-FEF84E1A756B}" dt="2025-02-10T21:47:47.656" v="113" actId="20577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43CD82EC-B284-4EA6-8C2F-FEF84E1A756B}" dt="2025-02-10T21:47:47.656" v="113" actId="20577"/>
          <ac:spMkLst>
            <pc:docMk/>
            <pc:sldMk cId="3709177429" sldId="274"/>
            <ac:spMk id="4" creationId="{2C7E43D4-8286-4BEE-907B-3A35AE701C90}"/>
          </ac:spMkLst>
        </pc:spChg>
      </pc:sldChg>
      <pc:sldChg chg="modSp mod">
        <pc:chgData name="JHEYSON FABIAN VILLAVISAN BUITRAGO" userId="e5ced5c2-d787-455d-b115-4f08a699b8c8" providerId="ADAL" clId="{43CD82EC-B284-4EA6-8C2F-FEF84E1A756B}" dt="2025-02-11T12:17:10.647" v="772" actId="20577"/>
        <pc:sldMkLst>
          <pc:docMk/>
          <pc:sldMk cId="2965408220" sldId="280"/>
        </pc:sldMkLst>
        <pc:spChg chg="mod">
          <ac:chgData name="JHEYSON FABIAN VILLAVISAN BUITRAGO" userId="e5ced5c2-d787-455d-b115-4f08a699b8c8" providerId="ADAL" clId="{43CD82EC-B284-4EA6-8C2F-FEF84E1A756B}" dt="2025-02-11T12:17:10.647" v="772" actId="20577"/>
          <ac:spMkLst>
            <pc:docMk/>
            <pc:sldMk cId="2965408220" sldId="280"/>
            <ac:spMk id="11266" creationId="{74AD047A-E86C-4E92-874D-BAA043AB0B46}"/>
          </ac:spMkLst>
        </pc:spChg>
      </pc:sldChg>
      <pc:sldChg chg="modSp mod">
        <pc:chgData name="JHEYSON FABIAN VILLAVISAN BUITRAGO" userId="e5ced5c2-d787-455d-b115-4f08a699b8c8" providerId="ADAL" clId="{43CD82EC-B284-4EA6-8C2F-FEF84E1A756B}" dt="2025-02-11T16:16:27.918" v="773" actId="14100"/>
        <pc:sldMkLst>
          <pc:docMk/>
          <pc:sldMk cId="4035662027" sldId="286"/>
        </pc:sldMkLst>
        <pc:spChg chg="mod">
          <ac:chgData name="JHEYSON FABIAN VILLAVISAN BUITRAGO" userId="e5ced5c2-d787-455d-b115-4f08a699b8c8" providerId="ADAL" clId="{43CD82EC-B284-4EA6-8C2F-FEF84E1A756B}" dt="2025-02-11T16:16:27.918" v="773" actId="14100"/>
          <ac:spMkLst>
            <pc:docMk/>
            <pc:sldMk cId="4035662027" sldId="286"/>
            <ac:spMk id="4" creationId="{8A0CF200-2A59-F009-B9B5-2579EA98BD8F}"/>
          </ac:spMkLst>
        </pc:spChg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CHRISTIAN FARID CAMPOS GONZALEZ" userId="S::cfcamposg@itc.edu.co::e2af7a5d-6f96-4d58-8d9d-c7b333dcb75c" providerId="AD" clId="Web-{051E1A00-470F-A370-EEE3-4A0CE303ACD9}"/>
    <pc:docChg chg="sldOrd">
      <pc:chgData name="CHRISTIAN FARID CAMPOS GONZALEZ" userId="S::cfcamposg@itc.edu.co::e2af7a5d-6f96-4d58-8d9d-c7b333dcb75c" providerId="AD" clId="Web-{051E1A00-470F-A370-EEE3-4A0CE303ACD9}" dt="2024-03-03T17:01:05.428" v="0"/>
      <pc:docMkLst>
        <pc:docMk/>
      </pc:docMkLst>
      <pc:sldChg chg="ord">
        <pc:chgData name="CHRISTIAN FARID CAMPOS GONZALEZ" userId="S::cfcamposg@itc.edu.co::e2af7a5d-6f96-4d58-8d9d-c7b333dcb75c" providerId="AD" clId="Web-{051E1A00-470F-A370-EEE3-4A0CE303ACD9}" dt="2024-03-03T17:01:05.428" v="0"/>
        <pc:sldMkLst>
          <pc:docMk/>
          <pc:sldMk cId="2680639377" sldId="275"/>
        </pc:sldMkLst>
      </pc:sldChg>
    </pc:docChg>
  </pc:docChgLst>
  <pc:docChgLst>
    <pc:chgData name="JHEYSON FABIAN VILLAVISAN BUITRAGO" userId="e5ced5c2-d787-455d-b115-4f08a699b8c8" providerId="ADAL" clId="{3C960EF9-9F90-4C06-ADB8-88ED32B978A2}"/>
    <pc:docChg chg="undo custSel addSld delSld modSld sldOrd modSection">
      <pc:chgData name="JHEYSON FABIAN VILLAVISAN BUITRAGO" userId="e5ced5c2-d787-455d-b115-4f08a699b8c8" providerId="ADAL" clId="{3C960EF9-9F90-4C06-ADB8-88ED32B978A2}" dt="2025-02-04T15:59:24.826" v="1061" actId="113"/>
      <pc:docMkLst>
        <pc:docMk/>
      </pc:docMkLst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0" sldId="268"/>
        </pc:sldMkLst>
      </pc:sldChg>
      <pc:sldChg chg="addSp delSp modSp add del mod">
        <pc:chgData name="JHEYSON FABIAN VILLAVISAN BUITRAGO" userId="e5ced5c2-d787-455d-b115-4f08a699b8c8" providerId="ADAL" clId="{3C960EF9-9F90-4C06-ADB8-88ED32B978A2}" dt="2025-02-04T15:35:56.893" v="483" actId="404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3C960EF9-9F90-4C06-ADB8-88ED32B978A2}" dt="2025-02-04T15:35:56.893" v="483" actId="404"/>
          <ac:spMkLst>
            <pc:docMk/>
            <pc:sldMk cId="3709177429" sldId="274"/>
            <ac:spMk id="4" creationId="{2C7E43D4-8286-4BEE-907B-3A35AE701C90}"/>
          </ac:spMkLst>
        </pc:spChg>
        <pc:spChg chg="mod">
          <ac:chgData name="JHEYSON FABIAN VILLAVISAN BUITRAGO" userId="e5ced5c2-d787-455d-b115-4f08a699b8c8" providerId="ADAL" clId="{3C960EF9-9F90-4C06-ADB8-88ED32B978A2}" dt="2025-02-04T15:24:32.201" v="5" actId="20577"/>
          <ac:spMkLst>
            <pc:docMk/>
            <pc:sldMk cId="3709177429" sldId="274"/>
            <ac:spMk id="10" creationId="{AF4E183E-A171-4923-A99E-D149888CEC37}"/>
          </ac:spMkLst>
        </pc:spChg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2680639377" sldId="275"/>
        </pc:sldMkLst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1955606898" sldId="277"/>
        </pc:sldMkLst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214171354" sldId="278"/>
        </pc:sldMkLst>
      </pc:sldChg>
      <pc:sldChg chg="modSp mod ord">
        <pc:chgData name="JHEYSON FABIAN VILLAVISAN BUITRAGO" userId="e5ced5c2-d787-455d-b115-4f08a699b8c8" providerId="ADAL" clId="{3C960EF9-9F90-4C06-ADB8-88ED32B978A2}" dt="2025-02-04T15:24:27.738" v="4" actId="20577"/>
        <pc:sldMkLst>
          <pc:docMk/>
          <pc:sldMk cId="2965408220" sldId="280"/>
        </pc:sldMkLst>
      </pc:sldChg>
      <pc:sldChg chg="delSp modSp add mod">
        <pc:chgData name="JHEYSON FABIAN VILLAVISAN BUITRAGO" userId="e5ced5c2-d787-455d-b115-4f08a699b8c8" providerId="ADAL" clId="{3C960EF9-9F90-4C06-ADB8-88ED32B978A2}" dt="2025-02-04T15:38:32.251" v="580" actId="20577"/>
        <pc:sldMkLst>
          <pc:docMk/>
          <pc:sldMk cId="2753606348" sldId="281"/>
        </pc:sldMkLst>
      </pc:sldChg>
      <pc:sldChg chg="addSp modSp add mod">
        <pc:chgData name="JHEYSON FABIAN VILLAVISAN BUITRAGO" userId="e5ced5c2-d787-455d-b115-4f08a699b8c8" providerId="ADAL" clId="{3C960EF9-9F90-4C06-ADB8-88ED32B978A2}" dt="2025-02-04T15:56:44.871" v="944" actId="113"/>
        <pc:sldMkLst>
          <pc:docMk/>
          <pc:sldMk cId="949277400" sldId="282"/>
        </pc:sldMkLst>
      </pc:sldChg>
      <pc:sldChg chg="modSp add mod">
        <pc:chgData name="JHEYSON FABIAN VILLAVISAN BUITRAGO" userId="e5ced5c2-d787-455d-b115-4f08a699b8c8" providerId="ADAL" clId="{3C960EF9-9F90-4C06-ADB8-88ED32B978A2}" dt="2025-02-04T15:56:31.468" v="943" actId="113"/>
        <pc:sldMkLst>
          <pc:docMk/>
          <pc:sldMk cId="989802654" sldId="283"/>
        </pc:sldMkLst>
      </pc:sldChg>
      <pc:sldChg chg="modSp add mod">
        <pc:chgData name="JHEYSON FABIAN VILLAVISAN BUITRAGO" userId="e5ced5c2-d787-455d-b115-4f08a699b8c8" providerId="ADAL" clId="{3C960EF9-9F90-4C06-ADB8-88ED32B978A2}" dt="2025-02-04T15:39:23.528" v="601" actId="20577"/>
        <pc:sldMkLst>
          <pc:docMk/>
          <pc:sldMk cId="221020506" sldId="284"/>
        </pc:sldMkLst>
      </pc:sldChg>
      <pc:sldChg chg="addSp delSp modSp add mod">
        <pc:chgData name="JHEYSON FABIAN VILLAVISAN BUITRAGO" userId="e5ced5c2-d787-455d-b115-4f08a699b8c8" providerId="ADAL" clId="{3C960EF9-9F90-4C06-ADB8-88ED32B978A2}" dt="2025-02-04T15:59:24.826" v="1061" actId="113"/>
        <pc:sldMkLst>
          <pc:docMk/>
          <pc:sldMk cId="943304343" sldId="285"/>
        </pc:sldMkLst>
      </pc:sldChg>
    </pc:docChg>
  </pc:docChgLst>
  <pc:docChgLst>
    <pc:chgData name="JHEYSON FABIAN VILLAVISAN BUITRAGO" userId="e5ced5c2-d787-455d-b115-4f08a699b8c8" providerId="ADAL" clId="{EA65CCE7-4D40-401A-9838-3B0831D62C6E}"/>
    <pc:docChg chg="undo custSel addSld delSld modSld modSection">
      <pc:chgData name="JHEYSON FABIAN VILLAVISAN BUITRAGO" userId="e5ced5c2-d787-455d-b115-4f08a699b8c8" providerId="ADAL" clId="{EA65CCE7-4D40-401A-9838-3B0831D62C6E}" dt="2025-02-05T18:24:21.515" v="804" actId="115"/>
      <pc:docMkLst>
        <pc:docMk/>
      </pc:docMkLst>
      <pc:sldChg chg="modSp del">
        <pc:chgData name="JHEYSON FABIAN VILLAVISAN BUITRAGO" userId="e5ced5c2-d787-455d-b115-4f08a699b8c8" providerId="ADAL" clId="{EA65CCE7-4D40-401A-9838-3B0831D62C6E}" dt="2025-02-05T17:55:09.885" v="331" actId="47"/>
        <pc:sldMkLst>
          <pc:docMk/>
          <pc:sldMk cId="2965408220" sldId="280"/>
        </pc:sldMkLst>
        <pc:graphicFrameChg chg="mod">
          <ac:chgData name="JHEYSON FABIAN VILLAVISAN BUITRAGO" userId="e5ced5c2-d787-455d-b115-4f08a699b8c8" providerId="ADAL" clId="{EA65CCE7-4D40-401A-9838-3B0831D62C6E}" dt="2025-02-05T17:53:37.689" v="329"/>
          <ac:graphicFrameMkLst>
            <pc:docMk/>
            <pc:sldMk cId="2965408220" sldId="280"/>
            <ac:graphicFrameMk id="6" creationId="{D45444DB-DE93-829B-F32A-C3FB962F868B}"/>
          </ac:graphicFrameMkLst>
        </pc:graphicFrameChg>
      </pc:sldChg>
      <pc:sldChg chg="del">
        <pc:chgData name="JHEYSON FABIAN VILLAVISAN BUITRAGO" userId="e5ced5c2-d787-455d-b115-4f08a699b8c8" providerId="ADAL" clId="{EA65CCE7-4D40-401A-9838-3B0831D62C6E}" dt="2025-02-05T15:22:22.226" v="89" actId="47"/>
        <pc:sldMkLst>
          <pc:docMk/>
          <pc:sldMk cId="2753606348" sldId="281"/>
        </pc:sldMkLst>
      </pc:sldChg>
      <pc:sldChg chg="del">
        <pc:chgData name="JHEYSON FABIAN VILLAVISAN BUITRAGO" userId="e5ced5c2-d787-455d-b115-4f08a699b8c8" providerId="ADAL" clId="{EA65CCE7-4D40-401A-9838-3B0831D62C6E}" dt="2025-02-05T15:22:23.400" v="90" actId="47"/>
        <pc:sldMkLst>
          <pc:docMk/>
          <pc:sldMk cId="949277400" sldId="282"/>
        </pc:sldMkLst>
      </pc:sldChg>
      <pc:sldChg chg="del">
        <pc:chgData name="JHEYSON FABIAN VILLAVISAN BUITRAGO" userId="e5ced5c2-d787-455d-b115-4f08a699b8c8" providerId="ADAL" clId="{EA65CCE7-4D40-401A-9838-3B0831D62C6E}" dt="2025-02-05T15:22:24.141" v="91" actId="47"/>
        <pc:sldMkLst>
          <pc:docMk/>
          <pc:sldMk cId="989802654" sldId="283"/>
        </pc:sldMkLst>
      </pc:sldChg>
      <pc:sldChg chg="del">
        <pc:chgData name="JHEYSON FABIAN VILLAVISAN BUITRAGO" userId="e5ced5c2-d787-455d-b115-4f08a699b8c8" providerId="ADAL" clId="{EA65CCE7-4D40-401A-9838-3B0831D62C6E}" dt="2025-02-05T15:22:24.912" v="92" actId="47"/>
        <pc:sldMkLst>
          <pc:docMk/>
          <pc:sldMk cId="221020506" sldId="284"/>
        </pc:sldMkLst>
      </pc:sldChg>
      <pc:sldChg chg="del">
        <pc:chgData name="JHEYSON FABIAN VILLAVISAN BUITRAGO" userId="e5ced5c2-d787-455d-b115-4f08a699b8c8" providerId="ADAL" clId="{EA65CCE7-4D40-401A-9838-3B0831D62C6E}" dt="2025-02-05T15:22:19.620" v="88" actId="47"/>
        <pc:sldMkLst>
          <pc:docMk/>
          <pc:sldMk cId="943304343" sldId="285"/>
        </pc:sldMkLst>
      </pc:sldChg>
      <pc:sldChg chg="modSp add mod">
        <pc:chgData name="JHEYSON FABIAN VILLAVISAN BUITRAGO" userId="e5ced5c2-d787-455d-b115-4f08a699b8c8" providerId="ADAL" clId="{EA65CCE7-4D40-401A-9838-3B0831D62C6E}" dt="2025-02-05T17:52:44.814" v="326" actId="20577"/>
        <pc:sldMkLst>
          <pc:docMk/>
          <pc:sldMk cId="4035662027" sldId="286"/>
        </pc:sldMkLst>
        <pc:spChg chg="mod">
          <ac:chgData name="JHEYSON FABIAN VILLAVISAN BUITRAGO" userId="e5ced5c2-d787-455d-b115-4f08a699b8c8" providerId="ADAL" clId="{EA65CCE7-4D40-401A-9838-3B0831D62C6E}" dt="2025-02-05T15:21:12.768" v="9" actId="20577"/>
          <ac:spMkLst>
            <pc:docMk/>
            <pc:sldMk cId="4035662027" sldId="286"/>
            <ac:spMk id="2" creationId="{D56DAEEF-8284-6112-BD0A-EDC7DFEA223F}"/>
          </ac:spMkLst>
        </pc:spChg>
        <pc:spChg chg="mod">
          <ac:chgData name="JHEYSON FABIAN VILLAVISAN BUITRAGO" userId="e5ced5c2-d787-455d-b115-4f08a699b8c8" providerId="ADAL" clId="{EA65CCE7-4D40-401A-9838-3B0831D62C6E}" dt="2025-02-05T17:52:44.814" v="326" actId="20577"/>
          <ac:spMkLst>
            <pc:docMk/>
            <pc:sldMk cId="4035662027" sldId="286"/>
            <ac:spMk id="4" creationId="{8A0CF200-2A59-F009-B9B5-2579EA98BD8F}"/>
          </ac:spMkLst>
        </pc:spChg>
        <pc:spChg chg="mod">
          <ac:chgData name="JHEYSON FABIAN VILLAVISAN BUITRAGO" userId="e5ced5c2-d787-455d-b115-4f08a699b8c8" providerId="ADAL" clId="{EA65CCE7-4D40-401A-9838-3B0831D62C6E}" dt="2025-02-05T15:32:06.069" v="312" actId="20577"/>
          <ac:spMkLst>
            <pc:docMk/>
            <pc:sldMk cId="4035662027" sldId="286"/>
            <ac:spMk id="10" creationId="{F963AE1B-BA6C-6901-0CBF-73BCCDFF8622}"/>
          </ac:spMkLst>
        </pc:spChg>
      </pc:sldChg>
      <pc:sldChg chg="add">
        <pc:chgData name="JHEYSON FABIAN VILLAVISAN BUITRAGO" userId="e5ced5c2-d787-455d-b115-4f08a699b8c8" providerId="ADAL" clId="{EA65CCE7-4D40-401A-9838-3B0831D62C6E}" dt="2025-02-05T17:55:08.181" v="330"/>
        <pc:sldMkLst>
          <pc:docMk/>
          <pc:sldMk cId="2038510038" sldId="287"/>
        </pc:sldMkLst>
      </pc:sldChg>
      <pc:sldChg chg="modSp add mod">
        <pc:chgData name="JHEYSON FABIAN VILLAVISAN BUITRAGO" userId="e5ced5c2-d787-455d-b115-4f08a699b8c8" providerId="ADAL" clId="{EA65CCE7-4D40-401A-9838-3B0831D62C6E}" dt="2025-02-05T18:24:21.515" v="804" actId="115"/>
        <pc:sldMkLst>
          <pc:docMk/>
          <pc:sldMk cId="2419723712" sldId="288"/>
        </pc:sldMkLst>
      </pc:sldChg>
    </pc:docChg>
  </pc:docChgLst>
  <pc:docChgLst>
    <pc:chgData name="JHEYSON FABIAN VILLAVISAN BUITRAGO" userId="e5ced5c2-d787-455d-b115-4f08a699b8c8" providerId="ADAL" clId="{F69EE950-3628-46BE-B11E-4B71D6E99989}"/>
    <pc:docChg chg="custSel addSld delSld modSld modSection">
      <pc:chgData name="JHEYSON FABIAN VILLAVISAN BUITRAGO" userId="e5ced5c2-d787-455d-b115-4f08a699b8c8" providerId="ADAL" clId="{F69EE950-3628-46BE-B11E-4B71D6E99989}" dt="2025-02-06T17:37:50.427" v="962"/>
      <pc:docMkLst>
        <pc:docMk/>
      </pc:docMkLst>
      <pc:sldChg chg="modSp mod">
        <pc:chgData name="JHEYSON FABIAN VILLAVISAN BUITRAGO" userId="e5ced5c2-d787-455d-b115-4f08a699b8c8" providerId="ADAL" clId="{F69EE950-3628-46BE-B11E-4B71D6E99989}" dt="2025-02-06T12:11:00.475" v="53" actId="20577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F69EE950-3628-46BE-B11E-4B71D6E99989}" dt="2025-02-06T12:11:00.475" v="53" actId="20577"/>
          <ac:spMkLst>
            <pc:docMk/>
            <pc:sldMk cId="3709177429" sldId="274"/>
            <ac:spMk id="4" creationId="{2C7E43D4-8286-4BEE-907B-3A35AE701C90}"/>
          </ac:spMkLst>
        </pc:spChg>
      </pc:sldChg>
      <pc:sldChg chg="add">
        <pc:chgData name="JHEYSON FABIAN VILLAVISAN BUITRAGO" userId="e5ced5c2-d787-455d-b115-4f08a699b8c8" providerId="ADAL" clId="{F69EE950-3628-46BE-B11E-4B71D6E99989}" dt="2025-02-06T17:37:50.427" v="962"/>
        <pc:sldMkLst>
          <pc:docMk/>
          <pc:sldMk cId="2965408220" sldId="280"/>
        </pc:sldMkLst>
      </pc:sldChg>
      <pc:sldChg chg="modSp mod">
        <pc:chgData name="JHEYSON FABIAN VILLAVISAN BUITRAGO" userId="e5ced5c2-d787-455d-b115-4f08a699b8c8" providerId="ADAL" clId="{F69EE950-3628-46BE-B11E-4B71D6E99989}" dt="2025-02-06T17:37:16.811" v="960" actId="20577"/>
        <pc:sldMkLst>
          <pc:docMk/>
          <pc:sldMk cId="4035662027" sldId="286"/>
        </pc:sldMkLst>
        <pc:spChg chg="mod">
          <ac:chgData name="JHEYSON FABIAN VILLAVISAN BUITRAGO" userId="e5ced5c2-d787-455d-b115-4f08a699b8c8" providerId="ADAL" clId="{F69EE950-3628-46BE-B11E-4B71D6E99989}" dt="2025-02-06T17:37:16.811" v="960" actId="20577"/>
          <ac:spMkLst>
            <pc:docMk/>
            <pc:sldMk cId="4035662027" sldId="286"/>
            <ac:spMk id="4" creationId="{8A0CF200-2A59-F009-B9B5-2579EA98BD8F}"/>
          </ac:spMkLst>
        </pc:spChg>
      </pc:sldChg>
      <pc:sldChg chg="del">
        <pc:chgData name="JHEYSON FABIAN VILLAVISAN BUITRAGO" userId="e5ced5c2-d787-455d-b115-4f08a699b8c8" providerId="ADAL" clId="{F69EE950-3628-46BE-B11E-4B71D6E99989}" dt="2025-02-06T17:37:48.812" v="961" actId="47"/>
        <pc:sldMkLst>
          <pc:docMk/>
          <pc:sldMk cId="2038510038" sldId="287"/>
        </pc:sldMkLst>
      </pc:sldChg>
      <pc:sldChg chg="modSp del mod">
        <pc:chgData name="JHEYSON FABIAN VILLAVISAN BUITRAGO" userId="e5ced5c2-d787-455d-b115-4f08a699b8c8" providerId="ADAL" clId="{F69EE950-3628-46BE-B11E-4B71D6E99989}" dt="2025-02-06T12:11:06.913" v="54" actId="47"/>
        <pc:sldMkLst>
          <pc:docMk/>
          <pc:sldMk cId="2419723712" sldId="288"/>
        </pc:sldMkLst>
      </pc:sldChg>
    </pc:docChg>
  </pc:docChgLst>
  <pc:docChgLst>
    <pc:chgData name="JHEYSON FABIAN VILLAVISAN BUITRAGO" userId="e5ced5c2-d787-455d-b115-4f08a699b8c8" providerId="ADAL" clId="{FAC55BE7-3CF8-4D52-93E0-9321610DE310}"/>
    <pc:docChg chg="undo custSel modSld">
      <pc:chgData name="JHEYSON FABIAN VILLAVISAN BUITRAGO" userId="e5ced5c2-d787-455d-b115-4f08a699b8c8" providerId="ADAL" clId="{FAC55BE7-3CF8-4D52-93E0-9321610DE310}" dt="2025-02-13T15:55:57.155" v="54" actId="790"/>
      <pc:docMkLst>
        <pc:docMk/>
      </pc:docMkLst>
      <pc:sldChg chg="modSp mod">
        <pc:chgData name="JHEYSON FABIAN VILLAVISAN BUITRAGO" userId="e5ced5c2-d787-455d-b115-4f08a699b8c8" providerId="ADAL" clId="{FAC55BE7-3CF8-4D52-93E0-9321610DE310}" dt="2025-02-13T15:55:57.155" v="54" actId="790"/>
        <pc:sldMkLst>
          <pc:docMk/>
          <pc:sldMk cId="0" sldId="256"/>
        </pc:sldMkLst>
        <pc:spChg chg="mod">
          <ac:chgData name="JHEYSON FABIAN VILLAVISAN BUITRAGO" userId="e5ced5c2-d787-455d-b115-4f08a699b8c8" providerId="ADAL" clId="{FAC55BE7-3CF8-4D52-93E0-9321610DE310}" dt="2025-02-13T15:55:57.155" v="54" actId="790"/>
          <ac:spMkLst>
            <pc:docMk/>
            <pc:sldMk cId="0" sldId="256"/>
            <ac:spMk id="10" creationId="{0D52910C-C7FF-51AD-9B9D-1A390D5FFE1B}"/>
          </ac:spMkLst>
        </pc:spChg>
        <pc:spChg chg="mod">
          <ac:chgData name="JHEYSON FABIAN VILLAVISAN BUITRAGO" userId="e5ced5c2-d787-455d-b115-4f08a699b8c8" providerId="ADAL" clId="{FAC55BE7-3CF8-4D52-93E0-9321610DE310}" dt="2025-02-13T15:55:57.155" v="54" actId="790"/>
          <ac:spMkLst>
            <pc:docMk/>
            <pc:sldMk cId="0" sldId="256"/>
            <ac:spMk id="5122" creationId="{612B5792-076C-452D-8592-DDADCC263C58}"/>
          </ac:spMkLst>
        </pc:spChg>
        <pc:spChg chg="mod">
          <ac:chgData name="JHEYSON FABIAN VILLAVISAN BUITRAGO" userId="e5ced5c2-d787-455d-b115-4f08a699b8c8" providerId="ADAL" clId="{FAC55BE7-3CF8-4D52-93E0-9321610DE310}" dt="2025-02-13T15:55:57.155" v="54" actId="790"/>
          <ac:spMkLst>
            <pc:docMk/>
            <pc:sldMk cId="0" sldId="256"/>
            <ac:spMk id="5124" creationId="{75207037-66AB-408E-B44C-6489E27F4A1E}"/>
          </ac:spMkLst>
        </pc:spChg>
      </pc:sldChg>
      <pc:sldChg chg="modSp mod">
        <pc:chgData name="JHEYSON FABIAN VILLAVISAN BUITRAGO" userId="e5ced5c2-d787-455d-b115-4f08a699b8c8" providerId="ADAL" clId="{FAC55BE7-3CF8-4D52-93E0-9321610DE310}" dt="2025-02-13T15:55:57.155" v="54" actId="790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FAC55BE7-3CF8-4D52-93E0-9321610DE310}" dt="2025-02-13T15:55:57.155" v="54" actId="790"/>
          <ac:spMkLst>
            <pc:docMk/>
            <pc:sldMk cId="3709177429" sldId="274"/>
            <ac:spMk id="2" creationId="{FB1B6180-BCA0-4F51-9F68-9E5BAB8A4FDC}"/>
          </ac:spMkLst>
        </pc:spChg>
        <pc:spChg chg="mod">
          <ac:chgData name="JHEYSON FABIAN VILLAVISAN BUITRAGO" userId="e5ced5c2-d787-455d-b115-4f08a699b8c8" providerId="ADAL" clId="{FAC55BE7-3CF8-4D52-93E0-9321610DE310}" dt="2025-02-13T15:55:57.155" v="54" actId="790"/>
          <ac:spMkLst>
            <pc:docMk/>
            <pc:sldMk cId="3709177429" sldId="274"/>
            <ac:spMk id="4" creationId="{2C7E43D4-8286-4BEE-907B-3A35AE701C90}"/>
          </ac:spMkLst>
        </pc:spChg>
        <pc:spChg chg="mod">
          <ac:chgData name="JHEYSON FABIAN VILLAVISAN BUITRAGO" userId="e5ced5c2-d787-455d-b115-4f08a699b8c8" providerId="ADAL" clId="{FAC55BE7-3CF8-4D52-93E0-9321610DE310}" dt="2025-02-13T15:55:57.155" v="54" actId="790"/>
          <ac:spMkLst>
            <pc:docMk/>
            <pc:sldMk cId="3709177429" sldId="274"/>
            <ac:spMk id="5" creationId="{AD83FA30-4A3C-43B8-17CD-C08519129156}"/>
          </ac:spMkLst>
        </pc:spChg>
        <pc:spChg chg="mod">
          <ac:chgData name="JHEYSON FABIAN VILLAVISAN BUITRAGO" userId="e5ced5c2-d787-455d-b115-4f08a699b8c8" providerId="ADAL" clId="{FAC55BE7-3CF8-4D52-93E0-9321610DE310}" dt="2025-02-13T15:55:57.155" v="54" actId="790"/>
          <ac:spMkLst>
            <pc:docMk/>
            <pc:sldMk cId="3709177429" sldId="274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FAC55BE7-3CF8-4D52-93E0-9321610DE310}" dt="2025-02-13T15:55:57.155" v="54" actId="790"/>
        <pc:sldMkLst>
          <pc:docMk/>
          <pc:sldMk cId="2965408220" sldId="280"/>
        </pc:sldMkLst>
        <pc:spChg chg="mod">
          <ac:chgData name="JHEYSON FABIAN VILLAVISAN BUITRAGO" userId="e5ced5c2-d787-455d-b115-4f08a699b8c8" providerId="ADAL" clId="{FAC55BE7-3CF8-4D52-93E0-9321610DE310}" dt="2025-02-13T15:55:57.155" v="54" actId="790"/>
          <ac:spMkLst>
            <pc:docMk/>
            <pc:sldMk cId="2965408220" sldId="280"/>
            <ac:spMk id="2" creationId="{DC12FCB8-0305-E041-1893-DDFE85DEBAFF}"/>
          </ac:spMkLst>
        </pc:spChg>
        <pc:spChg chg="mod">
          <ac:chgData name="JHEYSON FABIAN VILLAVISAN BUITRAGO" userId="e5ced5c2-d787-455d-b115-4f08a699b8c8" providerId="ADAL" clId="{FAC55BE7-3CF8-4D52-93E0-9321610DE310}" dt="2025-02-13T15:55:57.155" v="54" actId="790"/>
          <ac:spMkLst>
            <pc:docMk/>
            <pc:sldMk cId="2965408220" sldId="280"/>
            <ac:spMk id="8" creationId="{5932E3F1-24A7-A01F-0773-6237BD556E80}"/>
          </ac:spMkLst>
        </pc:spChg>
        <pc:spChg chg="mod">
          <ac:chgData name="JHEYSON FABIAN VILLAVISAN BUITRAGO" userId="e5ced5c2-d787-455d-b115-4f08a699b8c8" providerId="ADAL" clId="{FAC55BE7-3CF8-4D52-93E0-9321610DE310}" dt="2025-02-13T15:55:57.155" v="54" actId="790"/>
          <ac:spMkLst>
            <pc:docMk/>
            <pc:sldMk cId="2965408220" sldId="280"/>
            <ac:spMk id="9" creationId="{79EF761A-FEAD-D9F3-BD56-49599C4CE1E2}"/>
          </ac:spMkLst>
        </pc:spChg>
        <pc:spChg chg="mod">
          <ac:chgData name="JHEYSON FABIAN VILLAVISAN BUITRAGO" userId="e5ced5c2-d787-455d-b115-4f08a699b8c8" providerId="ADAL" clId="{FAC55BE7-3CF8-4D52-93E0-9321610DE310}" dt="2025-02-13T15:55:57.155" v="54" actId="790"/>
          <ac:spMkLst>
            <pc:docMk/>
            <pc:sldMk cId="2965408220" sldId="280"/>
            <ac:spMk id="11266" creationId="{74AD047A-E86C-4E92-874D-BAA043AB0B46}"/>
          </ac:spMkLst>
        </pc:spChg>
        <pc:graphicFrameChg chg="modGraphic">
          <ac:chgData name="JHEYSON FABIAN VILLAVISAN BUITRAGO" userId="e5ced5c2-d787-455d-b115-4f08a699b8c8" providerId="ADAL" clId="{FAC55BE7-3CF8-4D52-93E0-9321610DE310}" dt="2025-02-13T15:55:57.155" v="54" actId="790"/>
          <ac:graphicFrameMkLst>
            <pc:docMk/>
            <pc:sldMk cId="2965408220" sldId="280"/>
            <ac:graphicFrameMk id="6" creationId="{D45444DB-DE93-829B-F32A-C3FB962F868B}"/>
          </ac:graphicFrameMkLst>
        </pc:graphicFrameChg>
      </pc:sldChg>
      <pc:sldChg chg="modSp mod">
        <pc:chgData name="JHEYSON FABIAN VILLAVISAN BUITRAGO" userId="e5ced5c2-d787-455d-b115-4f08a699b8c8" providerId="ADAL" clId="{FAC55BE7-3CF8-4D52-93E0-9321610DE310}" dt="2025-02-13T15:55:57.155" v="54" actId="790"/>
        <pc:sldMkLst>
          <pc:docMk/>
          <pc:sldMk cId="4035662027" sldId="286"/>
        </pc:sldMkLst>
        <pc:spChg chg="mod">
          <ac:chgData name="JHEYSON FABIAN VILLAVISAN BUITRAGO" userId="e5ced5c2-d787-455d-b115-4f08a699b8c8" providerId="ADAL" clId="{FAC55BE7-3CF8-4D52-93E0-9321610DE310}" dt="2025-02-13T15:55:57.155" v="54" actId="790"/>
          <ac:spMkLst>
            <pc:docMk/>
            <pc:sldMk cId="4035662027" sldId="286"/>
            <ac:spMk id="2" creationId="{D56DAEEF-8284-6112-BD0A-EDC7DFEA223F}"/>
          </ac:spMkLst>
        </pc:spChg>
        <pc:spChg chg="mod">
          <ac:chgData name="JHEYSON FABIAN VILLAVISAN BUITRAGO" userId="e5ced5c2-d787-455d-b115-4f08a699b8c8" providerId="ADAL" clId="{FAC55BE7-3CF8-4D52-93E0-9321610DE310}" dt="2025-02-13T15:55:57.155" v="54" actId="790"/>
          <ac:spMkLst>
            <pc:docMk/>
            <pc:sldMk cId="4035662027" sldId="286"/>
            <ac:spMk id="4" creationId="{8A0CF200-2A59-F009-B9B5-2579EA98BD8F}"/>
          </ac:spMkLst>
        </pc:spChg>
        <pc:spChg chg="mod">
          <ac:chgData name="JHEYSON FABIAN VILLAVISAN BUITRAGO" userId="e5ced5c2-d787-455d-b115-4f08a699b8c8" providerId="ADAL" clId="{FAC55BE7-3CF8-4D52-93E0-9321610DE310}" dt="2025-02-13T15:55:57.155" v="54" actId="790"/>
          <ac:spMkLst>
            <pc:docMk/>
            <pc:sldMk cId="4035662027" sldId="286"/>
            <ac:spMk id="5" creationId="{2803F4C8-525C-34A9-42AA-C33FE680A880}"/>
          </ac:spMkLst>
        </pc:spChg>
        <pc:spChg chg="mod">
          <ac:chgData name="JHEYSON FABIAN VILLAVISAN BUITRAGO" userId="e5ced5c2-d787-455d-b115-4f08a699b8c8" providerId="ADAL" clId="{FAC55BE7-3CF8-4D52-93E0-9321610DE310}" dt="2025-02-13T15:55:57.155" v="54" actId="790"/>
          <ac:spMkLst>
            <pc:docMk/>
            <pc:sldMk cId="4035662027" sldId="286"/>
            <ac:spMk id="10" creationId="{F963AE1B-BA6C-6901-0CBF-73BCCDFF8622}"/>
          </ac:spMkLst>
        </pc:spChg>
      </pc:sldChg>
    </pc:docChg>
  </pc:docChgLst>
  <pc:docChgLst>
    <pc:chgData name="JHEYSON FABIAN VILLAVISAN BUITRAGO" userId="e5ced5c2-d787-455d-b115-4f08a699b8c8" providerId="ADAL" clId="{6D4E4387-A8B5-4EAB-B129-13D0102C3393}"/>
    <pc:docChg chg="undo custSel addSld modSld modSection">
      <pc:chgData name="JHEYSON FABIAN VILLAVISAN BUITRAGO" userId="e5ced5c2-d787-455d-b115-4f08a699b8c8" providerId="ADAL" clId="{6D4E4387-A8B5-4EAB-B129-13D0102C3393}" dt="2023-08-09T02:05:25.176" v="785" actId="20577"/>
      <pc:docMkLst>
        <pc:docMk/>
      </pc:docMkLst>
      <pc:sldChg chg="delSp modSp mod">
        <pc:chgData name="JHEYSON FABIAN VILLAVISAN BUITRAGO" userId="e5ced5c2-d787-455d-b115-4f08a699b8c8" providerId="ADAL" clId="{6D4E4387-A8B5-4EAB-B129-13D0102C3393}" dt="2023-08-01T18:38:51.331" v="37" actId="1076"/>
        <pc:sldMkLst>
          <pc:docMk/>
          <pc:sldMk cId="0" sldId="256"/>
        </pc:sldMkLst>
      </pc:sldChg>
      <pc:sldChg chg="addSp delSp modSp">
        <pc:chgData name="JHEYSON FABIAN VILLAVISAN BUITRAGO" userId="e5ced5c2-d787-455d-b115-4f08a699b8c8" providerId="ADAL" clId="{6D4E4387-A8B5-4EAB-B129-13D0102C3393}" dt="2023-08-01T18:50:11.591" v="691" actId="20577"/>
        <pc:sldMkLst>
          <pc:docMk/>
          <pc:sldMk cId="0" sldId="261"/>
        </pc:sldMkLst>
      </pc:sldChg>
      <pc:sldChg chg="delSp">
        <pc:chgData name="JHEYSON FABIAN VILLAVISAN BUITRAGO" userId="e5ced5c2-d787-455d-b115-4f08a699b8c8" providerId="ADAL" clId="{6D4E4387-A8B5-4EAB-B129-13D0102C3393}" dt="2023-08-01T18:39:15.327" v="44" actId="478"/>
        <pc:sldMkLst>
          <pc:docMk/>
          <pc:sldMk cId="0" sldId="264"/>
        </pc:sldMkLst>
      </pc:sldChg>
      <pc:sldChg chg="addSp delSp modSp mod">
        <pc:chgData name="JHEYSON FABIAN VILLAVISAN BUITRAGO" userId="e5ced5c2-d787-455d-b115-4f08a699b8c8" providerId="ADAL" clId="{6D4E4387-A8B5-4EAB-B129-13D0102C3393}" dt="2023-08-09T02:05:25.176" v="785" actId="20577"/>
        <pc:sldMkLst>
          <pc:docMk/>
          <pc:sldMk cId="0" sldId="26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2.003" v="90"/>
        <pc:sldMkLst>
          <pc:docMk/>
          <pc:sldMk cId="0" sldId="266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5.454" v="93"/>
        <pc:sldMkLst>
          <pc:docMk/>
          <pc:sldMk cId="0" sldId="268"/>
        </pc:sldMkLst>
      </pc:sldChg>
      <pc:sldChg chg="addSp delSp modSp mod">
        <pc:chgData name="JHEYSON FABIAN VILLAVISAN BUITRAGO" userId="e5ced5c2-d787-455d-b115-4f08a699b8c8" providerId="ADAL" clId="{6D4E4387-A8B5-4EAB-B129-13D0102C3393}" dt="2023-08-02T00:01:03.382" v="783" actId="2057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6D4E4387-A8B5-4EAB-B129-13D0102C3393}" dt="2023-08-01T19:03:12.469" v="724" actId="20577"/>
        <pc:sldMkLst>
          <pc:docMk/>
          <pc:sldMk cId="3709177429" sldId="27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3.092" v="91"/>
        <pc:sldMkLst>
          <pc:docMk/>
          <pc:sldMk cId="2680639377" sldId="27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4.096" v="92"/>
        <pc:sldMkLst>
          <pc:docMk/>
          <pc:sldMk cId="1955606898" sldId="277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19.901" v="86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6D4E4387-A8B5-4EAB-B129-13D0102C3393}" dt="2023-08-01T19:21:09.537" v="739" actId="1076"/>
        <pc:sldMkLst>
          <pc:docMk/>
          <pc:sldMk cId="3765501484" sldId="27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13/02/2025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13/02/2025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13/02/2025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13/02/2025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13/02/2025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13/02/2025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sz="3600" noProof="0" dirty="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sz="2800" noProof="0" dirty="0" err="1">
                <a:solidFill>
                  <a:srgbClr val="898989"/>
                </a:solidFill>
              </a:rPr>
              <a:t>Jheyson</a:t>
            </a:r>
            <a:r>
              <a:rPr lang="es-CO" sz="2800" noProof="0" dirty="0">
                <a:solidFill>
                  <a:srgbClr val="898989"/>
                </a:solidFill>
              </a:rPr>
              <a:t> F. Villavisan B</a:t>
            </a:r>
            <a:endParaRPr lang="es-CO" sz="1800" noProof="0" dirty="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sz="2400" noProof="0" dirty="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9573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noProof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sz="3600" noProof="0" dirty="0"/>
              <a:t>2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048470" cy="65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9">
            <a:extLst>
              <a:ext uri="{FF2B5EF4-FFF2-40B4-BE49-F238E27FC236}">
                <a16:creationId xmlns:a16="http://schemas.microsoft.com/office/drawing/2014/main" id="{5932E3F1-24A7-A01F-0773-6237BD556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642" y="6188199"/>
            <a:ext cx="4010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sz="1200" noProof="0" dirty="0"/>
              <a:t> </a:t>
            </a:r>
            <a:r>
              <a:rPr lang="es-CO" sz="1400" noProof="0" dirty="0"/>
              <a:t>Jueves:     18:00 - 20:00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CO" sz="1400" noProof="0" dirty="0"/>
              <a:t>  Jueves:      20:15 – 21:15</a:t>
            </a:r>
          </a:p>
        </p:txBody>
      </p:sp>
      <p:sp>
        <p:nvSpPr>
          <p:cNvPr id="9" name="2 Subtítulo">
            <a:extLst>
              <a:ext uri="{FF2B5EF4-FFF2-40B4-BE49-F238E27FC236}">
                <a16:creationId xmlns:a16="http://schemas.microsoft.com/office/drawing/2014/main" id="{79EF761A-FEAD-D9F3-BD56-49599C4CE1E2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noProof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graphicFrame>
        <p:nvGraphicFramePr>
          <p:cNvPr id="6" name="Tabla 3">
            <a:extLst>
              <a:ext uri="{FF2B5EF4-FFF2-40B4-BE49-F238E27FC236}">
                <a16:creationId xmlns:a16="http://schemas.microsoft.com/office/drawing/2014/main" id="{D45444DB-DE93-829B-F32A-C3FB962F8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091491"/>
              </p:ext>
            </p:extLst>
          </p:nvPr>
        </p:nvGraphicFramePr>
        <p:xfrm>
          <a:off x="863588" y="620688"/>
          <a:ext cx="7416824" cy="56363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noProof="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noProof="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noProof="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noProof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noProof="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noProof="0" dirty="0"/>
                        <a:t>Introducción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noProof="0" dirty="0"/>
                        <a:t>Introducción a C (Tipos de Datos, Operadores, Variables y Arreglos)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noProof="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noProof="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noProof="0" dirty="0"/>
                        <a:t>Introducción a C (Sentencias, Ciclos, Funciones, </a:t>
                      </a:r>
                      <a:r>
                        <a:rPr lang="es-CO" sz="1000" noProof="0" dirty="0" err="1"/>
                        <a:t>Libreria</a:t>
                      </a:r>
                      <a:r>
                        <a:rPr lang="es-CO" sz="1000" noProof="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noProof="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noProof="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noProof="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noProof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noProof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noProof="0" dirty="0" err="1">
                          <a:highlight>
                            <a:srgbClr val="00FFFF"/>
                          </a:highlight>
                        </a:rPr>
                        <a:t>PSoC</a:t>
                      </a:r>
                      <a:r>
                        <a:rPr lang="es-CO" sz="1000" noProof="0" dirty="0">
                          <a:highlight>
                            <a:srgbClr val="00FFFF"/>
                          </a:highlight>
                        </a:rPr>
                        <a:t> </a:t>
                      </a:r>
                      <a:r>
                        <a:rPr lang="es-CO" sz="1000" noProof="0" dirty="0" err="1">
                          <a:highlight>
                            <a:srgbClr val="00FFFF"/>
                          </a:highlight>
                        </a:rPr>
                        <a:t>Creator</a:t>
                      </a:r>
                      <a:endParaRPr lang="es-CO" sz="1000" noProof="0" dirty="0">
                        <a:highlight>
                          <a:srgbClr val="00FFFF"/>
                        </a:highlight>
                      </a:endParaRPr>
                    </a:p>
                    <a:p>
                      <a:pPr algn="ctr"/>
                      <a:r>
                        <a:rPr lang="es-CO" sz="1000" noProof="0" dirty="0">
                          <a:highlight>
                            <a:srgbClr val="00FFFF"/>
                          </a:highlight>
                        </a:rPr>
                        <a:t>GPIO y sistemas Lógico – combinacionales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noProof="0" dirty="0" err="1">
                          <a:highlight>
                            <a:srgbClr val="00FFFF"/>
                          </a:highlight>
                        </a:rPr>
                        <a:t>Debouncer</a:t>
                      </a:r>
                      <a:r>
                        <a:rPr lang="es-CO" sz="1000" noProof="0" dirty="0">
                          <a:highlight>
                            <a:srgbClr val="00FFFF"/>
                          </a:highlight>
                        </a:rPr>
                        <a:t> y </a:t>
                      </a:r>
                      <a:r>
                        <a:rPr lang="es-CO" sz="1000" noProof="0" dirty="0" err="1">
                          <a:highlight>
                            <a:srgbClr val="00FFFF"/>
                          </a:highlight>
                        </a:rPr>
                        <a:t>Debugging</a:t>
                      </a:r>
                      <a:endParaRPr lang="es-CO" sz="1000" noProof="0" dirty="0"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noProof="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noProof="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noProof="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noProof="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noProof="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noProof="0" dirty="0">
                          <a:solidFill>
                            <a:srgbClr val="C00000"/>
                          </a:solidFill>
                        </a:rPr>
                        <a:t>Entrega Proyecto 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noProof="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noProof="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noProof="0" dirty="0"/>
                        <a:t>Interrupciones Internas y EEPROM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noProof="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noProof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noProof="0" dirty="0"/>
                        <a:t>Temporizadores y Contadores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noProof="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noProof="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noProof="0" dirty="0"/>
                        <a:t>PWM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CO" sz="1000" noProof="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noProof="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noProof="0" dirty="0"/>
                        <a:t>Conversores ADC y DAC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noProof="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noProof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noProof="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noProof="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noProof="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noProof="0" dirty="0">
                          <a:solidFill>
                            <a:srgbClr val="C00000"/>
                          </a:solidFill>
                        </a:rPr>
                        <a:t>Entrega Proyecto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noProof="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noProof="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noProof="0" dirty="0"/>
                        <a:t>Comunicaciones RS232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CO" sz="1000" noProof="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noProof="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noProof="0" dirty="0"/>
                        <a:t>Comunicaciones I2C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noProof="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noProof="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noProof="0" dirty="0"/>
                        <a:t>Comunicaciones I2S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noProof="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noProof="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0" i="0" u="none" noProof="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Arduino + AI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noProof="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noProof="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0" i="0" u="none" noProof="0" dirty="0">
                          <a:solidFill>
                            <a:schemeClr val="tx1"/>
                          </a:solidFill>
                        </a:rPr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noProof="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noProof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noProof="0" dirty="0">
                          <a:solidFill>
                            <a:srgbClr val="C00000"/>
                          </a:solidFill>
                        </a:rPr>
                        <a:t>Entrega Proyecto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DC12FCB8-0305-E041-1893-DDFE85DEBAFF}"/>
              </a:ext>
            </a:extLst>
          </p:cNvPr>
          <p:cNvSpPr txBox="1"/>
          <p:nvPr/>
        </p:nvSpPr>
        <p:spPr>
          <a:xfrm>
            <a:off x="415831" y="6228844"/>
            <a:ext cx="8064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noProof="0" dirty="0">
                <a:highlight>
                  <a:srgbClr val="00FFFF"/>
                </a:highlight>
              </a:rPr>
              <a:t>Tarjeta de Desarrollo </a:t>
            </a:r>
            <a:r>
              <a:rPr lang="es-CO" sz="1400" noProof="0" dirty="0" err="1">
                <a:highlight>
                  <a:srgbClr val="00FFFF"/>
                </a:highlight>
              </a:rPr>
              <a:t>PSoc</a:t>
            </a:r>
            <a:r>
              <a:rPr lang="es-CO" sz="1400" noProof="0" dirty="0">
                <a:highlight>
                  <a:srgbClr val="00FFFF"/>
                </a:highlight>
              </a:rPr>
              <a:t> 5LP (Se requieren materiales como leds </a:t>
            </a:r>
            <a:r>
              <a:rPr lang="es-CO" sz="1400" noProof="0" dirty="0" err="1">
                <a:highlight>
                  <a:srgbClr val="00FFFF"/>
                </a:highlight>
              </a:rPr>
              <a:t>etc</a:t>
            </a:r>
            <a:r>
              <a:rPr lang="es-CO" sz="1400" noProof="0" dirty="0">
                <a:highlight>
                  <a:srgbClr val="00FFFF"/>
                </a:highlight>
              </a:rPr>
              <a:t>)</a:t>
            </a:r>
          </a:p>
          <a:p>
            <a:r>
              <a:rPr lang="es-CO" sz="1400" noProof="0" dirty="0">
                <a:highlight>
                  <a:srgbClr val="FF00FF"/>
                </a:highlight>
              </a:rPr>
              <a:t>Tarjeta de Desarrollo Arduino Nano BLE </a:t>
            </a:r>
            <a:r>
              <a:rPr lang="es-CO" sz="1400" noProof="0" dirty="0" err="1">
                <a:highlight>
                  <a:srgbClr val="FF00FF"/>
                </a:highlight>
              </a:rPr>
              <a:t>sense</a:t>
            </a:r>
            <a:r>
              <a:rPr lang="es-CO" sz="1400" noProof="0" dirty="0">
                <a:highlight>
                  <a:srgbClr val="FF00FF"/>
                </a:highlight>
              </a:rPr>
              <a:t> </a:t>
            </a:r>
            <a:r>
              <a:rPr lang="es-CO" sz="1400" noProof="0" dirty="0" err="1">
                <a:highlight>
                  <a:srgbClr val="FF00FF"/>
                </a:highlight>
              </a:rPr>
              <a:t>Rev</a:t>
            </a:r>
            <a:r>
              <a:rPr lang="es-CO" sz="1400" noProof="0" dirty="0">
                <a:highlight>
                  <a:srgbClr val="FF00FF"/>
                </a:highlight>
              </a:rPr>
              <a:t> 2</a:t>
            </a:r>
          </a:p>
          <a:p>
            <a:endParaRPr lang="es-CO" sz="1400" noProof="0" dirty="0">
              <a:highlight>
                <a:srgbClr val="FF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6540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3008313" cy="1162050"/>
          </a:xfrm>
        </p:spPr>
        <p:txBody>
          <a:bodyPr/>
          <a:lstStyle/>
          <a:p>
            <a:r>
              <a:rPr lang="es-CO" noProof="0" dirty="0"/>
              <a:t>OBJETIVO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7432589" cy="1605049"/>
          </a:xfrm>
        </p:spPr>
        <p:txBody>
          <a:bodyPr>
            <a:normAutofit/>
          </a:bodyPr>
          <a:lstStyle/>
          <a:p>
            <a:pPr algn="just"/>
            <a:r>
              <a:rPr lang="es-CO" sz="2400" noProof="0" dirty="0"/>
              <a:t>Familiarizar a los estudiantes con el concepto de contadores, temporizadores, real time </a:t>
            </a:r>
            <a:r>
              <a:rPr lang="es-CO" sz="2400" noProof="0" dirty="0" err="1"/>
              <a:t>clocks</a:t>
            </a:r>
            <a:r>
              <a:rPr lang="es-CO" sz="2400" noProof="0" dirty="0"/>
              <a:t> y modulación por ancho de pulso en los microcontroladores.</a:t>
            </a:r>
          </a:p>
        </p:txBody>
      </p:sp>
      <p:pic>
        <p:nvPicPr>
          <p:cNvPr id="6" name="Gráfico 5" descr="Diana con relleno sólido">
            <a:extLst>
              <a:ext uri="{FF2B5EF4-FFF2-40B4-BE49-F238E27FC236}">
                <a16:creationId xmlns:a16="http://schemas.microsoft.com/office/drawing/2014/main" id="{46E1A899-6475-4C36-890B-85392BBF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12" y="1696299"/>
            <a:ext cx="914400" cy="91440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sz="3200" b="0" noProof="0" dirty="0"/>
              <a:t>3</a:t>
            </a:r>
            <a:endParaRPr lang="es-CO" sz="3600" b="0" noProof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noProof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370917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708A2-FD72-630D-666A-171559AA2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DAEEF-8284-6112-BD0A-EDC7DFEA2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5987707" cy="1162050"/>
          </a:xfrm>
        </p:spPr>
        <p:txBody>
          <a:bodyPr>
            <a:norm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s-CO" sz="3200" b="1" i="0" noProof="0" dirty="0">
                <a:effectLst/>
              </a:rPr>
              <a:t>Actividad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0CF200-2A59-F009-B9B5-2579EA98B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9592" y="2288363"/>
            <a:ext cx="7432589" cy="3516901"/>
          </a:xfrm>
        </p:spPr>
        <p:txBody>
          <a:bodyPr>
            <a:noAutofit/>
          </a:bodyPr>
          <a:lstStyle/>
          <a:p>
            <a:pPr algn="l"/>
            <a:r>
              <a:rPr lang="es-CO" sz="1400" b="1" noProof="0" dirty="0">
                <a:latin typeface="+mj-lt"/>
              </a:rPr>
              <a:t>Diseñe un prototipo de conteo de vehículos para el control de parqueaderos. </a:t>
            </a:r>
          </a:p>
          <a:p>
            <a:pPr algn="l"/>
            <a:r>
              <a:rPr lang="es-CO" sz="1400" b="1" noProof="0" dirty="0">
                <a:latin typeface="+mj-lt"/>
              </a:rPr>
              <a:t>Requerimientos:</a:t>
            </a:r>
          </a:p>
          <a:p>
            <a:pPr algn="l"/>
            <a:r>
              <a:rPr lang="es-CO" sz="1400" b="1" noProof="0" dirty="0">
                <a:latin typeface="+mj-lt"/>
              </a:rPr>
              <a:t>El parqueadero cuenta con 99 espacios disponibles y una sola puerta de ingreso/salida</a:t>
            </a:r>
          </a:p>
          <a:p>
            <a:pPr algn="l"/>
            <a:r>
              <a:rPr lang="es-CO" sz="1400" b="1" noProof="0" dirty="0">
                <a:latin typeface="+mj-lt"/>
              </a:rPr>
              <a:t>Cada que un vehículo </a:t>
            </a:r>
            <a:r>
              <a:rPr lang="es-CO" sz="1400" b="1" u="sng" noProof="0" dirty="0">
                <a:latin typeface="+mj-lt"/>
              </a:rPr>
              <a:t>ingrese</a:t>
            </a:r>
            <a:r>
              <a:rPr lang="es-CO" sz="1400" b="1" noProof="0" dirty="0">
                <a:latin typeface="+mj-lt"/>
              </a:rPr>
              <a:t> debe aumentar el registro y generar un Sonido de audio mediante PWM (“Bienvenidos”) 2 segundos después del ingreso (mediante temporizadores).</a:t>
            </a:r>
          </a:p>
          <a:p>
            <a:pPr algn="l"/>
            <a:r>
              <a:rPr lang="es-CO" sz="1400" b="1" noProof="0" dirty="0">
                <a:latin typeface="+mj-lt"/>
              </a:rPr>
              <a:t>Cada que un vehículo salga debe decrementar el registro.</a:t>
            </a:r>
          </a:p>
          <a:p>
            <a:pPr algn="l"/>
            <a:r>
              <a:rPr lang="es-CO" sz="1400" b="1" noProof="0" dirty="0">
                <a:latin typeface="+mj-lt"/>
              </a:rPr>
              <a:t>El registro actual debe ser almacenado en memoria. </a:t>
            </a:r>
          </a:p>
          <a:p>
            <a:pPr algn="l"/>
            <a:r>
              <a:rPr lang="es-CO" sz="1400" b="1" noProof="0" dirty="0">
                <a:latin typeface="+mj-lt"/>
              </a:rPr>
              <a:t>La cantidad de vehículos dentro del parqueadero deben mostrarse en </a:t>
            </a:r>
            <a:r>
              <a:rPr lang="es-CO" sz="1400" b="1" u="sng" noProof="0" dirty="0" err="1">
                <a:latin typeface="+mj-lt"/>
              </a:rPr>
              <a:t>displays</a:t>
            </a:r>
            <a:r>
              <a:rPr lang="es-CO" sz="1400" b="1" u="sng" noProof="0" dirty="0">
                <a:latin typeface="+mj-lt"/>
              </a:rPr>
              <a:t> 7 segmentos</a:t>
            </a:r>
            <a:r>
              <a:rPr lang="es-CO" sz="1400" b="1" noProof="0" dirty="0">
                <a:latin typeface="+mj-lt"/>
              </a:rPr>
              <a:t>.</a:t>
            </a:r>
          </a:p>
          <a:p>
            <a:pPr algn="l"/>
            <a:r>
              <a:rPr lang="es-CO" sz="1400" b="1" noProof="0" dirty="0">
                <a:latin typeface="+mj-lt"/>
              </a:rPr>
              <a:t>En un </a:t>
            </a:r>
            <a:r>
              <a:rPr lang="es-CO" sz="1400" b="1" u="sng" noProof="0" dirty="0">
                <a:latin typeface="+mj-lt"/>
              </a:rPr>
              <a:t>LED RGB</a:t>
            </a:r>
            <a:r>
              <a:rPr lang="es-CO" sz="1400" b="1" noProof="0" dirty="0">
                <a:latin typeface="+mj-lt"/>
              </a:rPr>
              <a:t> se debe mostrar el “termómetro” del estado del parqueadero (7 estados diferentes, el grupo los define)</a:t>
            </a:r>
          </a:p>
          <a:p>
            <a:pPr algn="l"/>
            <a:r>
              <a:rPr lang="es-CO" sz="1400" b="1" noProof="0" dirty="0">
                <a:latin typeface="+mj-lt"/>
              </a:rPr>
              <a:t>Al usuario 1000 (Implemente un contador) se le dará un premio (El grupo define el sistema de notificación ej. Sonoro o visual etc.). El sistema debe almacenar en memoria la fecha y hora de este evento (RTC</a:t>
            </a:r>
            <a:r>
              <a:rPr lang="es-CO" sz="1400" b="1" noProof="0" dirty="0">
                <a:latin typeface="+mj-lt"/>
                <a:sym typeface="Wingdings" panose="05000000000000000000" pitchFamily="2" charset="2"/>
              </a:rPr>
              <a:t></a:t>
            </a:r>
            <a:r>
              <a:rPr lang="es-CO" sz="1400" b="1" noProof="0" dirty="0">
                <a:latin typeface="+mj-lt"/>
              </a:rPr>
              <a:t> EEPROM).</a:t>
            </a:r>
          </a:p>
          <a:p>
            <a:pPr algn="l"/>
            <a:endParaRPr lang="es-CO" sz="1400" b="1" noProof="0" dirty="0">
              <a:latin typeface="+mj-lt"/>
            </a:endParaRPr>
          </a:p>
          <a:p>
            <a:pPr algn="l"/>
            <a:r>
              <a:rPr lang="es-CO" sz="1400" b="1" noProof="0" dirty="0">
                <a:latin typeface="+mj-lt"/>
              </a:rPr>
              <a:t>INCLUIR  OP AMP, </a:t>
            </a:r>
            <a:r>
              <a:rPr lang="es-CO" sz="1400" b="1" noProof="0" dirty="0" err="1">
                <a:latin typeface="+mj-lt"/>
              </a:rPr>
              <a:t>vDAC</a:t>
            </a:r>
            <a:r>
              <a:rPr lang="es-CO" sz="1400" b="1" noProof="0" dirty="0">
                <a:latin typeface="+mj-lt"/>
              </a:rPr>
              <a:t> </a:t>
            </a:r>
            <a:r>
              <a:rPr lang="es-CO" sz="1400" b="1" noProof="0" dirty="0" err="1">
                <a:latin typeface="+mj-lt"/>
              </a:rPr>
              <a:t>iDAC</a:t>
            </a:r>
            <a:r>
              <a:rPr lang="es-CO" sz="1400" b="1" noProof="0" dirty="0">
                <a:latin typeface="+mj-lt"/>
              </a:rPr>
              <a:t> Y ADC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F963AE1B-BA6C-6901-0CBF-73BCCDFF8622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sz="3200" b="0" noProof="0" dirty="0"/>
              <a:t>4</a:t>
            </a:r>
            <a:endParaRPr lang="es-CO" sz="3600" b="0" noProof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7EF07E6B-B937-DCF8-B75A-757A10BCA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2803F4C8-525C-34A9-42AA-C33FE680A880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noProof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40356620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Props1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5820C3-FD82-4EFC-BF14-EAF1F9613F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280c1-d17e-4d1d-bd7f-b4f14cc6bf1d"/>
    <ds:schemaRef ds:uri="bdc56f61-abc0-4f7e-bfec-a93ccd1ae8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825853C-1B27-4995-A583-4D39F900BB7F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669280c1-d17e-4d1d-bd7f-b4f14cc6bf1d"/>
    <ds:schemaRef ds:uri="http://purl.org/dc/elements/1.1/"/>
    <ds:schemaRef ds:uri="http://purl.org/dc/terms/"/>
    <ds:schemaRef ds:uri="http://schemas.microsoft.com/office/infopath/2007/PartnerControls"/>
    <ds:schemaRef ds:uri="bdc56f61-abc0-4f7e-bfec-a93ccd1ae886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2410</TotalTime>
  <Words>439</Words>
  <Application>Microsoft Office PowerPoint</Application>
  <PresentationFormat>Carta (216 x 279 mm)</PresentationFormat>
  <Paragraphs>89</Paragraphs>
  <Slides>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1</vt:lpstr>
      <vt:lpstr>2</vt:lpstr>
      <vt:lpstr>OBJETIVO</vt:lpstr>
      <vt:lpstr>Actividad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73</cp:revision>
  <dcterms:created xsi:type="dcterms:W3CDTF">2008-03-11T21:51:34Z</dcterms:created>
  <dcterms:modified xsi:type="dcterms:W3CDTF">2025-02-13T15:56:05Z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