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8" r:id="rId7"/>
    <p:sldId id="280" r:id="rId8"/>
    <p:sldId id="261" r:id="rId9"/>
    <p:sldId id="266" r:id="rId10"/>
    <p:sldId id="275" r:id="rId11"/>
    <p:sldId id="277" r:id="rId12"/>
    <p:sldId id="268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3C56-95F7-4B8B-A3E1-184D660B9D00}" v="48" dt="2025-02-05T17:54:16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70" d="100"/>
          <a:sy n="70" d="100"/>
        </p:scale>
        <p:origin x="48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F051727E-E815-4CBA-87EC-595602D579B3}" dt="2025-01-14T17:55:02.606" v="514" actId="1076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F051727E-E815-4CBA-87EC-595602D579B3}" dt="2025-01-14T17:54:53.633" v="510" actId="20577"/>
          <ac:spMkLst>
            <pc:docMk/>
            <pc:sldMk cId="0" sldId="268"/>
            <ac:spMk id="9" creationId="{DE1C5E17-B258-47EA-B96B-EF9524AC8863}"/>
          </ac:spMkLst>
        </pc:spChg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delSld modSld modSection">
      <pc:chgData name="JHEYSON FABIAN VILLAVISAN BUITRAGO" userId="e5ced5c2-d787-455d-b115-4f08a699b8c8" providerId="ADAL" clId="{29AE3C56-95F7-4B8B-A3E1-184D660B9D00}" dt="2025-02-05T17:54:23.851" v="1038" actId="14734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addSp delSp modSp mod">
        <pc:chgData name="JHEYSON FABIAN VILLAVISAN BUITRAGO" userId="e5ced5c2-d787-455d-b115-4f08a699b8c8" providerId="ADAL" clId="{29AE3C56-95F7-4B8B-A3E1-184D660B9D00}" dt="2025-02-05T17:54:09.141" v="1034" actId="22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  <pc:spChg chg="add del">
          <ac:chgData name="JHEYSON FABIAN VILLAVISAN BUITRAGO" userId="e5ced5c2-d787-455d-b115-4f08a699b8c8" providerId="ADAL" clId="{29AE3C56-95F7-4B8B-A3E1-184D660B9D00}" dt="2025-02-05T17:54:09.141" v="1034" actId="22"/>
          <ac:spMkLst>
            <pc:docMk/>
            <pc:sldMk cId="214171354" sldId="278"/>
            <ac:spMk id="6" creationId="{48360B4C-8C74-7353-FF15-E4175AF8440A}"/>
          </ac:spMkLst>
        </pc:spChg>
      </pc:sldChg>
      <pc:sldChg chg="addSp modSp add del mod">
        <pc:chgData name="JHEYSON FABIAN VILLAVISAN BUITRAGO" userId="e5ced5c2-d787-455d-b115-4f08a699b8c8" providerId="ADAL" clId="{29AE3C56-95F7-4B8B-A3E1-184D660B9D00}" dt="2025-02-05T17:54:23.851" v="1038" actId="14734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spChg chg="mod">
          <ac:chgData name="JHEYSON FABIAN VILLAVISAN BUITRAGO" userId="e5ced5c2-d787-455d-b115-4f08a699b8c8" providerId="ADAL" clId="{29AE3C56-95F7-4B8B-A3E1-184D660B9D00}" dt="2025-02-05T17:54:17.553" v="1036" actId="20577"/>
          <ac:spMkLst>
            <pc:docMk/>
            <pc:sldMk cId="2965408220" sldId="280"/>
            <ac:spMk id="11266" creationId="{74AD047A-E86C-4E92-874D-BAA043AB0B46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5T17:54:23.851" v="1038" actId="14734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/>
            <a:t>Laboratorio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/>
            <a:t>Laboratorio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Laboratorio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Laboratorio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Proyecto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Microcontrolado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071119"/>
              </p:ext>
            </p:extLst>
          </p:nvPr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2890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https://github.com/F4bian1012/Microcontroladores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397</Words>
  <Application>Microsoft Office PowerPoint</Application>
  <PresentationFormat>Carta (216 x 279 mm)</PresentationFormat>
  <Paragraphs>117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2025-02-05T17:54:24Z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