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0" r:id="rId6"/>
    <p:sldId id="258" r:id="rId7"/>
    <p:sldId id="261" r:id="rId8"/>
    <p:sldId id="262" r:id="rId9"/>
    <p:sldId id="266" r:id="rId1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82"/>
            <p14:sldId id="280"/>
            <p14:sldId id="258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574F8-9BCE-4D87-901A-19627C7C729F}" v="5" dt="2025-02-05T17:54:50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4" autoAdjust="0"/>
    <p:restoredTop sz="93581" autoAdjust="0"/>
  </p:normalViewPr>
  <p:slideViewPr>
    <p:cSldViewPr>
      <p:cViewPr varScale="1">
        <p:scale>
          <a:sx n="76" d="100"/>
          <a:sy n="76" d="100"/>
        </p:scale>
        <p:origin x="102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AE6574F8-9BCE-4D87-901A-19627C7C729F}"/>
    <pc:docChg chg="undo custSel addSld delSld modSld sldOrd modSection">
      <pc:chgData name="JHEYSON FABIAN VILLAVISAN BUITRAGO" userId="e5ced5c2-d787-455d-b115-4f08a699b8c8" providerId="ADAL" clId="{AE6574F8-9BCE-4D87-901A-19627C7C729F}" dt="2025-02-05T17:54:50.238" v="66"/>
      <pc:docMkLst>
        <pc:docMk/>
      </pc:docMkLst>
      <pc:sldChg chg="del">
        <pc:chgData name="JHEYSON FABIAN VILLAVISAN BUITRAGO" userId="e5ced5c2-d787-455d-b115-4f08a699b8c8" providerId="ADAL" clId="{AE6574F8-9BCE-4D87-901A-19627C7C729F}" dt="2025-02-04T16:37:35.935" v="1" actId="47"/>
        <pc:sldMkLst>
          <pc:docMk/>
          <pc:sldMk cId="0" sldId="256"/>
        </pc:sldMkLst>
      </pc:sldChg>
      <pc:sldChg chg="modSp mod ord">
        <pc:chgData name="JHEYSON FABIAN VILLAVISAN BUITRAGO" userId="e5ced5c2-d787-455d-b115-4f08a699b8c8" providerId="ADAL" clId="{AE6574F8-9BCE-4D87-901A-19627C7C729F}" dt="2025-02-04T16:42:52.437" v="52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AE6574F8-9BCE-4D87-901A-19627C7C729F}" dt="2025-02-04T16:42:52.437" v="52"/>
          <ac:spMkLst>
            <pc:docMk/>
            <pc:sldMk cId="3274533963" sldId="258"/>
            <ac:spMk id="10" creationId="{0D52910C-C7FF-51AD-9B9D-1A390D5FFE1B}"/>
          </ac:spMkLst>
        </pc:spChg>
        <pc:graphicFrameChg chg="modGraphic">
          <ac:chgData name="JHEYSON FABIAN VILLAVISAN BUITRAGO" userId="e5ced5c2-d787-455d-b115-4f08a699b8c8" providerId="ADAL" clId="{AE6574F8-9BCE-4D87-901A-19627C7C729F}" dt="2025-02-04T16:42:26.346" v="51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  <pc:sldChg chg="del">
        <pc:chgData name="JHEYSON FABIAN VILLAVISAN BUITRAGO" userId="e5ced5c2-d787-455d-b115-4f08a699b8c8" providerId="ADAL" clId="{AE6574F8-9BCE-4D87-901A-19627C7C729F}" dt="2025-02-04T16:38:18.138" v="6" actId="4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AE6574F8-9BCE-4D87-901A-19627C7C729F}" dt="2025-02-04T16:44:06.118" v="62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AE6574F8-9BCE-4D87-901A-19627C7C729F}" dt="2025-02-04T16:42:55.396" v="53"/>
          <ac:spMkLst>
            <pc:docMk/>
            <pc:sldMk cId="2446874551" sldId="261"/>
            <ac:spMk id="10" creationId="{0D52910C-C7FF-51AD-9B9D-1A390D5FFE1B}"/>
          </ac:spMkLst>
        </pc:spChg>
        <pc:spChg chg="mod">
          <ac:chgData name="JHEYSON FABIAN VILLAVISAN BUITRAGO" userId="e5ced5c2-d787-455d-b115-4f08a699b8c8" providerId="ADAL" clId="{AE6574F8-9BCE-4D87-901A-19627C7C729F}" dt="2025-02-04T16:44:06.118" v="62" actId="20577"/>
          <ac:spMkLst>
            <pc:docMk/>
            <pc:sldMk cId="2446874551" sldId="261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AE6574F8-9BCE-4D87-901A-19627C7C729F}" dt="2025-02-04T16:43:11.317" v="54" actId="2165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AE6574F8-9BCE-4D87-901A-19627C7C729F}" dt="2025-02-04T16:44:08.287" v="63" actId="20577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AE6574F8-9BCE-4D87-901A-19627C7C729F}" dt="2025-02-04T16:44:08.287" v="63" actId="20577"/>
          <ac:spMkLst>
            <pc:docMk/>
            <pc:sldMk cId="3201851065" sldId="262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AE6574F8-9BCE-4D87-901A-19627C7C729F}" dt="2025-02-04T16:38:26.069" v="7" actId="47"/>
        <pc:sldMkLst>
          <pc:docMk/>
          <pc:sldMk cId="1638959537" sldId="264"/>
        </pc:sldMkLst>
      </pc:sldChg>
      <pc:sldChg chg="modSp mod">
        <pc:chgData name="JHEYSON FABIAN VILLAVISAN BUITRAGO" userId="e5ced5c2-d787-455d-b115-4f08a699b8c8" providerId="ADAL" clId="{AE6574F8-9BCE-4D87-901A-19627C7C729F}" dt="2025-02-04T16:44:10.846" v="64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AE6574F8-9BCE-4D87-901A-19627C7C729F}" dt="2025-02-04T16:44:10.846" v="64" actId="20577"/>
          <ac:spMkLst>
            <pc:docMk/>
            <pc:sldMk cId="4156492543" sldId="266"/>
            <ac:spMk id="5122" creationId="{612B5792-076C-452D-8592-DDADCC263C58}"/>
          </ac:spMkLst>
        </pc:spChg>
        <pc:graphicFrameChg chg="mod modGraphic">
          <ac:chgData name="JHEYSON FABIAN VILLAVISAN BUITRAGO" userId="e5ced5c2-d787-455d-b115-4f08a699b8c8" providerId="ADAL" clId="{AE6574F8-9BCE-4D87-901A-19627C7C729F}" dt="2025-02-04T16:44:00.353" v="61" actId="2165"/>
          <ac:graphicFrameMkLst>
            <pc:docMk/>
            <pc:sldMk cId="4156492543" sldId="266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e5ced5c2-d787-455d-b115-4f08a699b8c8" providerId="ADAL" clId="{AE6574F8-9BCE-4D87-901A-19627C7C729F}" dt="2025-02-05T17:54:50.238" v="66"/>
        <pc:sldMkLst>
          <pc:docMk/>
          <pc:sldMk cId="2965408220" sldId="280"/>
        </pc:sldMkLst>
      </pc:sldChg>
      <pc:sldChg chg="del">
        <pc:chgData name="JHEYSON FABIAN VILLAVISAN BUITRAGO" userId="e5ced5c2-d787-455d-b115-4f08a699b8c8" providerId="ADAL" clId="{AE6574F8-9BCE-4D87-901A-19627C7C729F}" dt="2025-02-04T16:38:32.815" v="8" actId="47"/>
        <pc:sldMkLst>
          <pc:docMk/>
          <pc:sldMk cId="1663543374" sldId="281"/>
        </pc:sldMkLst>
      </pc:sldChg>
      <pc:sldChg chg="add">
        <pc:chgData name="JHEYSON FABIAN VILLAVISAN BUITRAGO" userId="e5ced5c2-d787-455d-b115-4f08a699b8c8" providerId="ADAL" clId="{AE6574F8-9BCE-4D87-901A-19627C7C729F}" dt="2025-02-04T16:37:34.608" v="0"/>
        <pc:sldMkLst>
          <pc:docMk/>
          <pc:sldMk cId="0" sldId="282"/>
        </pc:sldMkLst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e5ced5c2-d787-455d-b115-4f08a699b8c8" providerId="ADAL" clId="{FC05219F-A12A-4B47-B82B-2567E07FF897}"/>
    <pc:docChg chg="undo custSel addSld delSld modSld modSection">
      <pc:chgData name="JHEYSON FABIAN VILLAVISAN BUITRAGO" userId="e5ced5c2-d787-455d-b115-4f08a699b8c8" providerId="ADAL" clId="{FC05219F-A12A-4B47-B82B-2567E07FF897}" dt="2025-01-20T15:26:18.583" v="403" actId="20577"/>
      <pc:docMkLst>
        <pc:docMk/>
      </pc:docMkLst>
      <pc:sldChg chg="del">
        <pc:chgData name="JHEYSON FABIAN VILLAVISAN BUITRAGO" userId="e5ced5c2-d787-455d-b115-4f08a699b8c8" providerId="ADAL" clId="{FC05219F-A12A-4B47-B82B-2567E07FF897}" dt="2025-01-20T15:05:30.456" v="2" actId="4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FC05219F-A12A-4B47-B82B-2567E07FF897}" dt="2025-01-20T15:05:38.139" v="5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FC05219F-A12A-4B47-B82B-2567E07FF897}" dt="2025-01-20T15:05:38.139" v="5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09:49.495" v="88" actId="2057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C05219F-A12A-4B47-B82B-2567E07FF897}" dt="2025-01-20T15:05:32.820" v="3" actId="4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FC05219F-A12A-4B47-B82B-2567E07FF897}" dt="2025-01-20T15:12:15.517" v="93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FC05219F-A12A-4B47-B82B-2567E07FF897}" dt="2025-01-20T15:05:44.975" v="7" actId="20577"/>
          <ac:spMkLst>
            <pc:docMk/>
            <pc:sldMk cId="2446874551" sldId="261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FC05219F-A12A-4B47-B82B-2567E07FF897}" dt="2025-01-20T15:12:15.517" v="93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FC05219F-A12A-4B47-B82B-2567E07FF897}" dt="2025-01-20T15:05:53.927" v="9" actId="20577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FC05219F-A12A-4B47-B82B-2567E07FF897}" dt="2025-01-20T15:05:53.927" v="9" actId="20577"/>
          <ac:spMkLst>
            <pc:docMk/>
            <pc:sldMk cId="3201851065" sldId="262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16:32.077" v="96"/>
        <pc:sldMkLst>
          <pc:docMk/>
          <pc:sldMk cId="1638959537" sldId="264"/>
        </pc:sldMkLst>
      </pc:sldChg>
      <pc:sldChg chg="modSp del mod">
        <pc:chgData name="JHEYSON FABIAN VILLAVISAN BUITRAGO" userId="e5ced5c2-d787-455d-b115-4f08a699b8c8" providerId="ADAL" clId="{FC05219F-A12A-4B47-B82B-2567E07FF897}" dt="2025-01-20T15:20:37.002" v="99" actId="47"/>
        <pc:sldMkLst>
          <pc:docMk/>
          <pc:sldMk cId="423957145" sldId="265"/>
        </pc:sldMkLst>
      </pc:sldChg>
      <pc:sldChg chg="modSp add del mod">
        <pc:chgData name="JHEYSON FABIAN VILLAVISAN BUITRAGO" userId="e5ced5c2-d787-455d-b115-4f08a699b8c8" providerId="ADAL" clId="{FC05219F-A12A-4B47-B82B-2567E07FF897}" dt="2025-01-20T15:22:46.665" v="100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FC05219F-A12A-4B47-B82B-2567E07FF897}" dt="2025-01-20T15:22:46.665" v="100" actId="20577"/>
          <ac:spMkLst>
            <pc:docMk/>
            <pc:sldMk cId="4156492543" sldId="266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FC05219F-A12A-4B47-B82B-2567E07FF897}" dt="2025-01-20T15:05:19.109" v="1"/>
        <pc:sldMkLst>
          <pc:docMk/>
          <pc:sldMk cId="2965408220" sldId="280"/>
        </pc:sldMkLst>
      </pc:sldChg>
      <pc:sldChg chg="del">
        <pc:chgData name="JHEYSON FABIAN VILLAVISAN BUITRAGO" userId="e5ced5c2-d787-455d-b115-4f08a699b8c8" providerId="ADAL" clId="{FC05219F-A12A-4B47-B82B-2567E07FF897}" dt="2025-01-20T15:05:33.681" v="4" actId="47"/>
        <pc:sldMkLst>
          <pc:docMk/>
          <pc:sldMk cId="1483565277" sldId="281"/>
        </pc:sldMkLst>
      </pc:sldChg>
      <pc:sldChg chg="addSp delSp modSp add mod">
        <pc:chgData name="JHEYSON FABIAN VILLAVISAN BUITRAGO" userId="e5ced5c2-d787-455d-b115-4f08a699b8c8" providerId="ADAL" clId="{FC05219F-A12A-4B47-B82B-2567E07FF897}" dt="2025-01-20T15:26:18.583" v="403" actId="20577"/>
        <pc:sldMkLst>
          <pc:docMk/>
          <pc:sldMk cId="1663543374" sldId="281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244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88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90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358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53531"/>
              </p:ext>
            </p:extLst>
          </p:nvPr>
        </p:nvGraphicFramePr>
        <p:xfrm>
          <a:off x="1524000" y="1916832"/>
          <a:ext cx="60960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++</a:t>
                      </a:r>
                    </a:p>
                    <a:p>
                      <a:r>
                        <a:rPr lang="es-CO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Incremento</a:t>
                      </a:r>
                    </a:p>
                    <a:p>
                      <a:r>
                        <a:rPr lang="es-CO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i=0</a:t>
                      </a:r>
                    </a:p>
                    <a:p>
                      <a:r>
                        <a:rPr lang="es-CO" dirty="0"/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2745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3047"/>
              </p:ext>
            </p:extLst>
          </p:nvPr>
        </p:nvGraphicFramePr>
        <p:xfrm>
          <a:off x="1524000" y="1916832"/>
          <a:ext cx="6096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a=5</a:t>
                      </a:r>
                    </a:p>
                    <a:p>
                      <a:r>
                        <a:rPr lang="es-CO" dirty="0"/>
                        <a:t>a%=2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44687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0005"/>
              </p:ext>
            </p:extLst>
          </p:nvPr>
        </p:nvGraphicFramePr>
        <p:xfrm>
          <a:off x="1524000" y="1916832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Diferente 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a=!1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 </a:t>
                      </a:r>
                    </a:p>
                    <a:p>
                      <a:r>
                        <a:rPr lang="es-CO" dirty="0"/>
                        <a:t>a&gt;3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</a:t>
                      </a:r>
                    </a:p>
                    <a:p>
                      <a:r>
                        <a:rPr lang="es-CO" dirty="0"/>
                        <a:t>a&gt;=3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324544" y="6021288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320185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18543"/>
              </p:ext>
            </p:extLst>
          </p:nvPr>
        </p:nvGraphicFramePr>
        <p:xfrm>
          <a:off x="1524000" y="19168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Or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LÓGICOS Y DE CONCATENACIÓN</a:t>
            </a:r>
          </a:p>
        </p:txBody>
      </p:sp>
    </p:spTree>
    <p:extLst>
      <p:ext uri="{BB962C8B-B14F-4D97-AF65-F5344CB8AC3E}">
        <p14:creationId xmlns:p14="http://schemas.microsoft.com/office/powerpoint/2010/main" val="4156492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423</Words>
  <Application>Microsoft Office PowerPoint</Application>
  <PresentationFormat>Carta (216 x 279 mm)</PresentationFormat>
  <Paragraphs>195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2025-02-05T17:54:56Z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