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9"/>
  </p:notesMasterIdLst>
  <p:handoutMasterIdLst>
    <p:handoutMasterId r:id="rId10"/>
  </p:handoutMasterIdLst>
  <p:sldIdLst>
    <p:sldId id="282" r:id="rId5"/>
    <p:sldId id="280" r:id="rId6"/>
    <p:sldId id="257" r:id="rId7"/>
    <p:sldId id="281" r:id="rId8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82"/>
            <p14:sldId id="280"/>
            <p14:sldId id="257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8D3F9C-6C8B-4478-88C1-06324AB913E6}" v="8" dt="2025-02-05T17:54:43.9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54" autoAdjust="0"/>
    <p:restoredTop sz="93581" autoAdjust="0"/>
  </p:normalViewPr>
  <p:slideViewPr>
    <p:cSldViewPr>
      <p:cViewPr varScale="1">
        <p:scale>
          <a:sx n="76" d="100"/>
          <a:sy n="76" d="100"/>
        </p:scale>
        <p:origin x="102" y="9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S::jfvillavisanb@itc.edu.co::e5ced5c2-d787-455d-b115-4f08a699b8c8" providerId="AD" clId="Web-{C411DD3F-BA9D-C418-E5D8-E67A31550213}"/>
    <pc:docChg chg="modSld">
      <pc:chgData name="JHEYSON FABIAN VILLAVISAN BUITRAGO" userId="S::jfvillavisanb@itc.edu.co::e5ced5c2-d787-455d-b115-4f08a699b8c8" providerId="AD" clId="Web-{C411DD3F-BA9D-C418-E5D8-E67A31550213}" dt="2023-08-26T02:01:56.942" v="15"/>
      <pc:docMkLst>
        <pc:docMk/>
      </pc:docMkLst>
      <pc:sldChg chg="modNotes">
        <pc:chgData name="JHEYSON FABIAN VILLAVISAN BUITRAGO" userId="S::jfvillavisanb@itc.edu.co::e5ced5c2-d787-455d-b115-4f08a699b8c8" providerId="AD" clId="Web-{C411DD3F-BA9D-C418-E5D8-E67A31550213}" dt="2023-08-26T01:47:10.601" v="3"/>
        <pc:sldMkLst>
          <pc:docMk/>
          <pc:sldMk cId="1457783989" sldId="259"/>
        </pc:sldMkLst>
      </pc:sldChg>
      <pc:sldChg chg="modNotes">
        <pc:chgData name="JHEYSON FABIAN VILLAVISAN BUITRAGO" userId="S::jfvillavisanb@itc.edu.co::e5ced5c2-d787-455d-b115-4f08a699b8c8" providerId="AD" clId="Web-{C411DD3F-BA9D-C418-E5D8-E67A31550213}" dt="2023-08-26T02:01:56.942" v="15"/>
        <pc:sldMkLst>
          <pc:docMk/>
          <pc:sldMk cId="1638959537" sldId="264"/>
        </pc:sldMkLst>
      </pc:sldChg>
    </pc:docChg>
  </pc:docChgLst>
  <pc:docChgLst>
    <pc:chgData name="Jheyson Fabian Villavisan Buitrago" userId="b9abc243-2adc-4788-8ef1-b07bec73deff" providerId="ADAL" clId="{9C9B059E-92CB-4F33-884C-8AF173F66938}"/>
    <pc:docChg chg="custSel addSld delSld modSld modSection">
      <pc:chgData name="Jheyson Fabian Villavisan Buitrago" userId="b9abc243-2adc-4788-8ef1-b07bec73deff" providerId="ADAL" clId="{9C9B059E-92CB-4F33-884C-8AF173F66938}" dt="2023-02-14T02:35:01.748" v="117" actId="2890"/>
      <pc:docMkLst>
        <pc:docMk/>
      </pc:docMkLst>
      <pc:sldChg chg="addSp delSp modSp mod">
        <pc:chgData name="Jheyson Fabian Villavisan Buitrago" userId="b9abc243-2adc-4788-8ef1-b07bec73deff" providerId="ADAL" clId="{9C9B059E-92CB-4F33-884C-8AF173F66938}" dt="2023-02-14T02:31:20.832" v="74" actId="1076"/>
        <pc:sldMkLst>
          <pc:docMk/>
          <pc:sldMk cId="0" sldId="256"/>
        </pc:sldMkLst>
      </pc:sldChg>
      <pc:sldChg chg="addSp delSp modSp add mod">
        <pc:chgData name="Jheyson Fabian Villavisan Buitrago" userId="b9abc243-2adc-4788-8ef1-b07bec73deff" providerId="ADAL" clId="{9C9B059E-92CB-4F33-884C-8AF173F66938}" dt="2023-02-14T02:34:23.959" v="112" actId="14100"/>
        <pc:sldMkLst>
          <pc:docMk/>
          <pc:sldMk cId="3440673900" sldId="257"/>
        </pc:sldMkLst>
      </pc:sldChg>
      <pc:sldChg chg="addSp modSp add mod">
        <pc:chgData name="Jheyson Fabian Villavisan Buitrago" userId="b9abc243-2adc-4788-8ef1-b07bec73deff" providerId="ADAL" clId="{9C9B059E-92CB-4F33-884C-8AF173F66938}" dt="2023-02-14T02:34:51.876" v="116" actId="14100"/>
        <pc:sldMkLst>
          <pc:docMk/>
          <pc:sldMk cId="4125752270" sldId="258"/>
        </pc:sldMkLst>
      </pc:sldChg>
      <pc:sldChg chg="add">
        <pc:chgData name="Jheyson Fabian Villavisan Buitrago" userId="b9abc243-2adc-4788-8ef1-b07bec73deff" providerId="ADAL" clId="{9C9B059E-92CB-4F33-884C-8AF173F66938}" dt="2023-02-14T02:35:01.748" v="117" actId="2890"/>
        <pc:sldMkLst>
          <pc:docMk/>
          <pc:sldMk cId="956773145" sldId="259"/>
        </pc:sldMkLst>
      </pc:sldChg>
      <pc:sldChg chg="del">
        <pc:chgData name="Jheyson Fabian Villavisan Buitrago" userId="b9abc243-2adc-4788-8ef1-b07bec73deff" providerId="ADAL" clId="{9C9B059E-92CB-4F33-884C-8AF173F66938}" dt="2023-02-14T02:30:36.698" v="49" actId="47"/>
        <pc:sldMkLst>
          <pc:docMk/>
          <pc:sldMk cId="2446874551" sldId="261"/>
        </pc:sldMkLst>
      </pc:sldChg>
      <pc:sldChg chg="del">
        <pc:chgData name="Jheyson Fabian Villavisan Buitrago" userId="b9abc243-2adc-4788-8ef1-b07bec73deff" providerId="ADAL" clId="{9C9B059E-92CB-4F33-884C-8AF173F66938}" dt="2023-02-14T02:30:33.741" v="43" actId="47"/>
        <pc:sldMkLst>
          <pc:docMk/>
          <pc:sldMk cId="1638959537" sldId="264"/>
        </pc:sldMkLst>
      </pc:sldChg>
      <pc:sldChg chg="del">
        <pc:chgData name="Jheyson Fabian Villavisan Buitrago" userId="b9abc243-2adc-4788-8ef1-b07bec73deff" providerId="ADAL" clId="{9C9B059E-92CB-4F33-884C-8AF173F66938}" dt="2023-02-14T02:30:35.427" v="47" actId="47"/>
        <pc:sldMkLst>
          <pc:docMk/>
          <pc:sldMk cId="423957145" sldId="265"/>
        </pc:sldMkLst>
      </pc:sldChg>
      <pc:sldChg chg="del">
        <pc:chgData name="Jheyson Fabian Villavisan Buitrago" userId="b9abc243-2adc-4788-8ef1-b07bec73deff" providerId="ADAL" clId="{9C9B059E-92CB-4F33-884C-8AF173F66938}" dt="2023-02-14T02:30:33.873" v="44" actId="47"/>
        <pc:sldMkLst>
          <pc:docMk/>
          <pc:sldMk cId="4156492543" sldId="266"/>
        </pc:sldMkLst>
      </pc:sldChg>
      <pc:sldChg chg="del">
        <pc:chgData name="Jheyson Fabian Villavisan Buitrago" userId="b9abc243-2adc-4788-8ef1-b07bec73deff" providerId="ADAL" clId="{9C9B059E-92CB-4F33-884C-8AF173F66938}" dt="2023-02-14T02:30:35.002" v="46" actId="47"/>
        <pc:sldMkLst>
          <pc:docMk/>
          <pc:sldMk cId="0" sldId="268"/>
        </pc:sldMkLst>
      </pc:sldChg>
      <pc:sldChg chg="del">
        <pc:chgData name="Jheyson Fabian Villavisan Buitrago" userId="b9abc243-2adc-4788-8ef1-b07bec73deff" providerId="ADAL" clId="{9C9B059E-92CB-4F33-884C-8AF173F66938}" dt="2023-02-14T02:30:33.543" v="42" actId="47"/>
        <pc:sldMkLst>
          <pc:docMk/>
          <pc:sldMk cId="2505371292" sldId="270"/>
        </pc:sldMkLst>
      </pc:sldChg>
      <pc:sldChg chg="del">
        <pc:chgData name="Jheyson Fabian Villavisan Buitrago" userId="b9abc243-2adc-4788-8ef1-b07bec73deff" providerId="ADAL" clId="{9C9B059E-92CB-4F33-884C-8AF173F66938}" dt="2023-02-14T02:30:33.320" v="41" actId="47"/>
        <pc:sldMkLst>
          <pc:docMk/>
          <pc:sldMk cId="3709177429" sldId="274"/>
        </pc:sldMkLst>
      </pc:sldChg>
      <pc:sldChg chg="del">
        <pc:chgData name="Jheyson Fabian Villavisan Buitrago" userId="b9abc243-2adc-4788-8ef1-b07bec73deff" providerId="ADAL" clId="{9C9B059E-92CB-4F33-884C-8AF173F66938}" dt="2023-02-14T02:30:36.180" v="48" actId="47"/>
        <pc:sldMkLst>
          <pc:docMk/>
          <pc:sldMk cId="2680639377" sldId="275"/>
        </pc:sldMkLst>
      </pc:sldChg>
      <pc:sldChg chg="del">
        <pc:chgData name="Jheyson Fabian Villavisan Buitrago" userId="b9abc243-2adc-4788-8ef1-b07bec73deff" providerId="ADAL" clId="{9C9B059E-92CB-4F33-884C-8AF173F66938}" dt="2023-02-14T02:30:34.061" v="45" actId="47"/>
        <pc:sldMkLst>
          <pc:docMk/>
          <pc:sldMk cId="1955606898" sldId="277"/>
        </pc:sldMkLst>
      </pc:sldChg>
      <pc:sldChg chg="del">
        <pc:chgData name="Jheyson Fabian Villavisan Buitrago" userId="b9abc243-2adc-4788-8ef1-b07bec73deff" providerId="ADAL" clId="{9C9B059E-92CB-4F33-884C-8AF173F66938}" dt="2023-02-14T02:30:37.148" v="50" actId="47"/>
        <pc:sldMkLst>
          <pc:docMk/>
          <pc:sldMk cId="214171354" sldId="278"/>
        </pc:sldMkLst>
      </pc:sldChg>
    </pc:docChg>
  </pc:docChgLst>
  <pc:docChgLst>
    <pc:chgData name="JHEYSON FABIAN VILLAVISAN BUITRAGO" userId="e5ced5c2-d787-455d-b115-4f08a699b8c8" providerId="ADAL" clId="{D38D3F9C-6C8B-4478-88C1-06324AB913E6}"/>
    <pc:docChg chg="custSel addSld delSld modSld modSection">
      <pc:chgData name="JHEYSON FABIAN VILLAVISAN BUITRAGO" userId="e5ced5c2-d787-455d-b115-4f08a699b8c8" providerId="ADAL" clId="{D38D3F9C-6C8B-4478-88C1-06324AB913E6}" dt="2025-02-05T17:54:43.956" v="72"/>
      <pc:docMkLst>
        <pc:docMk/>
      </pc:docMkLst>
      <pc:sldChg chg="delSp del mod">
        <pc:chgData name="JHEYSON FABIAN VILLAVISAN BUITRAGO" userId="e5ced5c2-d787-455d-b115-4f08a699b8c8" providerId="ADAL" clId="{D38D3F9C-6C8B-4478-88C1-06324AB913E6}" dt="2025-02-04T16:22:31.465" v="3" actId="47"/>
        <pc:sldMkLst>
          <pc:docMk/>
          <pc:sldMk cId="0" sldId="256"/>
        </pc:sldMkLst>
        <pc:spChg chg="del">
          <ac:chgData name="JHEYSON FABIAN VILLAVISAN BUITRAGO" userId="e5ced5c2-d787-455d-b115-4f08a699b8c8" providerId="ADAL" clId="{D38D3F9C-6C8B-4478-88C1-06324AB913E6}" dt="2025-02-04T16:22:23.082" v="1" actId="478"/>
          <ac:spMkLst>
            <pc:docMk/>
            <pc:sldMk cId="0" sldId="256"/>
            <ac:spMk id="2" creationId="{CD18F590-EE47-2020-A55D-D7EEE2DEE0C1}"/>
          </ac:spMkLst>
        </pc:spChg>
        <pc:picChg chg="del">
          <ac:chgData name="JHEYSON FABIAN VILLAVISAN BUITRAGO" userId="e5ced5c2-d787-455d-b115-4f08a699b8c8" providerId="ADAL" clId="{D38D3F9C-6C8B-4478-88C1-06324AB913E6}" dt="2025-02-04T16:22:21.453" v="0" actId="478"/>
          <ac:picMkLst>
            <pc:docMk/>
            <pc:sldMk cId="0" sldId="256"/>
            <ac:picMk id="5" creationId="{30AAF1E8-CD59-F2D5-AB39-8812203DA2BD}"/>
          </ac:picMkLst>
        </pc:picChg>
      </pc:sldChg>
      <pc:sldChg chg="modSp mod">
        <pc:chgData name="JHEYSON FABIAN VILLAVISAN BUITRAGO" userId="e5ced5c2-d787-455d-b115-4f08a699b8c8" providerId="ADAL" clId="{D38D3F9C-6C8B-4478-88C1-06324AB913E6}" dt="2025-02-04T16:25:42.010" v="70" actId="20577"/>
        <pc:sldMkLst>
          <pc:docMk/>
          <pc:sldMk cId="3440673900" sldId="257"/>
        </pc:sldMkLst>
        <pc:spChg chg="mod">
          <ac:chgData name="JHEYSON FABIAN VILLAVISAN BUITRAGO" userId="e5ced5c2-d787-455d-b115-4f08a699b8c8" providerId="ADAL" clId="{D38D3F9C-6C8B-4478-88C1-06324AB913E6}" dt="2025-02-04T16:22:48.655" v="6"/>
          <ac:spMkLst>
            <pc:docMk/>
            <pc:sldMk cId="3440673900" sldId="257"/>
            <ac:spMk id="10" creationId="{0D52910C-C7FF-51AD-9B9D-1A390D5FFE1B}"/>
          </ac:spMkLst>
        </pc:spChg>
        <pc:graphicFrameChg chg="mod modGraphic">
          <ac:chgData name="JHEYSON FABIAN VILLAVISAN BUITRAGO" userId="e5ced5c2-d787-455d-b115-4f08a699b8c8" providerId="ADAL" clId="{D38D3F9C-6C8B-4478-88C1-06324AB913E6}" dt="2025-02-04T16:25:42.010" v="70" actId="20577"/>
          <ac:graphicFrameMkLst>
            <pc:docMk/>
            <pc:sldMk cId="3440673900" sldId="257"/>
            <ac:graphicFrameMk id="3" creationId="{EF9006A5-EBF2-41B7-A192-D8E6795F3933}"/>
          </ac:graphicFrameMkLst>
        </pc:graphicFrameChg>
      </pc:sldChg>
      <pc:sldChg chg="add del">
        <pc:chgData name="JHEYSON FABIAN VILLAVISAN BUITRAGO" userId="e5ced5c2-d787-455d-b115-4f08a699b8c8" providerId="ADAL" clId="{D38D3F9C-6C8B-4478-88C1-06324AB913E6}" dt="2025-02-05T17:54:43.956" v="72"/>
        <pc:sldMkLst>
          <pc:docMk/>
          <pc:sldMk cId="2965408220" sldId="280"/>
        </pc:sldMkLst>
      </pc:sldChg>
      <pc:sldChg chg="delSp modSp mod">
        <pc:chgData name="JHEYSON FABIAN VILLAVISAN BUITRAGO" userId="e5ced5c2-d787-455d-b115-4f08a699b8c8" providerId="ADAL" clId="{D38D3F9C-6C8B-4478-88C1-06324AB913E6}" dt="2025-02-04T16:23:26.384" v="9" actId="478"/>
        <pc:sldMkLst>
          <pc:docMk/>
          <pc:sldMk cId="1483565277" sldId="281"/>
        </pc:sldMkLst>
        <pc:spChg chg="del">
          <ac:chgData name="JHEYSON FABIAN VILLAVISAN BUITRAGO" userId="e5ced5c2-d787-455d-b115-4f08a699b8c8" providerId="ADAL" clId="{D38D3F9C-6C8B-4478-88C1-06324AB913E6}" dt="2025-02-04T16:23:25.132" v="8" actId="478"/>
          <ac:spMkLst>
            <pc:docMk/>
            <pc:sldMk cId="1483565277" sldId="281"/>
            <ac:spMk id="2" creationId="{38B9E9CE-04E3-DE93-A00D-DDBB5875BE46}"/>
          </ac:spMkLst>
        </pc:spChg>
        <pc:spChg chg="del">
          <ac:chgData name="JHEYSON FABIAN VILLAVISAN BUITRAGO" userId="e5ced5c2-d787-455d-b115-4f08a699b8c8" providerId="ADAL" clId="{D38D3F9C-6C8B-4478-88C1-06324AB913E6}" dt="2025-02-04T16:23:26.384" v="9" actId="478"/>
          <ac:spMkLst>
            <pc:docMk/>
            <pc:sldMk cId="1483565277" sldId="281"/>
            <ac:spMk id="4" creationId="{AB8B8B08-E850-1342-E835-3453EC0AD7C1}"/>
          </ac:spMkLst>
        </pc:spChg>
        <pc:spChg chg="mod">
          <ac:chgData name="JHEYSON FABIAN VILLAVISAN BUITRAGO" userId="e5ced5c2-d787-455d-b115-4f08a699b8c8" providerId="ADAL" clId="{D38D3F9C-6C8B-4478-88C1-06324AB913E6}" dt="2025-02-04T16:23:20.615" v="7"/>
          <ac:spMkLst>
            <pc:docMk/>
            <pc:sldMk cId="1483565277" sldId="281"/>
            <ac:spMk id="10" creationId="{0D52910C-C7FF-51AD-9B9D-1A390D5FFE1B}"/>
          </ac:spMkLst>
        </pc:spChg>
      </pc:sldChg>
      <pc:sldChg chg="add">
        <pc:chgData name="JHEYSON FABIAN VILLAVISAN BUITRAGO" userId="e5ced5c2-d787-455d-b115-4f08a699b8c8" providerId="ADAL" clId="{D38D3F9C-6C8B-4478-88C1-06324AB913E6}" dt="2025-02-04T16:22:29.734" v="2"/>
        <pc:sldMkLst>
          <pc:docMk/>
          <pc:sldMk cId="0" sldId="282"/>
        </pc:sldMkLst>
      </pc:sldChg>
      <pc:sldChg chg="add del">
        <pc:chgData name="JHEYSON FABIAN VILLAVISAN BUITRAGO" userId="e5ced5c2-d787-455d-b115-4f08a699b8c8" providerId="ADAL" clId="{D38D3F9C-6C8B-4478-88C1-06324AB913E6}" dt="2025-02-05T17:54:41.683" v="71" actId="47"/>
        <pc:sldMkLst>
          <pc:docMk/>
          <pc:sldMk cId="1898015400" sldId="283"/>
        </pc:sldMkLst>
      </pc:sldChg>
    </pc:docChg>
  </pc:docChgLst>
  <pc:docChgLst>
    <pc:chgData name="JHEYSON FABIAN VILLAVISAN BUITRAGO" userId="e5ced5c2-d787-455d-b115-4f08a699b8c8" providerId="ADAL" clId="{4B6F9D77-E7B4-42B1-BB20-01C7FCB2106F}"/>
    <pc:docChg chg="undo custSel addSld modSld modSection">
      <pc:chgData name="JHEYSON FABIAN VILLAVISAN BUITRAGO" userId="e5ced5c2-d787-455d-b115-4f08a699b8c8" providerId="ADAL" clId="{4B6F9D77-E7B4-42B1-BB20-01C7FCB2106F}" dt="2023-02-26T18:07:21.668" v="446" actId="20577"/>
      <pc:docMkLst>
        <pc:docMk/>
      </pc:docMkLst>
      <pc:sldChg chg="modSp mod">
        <pc:chgData name="JHEYSON FABIAN VILLAVISAN BUITRAGO" userId="e5ced5c2-d787-455d-b115-4f08a699b8c8" providerId="ADAL" clId="{4B6F9D77-E7B4-42B1-BB20-01C7FCB2106F}" dt="2023-02-26T17:57:22.077" v="178" actId="20577"/>
        <pc:sldMkLst>
          <pc:docMk/>
          <pc:sldMk cId="3440673900" sldId="257"/>
        </pc:sldMkLst>
      </pc:sldChg>
      <pc:sldChg chg="modSp mod">
        <pc:chgData name="JHEYSON FABIAN VILLAVISAN BUITRAGO" userId="e5ced5c2-d787-455d-b115-4f08a699b8c8" providerId="ADAL" clId="{4B6F9D77-E7B4-42B1-BB20-01C7FCB2106F}" dt="2023-02-26T17:57:28.421" v="181" actId="20577"/>
        <pc:sldMkLst>
          <pc:docMk/>
          <pc:sldMk cId="3274533963" sldId="258"/>
        </pc:sldMkLst>
      </pc:sldChg>
      <pc:sldChg chg="modSp mod">
        <pc:chgData name="JHEYSON FABIAN VILLAVISAN BUITRAGO" userId="e5ced5c2-d787-455d-b115-4f08a699b8c8" providerId="ADAL" clId="{4B6F9D77-E7B4-42B1-BB20-01C7FCB2106F}" dt="2023-02-26T17:57:35.769" v="182" actId="20577"/>
        <pc:sldMkLst>
          <pc:docMk/>
          <pc:sldMk cId="1457783989" sldId="259"/>
        </pc:sldMkLst>
      </pc:sldChg>
      <pc:sldChg chg="modSp mod">
        <pc:chgData name="JHEYSON FABIAN VILLAVISAN BUITRAGO" userId="e5ced5c2-d787-455d-b115-4f08a699b8c8" providerId="ADAL" clId="{4B6F9D77-E7B4-42B1-BB20-01C7FCB2106F}" dt="2023-02-26T17:57:25.149" v="179" actId="20577"/>
        <pc:sldMkLst>
          <pc:docMk/>
          <pc:sldMk cId="270398225" sldId="260"/>
        </pc:sldMkLst>
      </pc:sldChg>
      <pc:sldChg chg="modSp mod">
        <pc:chgData name="JHEYSON FABIAN VILLAVISAN BUITRAGO" userId="e5ced5c2-d787-455d-b115-4f08a699b8c8" providerId="ADAL" clId="{4B6F9D77-E7B4-42B1-BB20-01C7FCB2106F}" dt="2023-02-26T17:57:39.249" v="184" actId="20577"/>
        <pc:sldMkLst>
          <pc:docMk/>
          <pc:sldMk cId="2446874551" sldId="261"/>
        </pc:sldMkLst>
      </pc:sldChg>
      <pc:sldChg chg="addSp delSp modSp mod">
        <pc:chgData name="JHEYSON FABIAN VILLAVISAN BUITRAGO" userId="e5ced5c2-d787-455d-b115-4f08a699b8c8" providerId="ADAL" clId="{4B6F9D77-E7B4-42B1-BB20-01C7FCB2106F}" dt="2023-02-26T17:57:47.092" v="187" actId="20577"/>
        <pc:sldMkLst>
          <pc:docMk/>
          <pc:sldMk cId="3201851065" sldId="262"/>
        </pc:sldMkLst>
      </pc:sldChg>
      <pc:sldChg chg="modSp mod">
        <pc:chgData name="JHEYSON FABIAN VILLAVISAN BUITRAGO" userId="e5ced5c2-d787-455d-b115-4f08a699b8c8" providerId="ADAL" clId="{4B6F9D77-E7B4-42B1-BB20-01C7FCB2106F}" dt="2023-02-26T17:57:42.885" v="186" actId="20577"/>
        <pc:sldMkLst>
          <pc:docMk/>
          <pc:sldMk cId="1638959537" sldId="264"/>
        </pc:sldMkLst>
      </pc:sldChg>
      <pc:sldChg chg="modSp add mod">
        <pc:chgData name="JHEYSON FABIAN VILLAVISAN BUITRAGO" userId="e5ced5c2-d787-455d-b115-4f08a699b8c8" providerId="ADAL" clId="{4B6F9D77-E7B4-42B1-BB20-01C7FCB2106F}" dt="2023-02-26T17:57:50.664" v="188" actId="20577"/>
        <pc:sldMkLst>
          <pc:docMk/>
          <pc:sldMk cId="423957145" sldId="265"/>
        </pc:sldMkLst>
      </pc:sldChg>
      <pc:sldChg chg="modSp add mod">
        <pc:chgData name="JHEYSON FABIAN VILLAVISAN BUITRAGO" userId="e5ced5c2-d787-455d-b115-4f08a699b8c8" providerId="ADAL" clId="{4B6F9D77-E7B4-42B1-BB20-01C7FCB2106F}" dt="2023-02-26T18:07:21.668" v="446" actId="20577"/>
        <pc:sldMkLst>
          <pc:docMk/>
          <pc:sldMk cId="4156492543" sldId="266"/>
        </pc:sldMkLst>
      </pc:sldChg>
    </pc:docChg>
  </pc:docChgLst>
  <pc:docChgLst>
    <pc:chgData name="JHEYSON FABIAN VILLAVISAN BUITRAGO" userId="e5ced5c2-d787-455d-b115-4f08a699b8c8" providerId="ADAL" clId="{36919DFC-0E8A-4610-A7CE-1DFA52C1C2D8}"/>
    <pc:docChg chg="custSel delSld modSld modSection">
      <pc:chgData name="JHEYSON FABIAN VILLAVISAN BUITRAGO" userId="e5ced5c2-d787-455d-b115-4f08a699b8c8" providerId="ADAL" clId="{36919DFC-0E8A-4610-A7CE-1DFA52C1C2D8}" dt="2025-01-20T14:55:19.592" v="24" actId="20577"/>
      <pc:docMkLst>
        <pc:docMk/>
      </pc:docMkLst>
      <pc:sldChg chg="del">
        <pc:chgData name="JHEYSON FABIAN VILLAVISAN BUITRAGO" userId="e5ced5c2-d787-455d-b115-4f08a699b8c8" providerId="ADAL" clId="{36919DFC-0E8A-4610-A7CE-1DFA52C1C2D8}" dt="2025-01-17T17:14:53.770" v="2" actId="47"/>
        <pc:sldMkLst>
          <pc:docMk/>
          <pc:sldMk cId="3274533963" sldId="258"/>
        </pc:sldMkLst>
      </pc:sldChg>
      <pc:sldChg chg="del">
        <pc:chgData name="JHEYSON FABIAN VILLAVISAN BUITRAGO" userId="e5ced5c2-d787-455d-b115-4f08a699b8c8" providerId="ADAL" clId="{36919DFC-0E8A-4610-A7CE-1DFA52C1C2D8}" dt="2025-01-17T17:14:54.273" v="3" actId="47"/>
        <pc:sldMkLst>
          <pc:docMk/>
          <pc:sldMk cId="1457783989" sldId="259"/>
        </pc:sldMkLst>
      </pc:sldChg>
      <pc:sldChg chg="del">
        <pc:chgData name="JHEYSON FABIAN VILLAVISAN BUITRAGO" userId="e5ced5c2-d787-455d-b115-4f08a699b8c8" providerId="ADAL" clId="{36919DFC-0E8A-4610-A7CE-1DFA52C1C2D8}" dt="2025-01-20T14:47:13.518" v="23" actId="47"/>
        <pc:sldMkLst>
          <pc:docMk/>
          <pc:sldMk cId="270398225" sldId="260"/>
        </pc:sldMkLst>
      </pc:sldChg>
      <pc:sldChg chg="del">
        <pc:chgData name="JHEYSON FABIAN VILLAVISAN BUITRAGO" userId="e5ced5c2-d787-455d-b115-4f08a699b8c8" providerId="ADAL" clId="{36919DFC-0E8A-4610-A7CE-1DFA52C1C2D8}" dt="2025-01-17T17:14:54.582" v="4" actId="47"/>
        <pc:sldMkLst>
          <pc:docMk/>
          <pc:sldMk cId="2446874551" sldId="261"/>
        </pc:sldMkLst>
      </pc:sldChg>
      <pc:sldChg chg="del">
        <pc:chgData name="JHEYSON FABIAN VILLAVISAN BUITRAGO" userId="e5ced5c2-d787-455d-b115-4f08a699b8c8" providerId="ADAL" clId="{36919DFC-0E8A-4610-A7CE-1DFA52C1C2D8}" dt="2025-01-17T17:14:54.974" v="6" actId="47"/>
        <pc:sldMkLst>
          <pc:docMk/>
          <pc:sldMk cId="3201851065" sldId="262"/>
        </pc:sldMkLst>
      </pc:sldChg>
      <pc:sldChg chg="del">
        <pc:chgData name="JHEYSON FABIAN VILLAVISAN BUITRAGO" userId="e5ced5c2-d787-455d-b115-4f08a699b8c8" providerId="ADAL" clId="{36919DFC-0E8A-4610-A7CE-1DFA52C1C2D8}" dt="2025-01-17T17:14:54.785" v="5" actId="47"/>
        <pc:sldMkLst>
          <pc:docMk/>
          <pc:sldMk cId="1638959537" sldId="264"/>
        </pc:sldMkLst>
      </pc:sldChg>
      <pc:sldChg chg="del">
        <pc:chgData name="JHEYSON FABIAN VILLAVISAN BUITRAGO" userId="e5ced5c2-d787-455d-b115-4f08a699b8c8" providerId="ADAL" clId="{36919DFC-0E8A-4610-A7CE-1DFA52C1C2D8}" dt="2025-01-17T17:14:55.161" v="7" actId="47"/>
        <pc:sldMkLst>
          <pc:docMk/>
          <pc:sldMk cId="423957145" sldId="265"/>
        </pc:sldMkLst>
      </pc:sldChg>
      <pc:sldChg chg="del">
        <pc:chgData name="JHEYSON FABIAN VILLAVISAN BUITRAGO" userId="e5ced5c2-d787-455d-b115-4f08a699b8c8" providerId="ADAL" clId="{36919DFC-0E8A-4610-A7CE-1DFA52C1C2D8}" dt="2025-01-17T17:14:57.706" v="8" actId="47"/>
        <pc:sldMkLst>
          <pc:docMk/>
          <pc:sldMk cId="4156492543" sldId="266"/>
        </pc:sldMkLst>
      </pc:sldChg>
      <pc:sldChg chg="addSp delSp modSp mod">
        <pc:chgData name="JHEYSON FABIAN VILLAVISAN BUITRAGO" userId="e5ced5c2-d787-455d-b115-4f08a699b8c8" providerId="ADAL" clId="{36919DFC-0E8A-4610-A7CE-1DFA52C1C2D8}" dt="2025-01-17T17:01:05.301" v="1"/>
        <pc:sldMkLst>
          <pc:docMk/>
          <pc:sldMk cId="2965408220" sldId="280"/>
        </pc:sldMkLst>
      </pc:sldChg>
      <pc:sldChg chg="modSp mod">
        <pc:chgData name="JHEYSON FABIAN VILLAVISAN BUITRAGO" userId="e5ced5c2-d787-455d-b115-4f08a699b8c8" providerId="ADAL" clId="{36919DFC-0E8A-4610-A7CE-1DFA52C1C2D8}" dt="2025-01-20T14:55:19.592" v="24" actId="20577"/>
        <pc:sldMkLst>
          <pc:docMk/>
          <pc:sldMk cId="1483565277" sldId="281"/>
        </pc:sldMkLst>
        <pc:spChg chg="mod">
          <ac:chgData name="JHEYSON FABIAN VILLAVISAN BUITRAGO" userId="e5ced5c2-d787-455d-b115-4f08a699b8c8" providerId="ADAL" clId="{36919DFC-0E8A-4610-A7CE-1DFA52C1C2D8}" dt="2025-01-20T14:55:19.592" v="24" actId="20577"/>
          <ac:spMkLst>
            <pc:docMk/>
            <pc:sldMk cId="1483565277" sldId="281"/>
            <ac:spMk id="5122" creationId="{612B5792-076C-452D-8592-DDADCC263C58}"/>
          </ac:spMkLst>
        </pc:spChg>
      </pc:sldChg>
    </pc:docChg>
  </pc:docChgLst>
  <pc:docChgLst>
    <pc:chgData name="Jheyson Fabian Villavisan Buitrago" userId="b9abc243-2adc-4788-8ef1-b07bec73deff" providerId="ADAL" clId="{ED62E575-4A44-48FD-9F4F-9929064DEB60}"/>
    <pc:docChg chg="undo custSel modSld">
      <pc:chgData name="Jheyson Fabian Villavisan Buitrago" userId="b9abc243-2adc-4788-8ef1-b07bec73deff" providerId="ADAL" clId="{ED62E575-4A44-48FD-9F4F-9929064DEB60}" dt="2023-02-14T02:24:47.324" v="720"/>
      <pc:docMkLst>
        <pc:docMk/>
      </pc:docMkLst>
      <pc:sldChg chg="addSp delSp modSp mod">
        <pc:chgData name="Jheyson Fabian Villavisan Buitrago" userId="b9abc243-2adc-4788-8ef1-b07bec73deff" providerId="ADAL" clId="{ED62E575-4A44-48FD-9F4F-9929064DEB60}" dt="2023-02-14T02:02:27.386" v="18" actId="1076"/>
        <pc:sldMkLst>
          <pc:docMk/>
          <pc:sldMk cId="0" sldId="256"/>
        </pc:sldMkLst>
      </pc:sldChg>
      <pc:sldChg chg="addSp delSp modSp modNotesTx">
        <pc:chgData name="Jheyson Fabian Villavisan Buitrago" userId="b9abc243-2adc-4788-8ef1-b07bec73deff" providerId="ADAL" clId="{ED62E575-4A44-48FD-9F4F-9929064DEB60}" dt="2023-02-14T02:24:17.078" v="714" actId="313"/>
        <pc:sldMkLst>
          <pc:docMk/>
          <pc:sldMk cId="2446874551" sldId="261"/>
        </pc:sldMkLst>
      </pc:sldChg>
      <pc:sldChg chg="addSp delSp modSp mod">
        <pc:chgData name="Jheyson Fabian Villavisan Buitrago" userId="b9abc243-2adc-4788-8ef1-b07bec73deff" providerId="ADAL" clId="{ED62E575-4A44-48FD-9F4F-9929064DEB60}" dt="2023-02-14T02:24:47.324" v="720"/>
        <pc:sldMkLst>
          <pc:docMk/>
          <pc:sldMk cId="1638959537" sldId="264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00.495" v="101"/>
        <pc:sldMkLst>
          <pc:docMk/>
          <pc:sldMk cId="423957145" sldId="265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29.956" v="109"/>
        <pc:sldMkLst>
          <pc:docMk/>
          <pc:sldMk cId="4156492543" sldId="266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42.623" v="115"/>
        <pc:sldMkLst>
          <pc:docMk/>
          <pc:sldMk cId="0" sldId="268"/>
        </pc:sldMkLst>
      </pc:sldChg>
      <pc:sldChg chg="addSp delSp modSp mod">
        <pc:chgData name="Jheyson Fabian Villavisan Buitrago" userId="b9abc243-2adc-4788-8ef1-b07bec73deff" providerId="ADAL" clId="{ED62E575-4A44-48FD-9F4F-9929064DEB60}" dt="2023-02-14T02:20:13.295" v="523" actId="20577"/>
        <pc:sldMkLst>
          <pc:docMk/>
          <pc:sldMk cId="2505371292" sldId="270"/>
        </pc:sldMkLst>
      </pc:sldChg>
      <pc:sldChg chg="addSp delSp modSp">
        <pc:chgData name="Jheyson Fabian Villavisan Buitrago" userId="b9abc243-2adc-4788-8ef1-b07bec73deff" providerId="ADAL" clId="{ED62E575-4A44-48FD-9F4F-9929064DEB60}" dt="2023-02-14T02:08:24.793" v="91"/>
        <pc:sldMkLst>
          <pc:docMk/>
          <pc:sldMk cId="3709177429" sldId="274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33.832" v="111"/>
        <pc:sldMkLst>
          <pc:docMk/>
          <pc:sldMk cId="2680639377" sldId="275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38.400" v="113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ED62E575-4A44-48FD-9F4F-9929064DEB60}" dt="2023-02-14T02:08:30.567" v="93"/>
        <pc:sldMkLst>
          <pc:docMk/>
          <pc:sldMk cId="214171354" sldId="278"/>
        </pc:sldMkLst>
      </pc:sldChg>
    </pc:docChg>
  </pc:docChgLst>
  <pc:docChgLst>
    <pc:chgData name="JHEYSON FABIAN VILLAVISAN BUITRAGO" userId="S::jfvillavisanb@itc.edu.co::e5ced5c2-d787-455d-b115-4f08a699b8c8" providerId="AD" clId="Web-{CA60EAE0-12AE-E64F-79E7-D5E95890D956}"/>
    <pc:docChg chg="modSld">
      <pc:chgData name="JHEYSON FABIAN VILLAVISAN BUITRAGO" userId="S::jfvillavisanb@itc.edu.co::e5ced5c2-d787-455d-b115-4f08a699b8c8" providerId="AD" clId="Web-{CA60EAE0-12AE-E64F-79E7-D5E95890D956}" dt="2023-08-12T01:58:45.764" v="3"/>
      <pc:docMkLst>
        <pc:docMk/>
      </pc:docMkLst>
      <pc:sldChg chg="modSp">
        <pc:chgData name="JHEYSON FABIAN VILLAVISAN BUITRAGO" userId="S::jfvillavisanb@itc.edu.co::e5ced5c2-d787-455d-b115-4f08a699b8c8" providerId="AD" clId="Web-{CA60EAE0-12AE-E64F-79E7-D5E95890D956}" dt="2023-08-12T01:58:45.764" v="3"/>
        <pc:sldMkLst>
          <pc:docMk/>
          <pc:sldMk cId="3440673900" sldId="257"/>
        </pc:sldMkLst>
      </pc:sldChg>
    </pc:docChg>
  </pc:docChgLst>
  <pc:docChgLst>
    <pc:chgData name="Jheyson Fabian Villavisan Buitrago" userId="S::jf.villavisan@uniandes.edu.co::b9abc243-2adc-4788-8ef1-b07bec73deff" providerId="AD" clId="Web-{5C8BA568-B15F-4025-8DAB-3914683C88CA}"/>
    <pc:docChg chg="modSld">
      <pc:chgData name="Jheyson Fabian Villavisan Buitrago" userId="S::jf.villavisan@uniandes.edu.co::b9abc243-2adc-4788-8ef1-b07bec73deff" providerId="AD" clId="Web-{5C8BA568-B15F-4025-8DAB-3914683C88CA}" dt="2023-02-23T12:02:31.091" v="12"/>
      <pc:docMkLst>
        <pc:docMk/>
      </pc:docMkLst>
      <pc:sldChg chg="modNotes">
        <pc:chgData name="Jheyson Fabian Villavisan Buitrago" userId="S::jf.villavisan@uniandes.edu.co::b9abc243-2adc-4788-8ef1-b07bec73deff" providerId="AD" clId="Web-{5C8BA568-B15F-4025-8DAB-3914683C88CA}" dt="2023-02-23T12:02:31.091" v="12"/>
        <pc:sldMkLst>
          <pc:docMk/>
          <pc:sldMk cId="1457783989" sldId="259"/>
        </pc:sldMkLst>
      </pc:sldChg>
    </pc:docChg>
  </pc:docChgLst>
  <pc:docChgLst>
    <pc:chgData name="JHEYSON FABIAN VILLAVISAN BUITRAGO" userId="S::jfvillavisanb@itc.edu.co::e5ced5c2-d787-455d-b115-4f08a699b8c8" providerId="AD" clId="Web-{54F61D11-0B8F-608C-05E6-C48A393958A0}"/>
    <pc:docChg chg="modSld">
      <pc:chgData name="JHEYSON FABIAN VILLAVISAN BUITRAGO" userId="S::jfvillavisanb@itc.edu.co::e5ced5c2-d787-455d-b115-4f08a699b8c8" providerId="AD" clId="Web-{54F61D11-0B8F-608C-05E6-C48A393958A0}" dt="2024-02-17T00:37:38.760" v="22"/>
      <pc:docMkLst>
        <pc:docMk/>
      </pc:docMkLst>
      <pc:sldChg chg="modSp">
        <pc:chgData name="JHEYSON FABIAN VILLAVISAN BUITRAGO" userId="S::jfvillavisanb@itc.edu.co::e5ced5c2-d787-455d-b115-4f08a699b8c8" providerId="AD" clId="Web-{54F61D11-0B8F-608C-05E6-C48A393958A0}" dt="2024-02-17T00:37:07.244" v="16" actId="20577"/>
        <pc:sldMkLst>
          <pc:docMk/>
          <pc:sldMk cId="270398225" sldId="260"/>
        </pc:sldMkLst>
      </pc:sldChg>
      <pc:sldChg chg="modSp">
        <pc:chgData name="JHEYSON FABIAN VILLAVISAN BUITRAGO" userId="S::jfvillavisanb@itc.edu.co::e5ced5c2-d787-455d-b115-4f08a699b8c8" providerId="AD" clId="Web-{54F61D11-0B8F-608C-05E6-C48A393958A0}" dt="2024-02-17T00:37:38.760" v="22"/>
        <pc:sldMkLst>
          <pc:docMk/>
          <pc:sldMk cId="2446874551" sldId="261"/>
        </pc:sldMkLst>
      </pc:sldChg>
    </pc:docChg>
  </pc:docChgLst>
  <pc:docChgLst>
    <pc:chgData name="Jheyson Fabian Villavisan Buitrago" userId="b9abc243-2adc-4788-8ef1-b07bec73deff" providerId="ADAL" clId="{3215327A-3D14-4436-848D-437BA9825477}"/>
    <pc:docChg chg="undo custSel addSld delSld modSld sldOrd modSection">
      <pc:chgData name="Jheyson Fabian Villavisan Buitrago" userId="b9abc243-2adc-4788-8ef1-b07bec73deff" providerId="ADAL" clId="{3215327A-3D14-4436-848D-437BA9825477}" dt="2023-02-21T02:31:50.819" v="1105" actId="47"/>
      <pc:docMkLst>
        <pc:docMk/>
      </pc:docMkLst>
      <pc:sldChg chg="addSp delSp modSp mod">
        <pc:chgData name="Jheyson Fabian Villavisan Buitrago" userId="b9abc243-2adc-4788-8ef1-b07bec73deff" providerId="ADAL" clId="{3215327A-3D14-4436-848D-437BA9825477}" dt="2023-02-21T01:47:34.076" v="538" actId="20577"/>
        <pc:sldMkLst>
          <pc:docMk/>
          <pc:sldMk cId="0" sldId="256"/>
        </pc:sldMkLst>
      </pc:sldChg>
      <pc:sldChg chg="addSp delSp modSp mod modNotesTx">
        <pc:chgData name="Jheyson Fabian Villavisan Buitrago" userId="b9abc243-2adc-4788-8ef1-b07bec73deff" providerId="ADAL" clId="{3215327A-3D14-4436-848D-437BA9825477}" dt="2023-02-21T01:48:51.206" v="635" actId="20577"/>
        <pc:sldMkLst>
          <pc:docMk/>
          <pc:sldMk cId="3440673900" sldId="257"/>
        </pc:sldMkLst>
      </pc:sldChg>
      <pc:sldChg chg="addSp modSp add mod">
        <pc:chgData name="Jheyson Fabian Villavisan Buitrago" userId="b9abc243-2adc-4788-8ef1-b07bec73deff" providerId="ADAL" clId="{3215327A-3D14-4436-848D-437BA9825477}" dt="2023-02-21T02:11:11.852" v="862" actId="20577"/>
        <pc:sldMkLst>
          <pc:docMk/>
          <pc:sldMk cId="3274533963" sldId="258"/>
        </pc:sldMkLst>
      </pc:sldChg>
      <pc:sldChg chg="del">
        <pc:chgData name="Jheyson Fabian Villavisan Buitrago" userId="b9abc243-2adc-4788-8ef1-b07bec73deff" providerId="ADAL" clId="{3215327A-3D14-4436-848D-437BA9825477}" dt="2023-02-21T01:23:11.402" v="37" actId="47"/>
        <pc:sldMkLst>
          <pc:docMk/>
          <pc:sldMk cId="4125752270" sldId="258"/>
        </pc:sldMkLst>
      </pc:sldChg>
      <pc:sldChg chg="del">
        <pc:chgData name="Jheyson Fabian Villavisan Buitrago" userId="b9abc243-2adc-4788-8ef1-b07bec73deff" providerId="ADAL" clId="{3215327A-3D14-4436-848D-437BA9825477}" dt="2023-02-21T01:23:11.402" v="37" actId="47"/>
        <pc:sldMkLst>
          <pc:docMk/>
          <pc:sldMk cId="956773145" sldId="259"/>
        </pc:sldMkLst>
      </pc:sldChg>
      <pc:sldChg chg="addSp delSp modSp add mod ord">
        <pc:chgData name="Jheyson Fabian Villavisan Buitrago" userId="b9abc243-2adc-4788-8ef1-b07bec73deff" providerId="ADAL" clId="{3215327A-3D14-4436-848D-437BA9825477}" dt="2023-02-21T02:09:32.513" v="828" actId="20577"/>
        <pc:sldMkLst>
          <pc:docMk/>
          <pc:sldMk cId="1457783989" sldId="259"/>
        </pc:sldMkLst>
      </pc:sldChg>
      <pc:sldChg chg="modSp add mod ord">
        <pc:chgData name="Jheyson Fabian Villavisan Buitrago" userId="b9abc243-2adc-4788-8ef1-b07bec73deff" providerId="ADAL" clId="{3215327A-3D14-4436-848D-437BA9825477}" dt="2023-02-21T02:06:35.217" v="816" actId="20577"/>
        <pc:sldMkLst>
          <pc:docMk/>
          <pc:sldMk cId="270398225" sldId="260"/>
        </pc:sldMkLst>
      </pc:sldChg>
      <pc:sldChg chg="modSp add mod">
        <pc:chgData name="Jheyson Fabian Villavisan Buitrago" userId="b9abc243-2adc-4788-8ef1-b07bec73deff" providerId="ADAL" clId="{3215327A-3D14-4436-848D-437BA9825477}" dt="2023-02-21T02:24:48.908" v="1089" actId="20577"/>
        <pc:sldMkLst>
          <pc:docMk/>
          <pc:sldMk cId="2446874551" sldId="261"/>
        </pc:sldMkLst>
      </pc:sldChg>
      <pc:sldChg chg="modSp add mod">
        <pc:chgData name="Jheyson Fabian Villavisan Buitrago" userId="b9abc243-2adc-4788-8ef1-b07bec73deff" providerId="ADAL" clId="{3215327A-3D14-4436-848D-437BA9825477}" dt="2023-02-21T02:22:44.928" v="1034" actId="20577"/>
        <pc:sldMkLst>
          <pc:docMk/>
          <pc:sldMk cId="3201851065" sldId="262"/>
        </pc:sldMkLst>
      </pc:sldChg>
      <pc:sldChg chg="add del">
        <pc:chgData name="Jheyson Fabian Villavisan Buitrago" userId="b9abc243-2adc-4788-8ef1-b07bec73deff" providerId="ADAL" clId="{3215327A-3D14-4436-848D-437BA9825477}" dt="2023-02-21T02:25:46.318" v="1104" actId="47"/>
        <pc:sldMkLst>
          <pc:docMk/>
          <pc:sldMk cId="3710127576" sldId="263"/>
        </pc:sldMkLst>
      </pc:sldChg>
      <pc:sldChg chg="modSp add mod ord">
        <pc:chgData name="Jheyson Fabian Villavisan Buitrago" userId="b9abc243-2adc-4788-8ef1-b07bec73deff" providerId="ADAL" clId="{3215327A-3D14-4436-848D-437BA9825477}" dt="2023-02-21T02:20:22.028" v="998" actId="1076"/>
        <pc:sldMkLst>
          <pc:docMk/>
          <pc:sldMk cId="1638959537" sldId="264"/>
        </pc:sldMkLst>
      </pc:sldChg>
      <pc:sldChg chg="modSp add del mod">
        <pc:chgData name="Jheyson Fabian Villavisan Buitrago" userId="b9abc243-2adc-4788-8ef1-b07bec73deff" providerId="ADAL" clId="{3215327A-3D14-4436-848D-437BA9825477}" dt="2023-02-21T02:31:50.819" v="1105" actId="47"/>
        <pc:sldMkLst>
          <pc:docMk/>
          <pc:sldMk cId="2427464278" sldId="265"/>
        </pc:sldMkLst>
      </pc:sldChg>
    </pc:docChg>
  </pc:docChgLst>
  <pc:docChgLst>
    <pc:chgData name="JHEYSON FABIAN VILLAVISAN BUITRAGO" userId="e5ced5c2-d787-455d-b115-4f08a699b8c8" providerId="ADAL" clId="{61064E29-7526-4006-8D9E-6DAEA80EB5D0}"/>
    <pc:docChg chg="modSld">
      <pc:chgData name="JHEYSON FABIAN VILLAVISAN BUITRAGO" userId="e5ced5c2-d787-455d-b115-4f08a699b8c8" providerId="ADAL" clId="{61064E29-7526-4006-8D9E-6DAEA80EB5D0}" dt="2023-08-25T21:37:25.760" v="17" actId="20577"/>
      <pc:docMkLst>
        <pc:docMk/>
      </pc:docMkLst>
      <pc:sldChg chg="modSp mod">
        <pc:chgData name="JHEYSON FABIAN VILLAVISAN BUITRAGO" userId="e5ced5c2-d787-455d-b115-4f08a699b8c8" providerId="ADAL" clId="{61064E29-7526-4006-8D9E-6DAEA80EB5D0}" dt="2023-08-17T22:34:33.526" v="12" actId="20577"/>
        <pc:sldMkLst>
          <pc:docMk/>
          <pc:sldMk cId="0" sldId="256"/>
        </pc:sldMkLst>
      </pc:sldChg>
      <pc:sldChg chg="modSp mod">
        <pc:chgData name="JHEYSON FABIAN VILLAVISAN BUITRAGO" userId="e5ced5c2-d787-455d-b115-4f08a699b8c8" providerId="ADAL" clId="{61064E29-7526-4006-8D9E-6DAEA80EB5D0}" dt="2023-08-25T21:37:25.760" v="17" actId="20577"/>
        <pc:sldMkLst>
          <pc:docMk/>
          <pc:sldMk cId="3274533963" sldId="258"/>
        </pc:sldMkLst>
      </pc:sldChg>
    </pc:docChg>
  </pc:docChgLst>
  <pc:docChgLst>
    <pc:chgData name="JHEYSON FABIAN VILLAVISAN BUITRAGO" userId="e5ced5c2-d787-455d-b115-4f08a699b8c8" providerId="ADAL" clId="{34C8C28D-8801-4189-872A-85ABBDD74DE6}"/>
    <pc:docChg chg="custSel addSld modSld modSection">
      <pc:chgData name="JHEYSON FABIAN VILLAVISAN BUITRAGO" userId="e5ced5c2-d787-455d-b115-4f08a699b8c8" providerId="ADAL" clId="{34C8C28D-8801-4189-872A-85ABBDD74DE6}" dt="2024-08-15T21:12:12.091" v="381" actId="20577"/>
      <pc:docMkLst>
        <pc:docMk/>
      </pc:docMkLst>
      <pc:sldChg chg="modSp mod">
        <pc:chgData name="JHEYSON FABIAN VILLAVISAN BUITRAGO" userId="e5ced5c2-d787-455d-b115-4f08a699b8c8" providerId="ADAL" clId="{34C8C28D-8801-4189-872A-85ABBDD74DE6}" dt="2024-08-15T21:00:41.965" v="8" actId="20577"/>
        <pc:sldMkLst>
          <pc:docMk/>
          <pc:sldMk cId="3440673900" sldId="257"/>
        </pc:sldMkLst>
      </pc:sldChg>
      <pc:sldChg chg="modSp mod">
        <pc:chgData name="JHEYSON FABIAN VILLAVISAN BUITRAGO" userId="e5ced5c2-d787-455d-b115-4f08a699b8c8" providerId="ADAL" clId="{34C8C28D-8801-4189-872A-85ABBDD74DE6}" dt="2024-08-15T21:00:46.666" v="10" actId="20577"/>
        <pc:sldMkLst>
          <pc:docMk/>
          <pc:sldMk cId="3274533963" sldId="258"/>
        </pc:sldMkLst>
      </pc:sldChg>
      <pc:sldChg chg="modSp mod">
        <pc:chgData name="JHEYSON FABIAN VILLAVISAN BUITRAGO" userId="e5ced5c2-d787-455d-b115-4f08a699b8c8" providerId="ADAL" clId="{34C8C28D-8801-4189-872A-85ABBDD74DE6}" dt="2024-08-15T21:00:44.462" v="9" actId="20577"/>
        <pc:sldMkLst>
          <pc:docMk/>
          <pc:sldMk cId="270398225" sldId="260"/>
        </pc:sldMkLst>
      </pc:sldChg>
      <pc:sldChg chg="modSp add mod">
        <pc:chgData name="JHEYSON FABIAN VILLAVISAN BUITRAGO" userId="e5ced5c2-d787-455d-b115-4f08a699b8c8" providerId="ADAL" clId="{34C8C28D-8801-4189-872A-85ABBDD74DE6}" dt="2024-08-15T21:12:12.091" v="381" actId="20577"/>
        <pc:sldMkLst>
          <pc:docMk/>
          <pc:sldMk cId="2965408220" sldId="280"/>
        </pc:sldMkLst>
      </pc:sldChg>
      <pc:sldChg chg="addSp modSp add mod">
        <pc:chgData name="JHEYSON FABIAN VILLAVISAN BUITRAGO" userId="e5ced5c2-d787-455d-b115-4f08a699b8c8" providerId="ADAL" clId="{34C8C28D-8801-4189-872A-85ABBDD74DE6}" dt="2024-08-15T21:10:26.452" v="378" actId="1076"/>
        <pc:sldMkLst>
          <pc:docMk/>
          <pc:sldMk cId="1483565277" sldId="281"/>
        </pc:sldMkLst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2446874551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1638959537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423957145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4156492543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e5ced5c2-d787-455d-b115-4f08a699b8c8" providerId="ADAL" clId="{711F7D72-680D-4FEF-9A96-8EC615CBA0DF}"/>
    <pc:docChg chg="undo custSel modSld">
      <pc:chgData name="JHEYSON FABIAN VILLAVISAN BUITRAGO" userId="e5ced5c2-d787-455d-b115-4f08a699b8c8" providerId="ADAL" clId="{711F7D72-680D-4FEF-9A96-8EC615CBA0DF}" dt="2024-02-23T19:29:31.185" v="39" actId="1076"/>
      <pc:docMkLst>
        <pc:docMk/>
      </pc:docMkLst>
      <pc:sldChg chg="modSp mod">
        <pc:chgData name="JHEYSON FABIAN VILLAVISAN BUITRAGO" userId="e5ced5c2-d787-455d-b115-4f08a699b8c8" providerId="ADAL" clId="{711F7D72-680D-4FEF-9A96-8EC615CBA0DF}" dt="2024-02-23T19:29:31.185" v="39" actId="1076"/>
        <pc:sldMkLst>
          <pc:docMk/>
          <pc:sldMk cId="3201851065" sldId="26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5/02/2025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5/02/2025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CO" altLang="es-CO" dirty="0"/>
              <a:t>Ejercicio, represente byte correspondiente al valor 64</a:t>
            </a:r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3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257696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CO" altLang="es-CO" dirty="0"/>
              <a:t>Ejercicio, represente byte correspondiente al valor 64</a:t>
            </a:r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4768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048470" cy="65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9">
            <a:extLst>
              <a:ext uri="{FF2B5EF4-FFF2-40B4-BE49-F238E27FC236}">
                <a16:creationId xmlns:a16="http://schemas.microsoft.com/office/drawing/2014/main" id="{5932E3F1-24A7-A01F-0773-6237BD55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642" y="6188199"/>
            <a:ext cx="4010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</a:t>
            </a:r>
            <a:r>
              <a:rPr lang="es-CO" altLang="es-CO" sz="1400" dirty="0"/>
              <a:t>Jueves:     18:00 - 20:00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400" dirty="0"/>
              <a:t>  Jueves:      20:15 – 21:15</a:t>
            </a:r>
          </a:p>
        </p:txBody>
      </p:sp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D45444DB-DE93-829B-F32A-C3FB962F868B}"/>
              </a:ext>
            </a:extLst>
          </p:cNvPr>
          <p:cNvGraphicFramePr>
            <a:graphicFrameLocks noGrp="1"/>
          </p:cNvGraphicFramePr>
          <p:nvPr/>
        </p:nvGraphicFramePr>
        <p:xfrm>
          <a:off x="863588" y="620688"/>
          <a:ext cx="7416824" cy="54839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(Tipos de Datos, Operadores, Variables y Arreglos)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(Sentencias, Ciclos, Funciones, </a:t>
                      </a:r>
                      <a:r>
                        <a:rPr lang="es-CO" sz="1000" dirty="0" err="1"/>
                        <a:t>Libreria</a:t>
                      </a:r>
                      <a:r>
                        <a:rPr lang="es-CO" sz="10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PSoC</a:t>
                      </a:r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 </a:t>
                      </a: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Creator</a:t>
                      </a:r>
                      <a:endParaRPr lang="es-CO" sz="1000" dirty="0">
                        <a:highlight>
                          <a:srgbClr val="00FFFF"/>
                        </a:highlight>
                      </a:endParaRPr>
                    </a:p>
                    <a:p>
                      <a:pPr algn="ctr"/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GPIO y sistemas Lógico - combinacionales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Interrupciones Internas y Externas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Temporizadores y Contadores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PWM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Conversores ADC y DAC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RS232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I2C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i="0" u="none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Arduino + AI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0" i="0" u="none" dirty="0">
                          <a:solidFill>
                            <a:schemeClr val="tx1"/>
                          </a:solidFill>
                        </a:rPr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DC12FCB8-0305-E041-1893-DDFE85DEBAFF}"/>
              </a:ext>
            </a:extLst>
          </p:cNvPr>
          <p:cNvSpPr txBox="1"/>
          <p:nvPr/>
        </p:nvSpPr>
        <p:spPr>
          <a:xfrm>
            <a:off x="611560" y="592670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>
                <a:highlight>
                  <a:srgbClr val="00FFFF"/>
                </a:highlight>
              </a:rPr>
              <a:t>Tarjeta de Desarrollo </a:t>
            </a:r>
            <a:r>
              <a:rPr lang="es-CO" sz="1400" dirty="0" err="1">
                <a:highlight>
                  <a:srgbClr val="00FFFF"/>
                </a:highlight>
              </a:rPr>
              <a:t>PSoc</a:t>
            </a:r>
            <a:r>
              <a:rPr lang="es-CO" sz="1400" dirty="0">
                <a:highlight>
                  <a:srgbClr val="00FFFF"/>
                </a:highlight>
              </a:rPr>
              <a:t> 5LP</a:t>
            </a:r>
          </a:p>
          <a:p>
            <a:r>
              <a:rPr lang="es-CO" sz="1400" dirty="0">
                <a:highlight>
                  <a:srgbClr val="FF00FF"/>
                </a:highlight>
              </a:rPr>
              <a:t>Tarjeta de Desarrollo Arduino Nano BLE </a:t>
            </a:r>
            <a:r>
              <a:rPr lang="es-CO" sz="1400" dirty="0" err="1">
                <a:highlight>
                  <a:srgbClr val="FF00FF"/>
                </a:highlight>
              </a:rPr>
              <a:t>sense</a:t>
            </a:r>
            <a:r>
              <a:rPr lang="es-CO" sz="1400" dirty="0">
                <a:highlight>
                  <a:srgbClr val="FF00FF"/>
                </a:highlight>
              </a:rPr>
              <a:t> </a:t>
            </a:r>
            <a:r>
              <a:rPr lang="es-CO" sz="1400" dirty="0" err="1">
                <a:highlight>
                  <a:srgbClr val="FF00FF"/>
                </a:highlight>
              </a:rPr>
              <a:t>Rev</a:t>
            </a:r>
            <a:r>
              <a:rPr lang="es-CO" sz="1400" dirty="0">
                <a:highlight>
                  <a:srgbClr val="FF00FF"/>
                </a:highlight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96540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3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EF9006A5-EBF2-41B7-A192-D8E6795F3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416714"/>
              </p:ext>
            </p:extLst>
          </p:nvPr>
        </p:nvGraphicFramePr>
        <p:xfrm>
          <a:off x="1524000" y="1916832"/>
          <a:ext cx="6096000" cy="309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7701497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769576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296301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54445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Contiene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Identificador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7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Booleano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True,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Char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Caracter</a:t>
                      </a:r>
                      <a:r>
                        <a:rPr lang="es-CO" dirty="0"/>
                        <a:t> ASCII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%c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9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uInt_8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0-255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0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Int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-127 : 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%d </a:t>
                      </a:r>
                      <a:r>
                        <a:rPr lang="es-CO" dirty="0" err="1"/>
                        <a:t>or</a:t>
                      </a:r>
                      <a:r>
                        <a:rPr lang="es-CO" dirty="0"/>
                        <a:t> %i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4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uint_16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 : 65535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60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Double</a:t>
                      </a:r>
                      <a:r>
                        <a:rPr lang="es-CO" dirty="0"/>
                        <a:t> (Int_16)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-32768: 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%</a:t>
                      </a:r>
                      <a:r>
                        <a:rPr lang="es-CO" dirty="0" err="1"/>
                        <a:t>lf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1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float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-3,40 E+38 : 3,40E+38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%f </a:t>
                      </a:r>
                      <a:r>
                        <a:rPr lang="es-CO" dirty="0" err="1"/>
                        <a:t>or</a:t>
                      </a:r>
                      <a:r>
                        <a:rPr lang="es-CO" dirty="0"/>
                        <a:t> %F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693658"/>
                  </a:ext>
                </a:extLst>
              </a:tr>
            </a:tbl>
          </a:graphicData>
        </a:graphic>
      </p:graphicFrame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TIPOS DE DATOS</a:t>
            </a:r>
          </a:p>
        </p:txBody>
      </p:sp>
    </p:spTree>
    <p:extLst>
      <p:ext uri="{BB962C8B-B14F-4D97-AF65-F5344CB8AC3E}">
        <p14:creationId xmlns:p14="http://schemas.microsoft.com/office/powerpoint/2010/main" val="344067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4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5652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2306</TotalTime>
  <Words>327</Words>
  <Application>Microsoft Office PowerPoint</Application>
  <PresentationFormat>Carta (216 x 279 mm)</PresentationFormat>
  <Paragraphs>108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1</vt:lpstr>
      <vt:lpstr>2</vt:lpstr>
      <vt:lpstr>3</vt:lpstr>
      <vt:lpstr>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91</cp:revision>
  <dcterms:created xsi:type="dcterms:W3CDTF">2008-03-11T21:51:34Z</dcterms:created>
  <dcterms:modified xsi:type="dcterms:W3CDTF">2025-02-05T17:54:50Z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