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256" r:id="rId5"/>
    <p:sldId id="280" r:id="rId6"/>
    <p:sldId id="274" r:id="rId7"/>
    <p:sldId id="286" r:id="rId8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0"/>
            <p14:sldId id="274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960EF9-9F90-4C06-ADB8-88ED32B978A2}" v="6" dt="2025-02-04T15:46:04.708"/>
    <p1510:client id="{EA65CCE7-4D40-401A-9838-3B0831D62C6E}" v="1" dt="2025-02-05T15:21:09.1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>
      <p:cViewPr varScale="1">
        <p:scale>
          <a:sx n="163" d="100"/>
          <a:sy n="163" d="100"/>
        </p:scale>
        <p:origin x="169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29AE3C56-95F7-4B8B-A3E1-184D660B9D00}"/>
    <pc:docChg chg="undo redo custSel addSld modSld">
      <pc:chgData name="JHEYSON FABIAN VILLAVISAN BUITRAGO" userId="e5ced5c2-d787-455d-b115-4f08a699b8c8" providerId="ADAL" clId="{29AE3C56-95F7-4B8B-A3E1-184D660B9D00}" dt="2025-02-04T14:46:47.942" v="1030" actId="20577"/>
      <pc:docMkLst>
        <pc:docMk/>
      </pc:docMkLst>
      <pc:sldChg chg="modSp mod">
        <pc:chgData name="JHEYSON FABIAN VILLAVISAN BUITRAGO" userId="e5ced5c2-d787-455d-b115-4f08a699b8c8" providerId="ADAL" clId="{29AE3C56-95F7-4B8B-A3E1-184D660B9D00}" dt="2025-02-04T13:39:48.827" v="18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29AE3C56-95F7-4B8B-A3E1-184D660B9D00}" dt="2025-02-04T13:39:48.827" v="18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19:45.992" v="825" actId="20577"/>
        <pc:sldMkLst>
          <pc:docMk/>
          <pc:sldMk cId="0" sldId="261"/>
        </pc:sldMkLst>
        <pc:spChg chg="mod">
          <ac:chgData name="JHEYSON FABIAN VILLAVISAN BUITRAGO" userId="e5ced5c2-d787-455d-b115-4f08a699b8c8" providerId="ADAL" clId="{29AE3C56-95F7-4B8B-A3E1-184D660B9D00}" dt="2025-02-04T13:40:15.051" v="22"/>
          <ac:spMkLst>
            <pc:docMk/>
            <pc:sldMk cId="0" sldId="261"/>
            <ac:spMk id="2" creationId="{B7BBAA63-6E9C-7FD5-350A-58CDC54BCE93}"/>
          </ac:spMkLst>
        </pc:spChg>
        <pc:graphicFrameChg chg="mod">
          <ac:chgData name="JHEYSON FABIAN VILLAVISAN BUITRAGO" userId="e5ced5c2-d787-455d-b115-4f08a699b8c8" providerId="ADAL" clId="{29AE3C56-95F7-4B8B-A3E1-184D660B9D00}" dt="2025-02-04T14:19:45.992" v="825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modSp add mod">
        <pc:chgData name="JHEYSON FABIAN VILLAVISAN BUITRAGO" userId="e5ced5c2-d787-455d-b115-4f08a699b8c8" providerId="ADAL" clId="{29AE3C56-95F7-4B8B-A3E1-184D660B9D00}" dt="2025-02-04T14:31:11.579" v="1004" actId="20577"/>
        <pc:sldMkLst>
          <pc:docMk/>
          <pc:sldMk cId="0" sldId="266"/>
        </pc:sldMkLst>
        <pc:spChg chg="mod">
          <ac:chgData name="JHEYSON FABIAN VILLAVISAN BUITRAGO" userId="e5ced5c2-d787-455d-b115-4f08a699b8c8" providerId="ADAL" clId="{29AE3C56-95F7-4B8B-A3E1-184D660B9D00}" dt="2025-02-04T14:31:11.579" v="1004" actId="20577"/>
          <ac:spMkLst>
            <pc:docMk/>
            <pc:sldMk cId="0" sldId="266"/>
            <ac:spMk id="9" creationId="{1DF9086F-7804-4245-BF66-46E11D73F05F}"/>
          </ac:spMkLst>
        </pc:spChg>
        <pc:spChg chg="mod">
          <ac:chgData name="JHEYSON FABIAN VILLAVISAN BUITRAGO" userId="e5ced5c2-d787-455d-b115-4f08a699b8c8" providerId="ADAL" clId="{29AE3C56-95F7-4B8B-A3E1-184D660B9D00}" dt="2025-02-04T14:27:34.141" v="996" actId="20577"/>
          <ac:spMkLst>
            <pc:docMk/>
            <pc:sldMk cId="0" sldId="266"/>
            <ac:spMk id="17410" creationId="{B3EF008C-EFA0-44F3-951B-EB1557F44AC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27:42.659" v="1000" actId="20577"/>
        <pc:sldMkLst>
          <pc:docMk/>
          <pc:sldMk cId="0" sldId="268"/>
        </pc:sldMkLst>
        <pc:spChg chg="mod">
          <ac:chgData name="JHEYSON FABIAN VILLAVISAN BUITRAGO" userId="e5ced5c2-d787-455d-b115-4f08a699b8c8" providerId="ADAL" clId="{29AE3C56-95F7-4B8B-A3E1-184D660B9D00}" dt="2025-02-04T13:40:19.948" v="24"/>
          <ac:spMkLst>
            <pc:docMk/>
            <pc:sldMk cId="0" sldId="268"/>
            <ac:spMk id="2" creationId="{E3039CD5-5EDF-B67E-43E0-6A692B67FA09}"/>
          </ac:spMkLst>
        </pc:spChg>
        <pc:spChg chg="mod">
          <ac:chgData name="JHEYSON FABIAN VILLAVISAN BUITRAGO" userId="e5ced5c2-d787-455d-b115-4f08a699b8c8" providerId="ADAL" clId="{29AE3C56-95F7-4B8B-A3E1-184D660B9D00}" dt="2025-02-04T13:40:32.453" v="26" actId="20577"/>
          <ac:spMkLst>
            <pc:docMk/>
            <pc:sldMk cId="0" sldId="268"/>
            <ac:spMk id="3" creationId="{008BB48C-FC05-3615-A776-2D1677A4E9F1}"/>
          </ac:spMkLst>
        </pc:spChg>
        <pc:spChg chg="mod">
          <ac:chgData name="JHEYSON FABIAN VILLAVISAN BUITRAGO" userId="e5ced5c2-d787-455d-b115-4f08a699b8c8" providerId="ADAL" clId="{29AE3C56-95F7-4B8B-A3E1-184D660B9D00}" dt="2025-02-04T14:27:42.659" v="1000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3:39:58.014" v="19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29AE3C56-95F7-4B8B-A3E1-184D660B9D00}" dt="2025-02-04T13:39:58.014" v="19"/>
          <ac:spMkLst>
            <pc:docMk/>
            <pc:sldMk cId="3709177429" sldId="274"/>
            <ac:spMk id="5" creationId="{AD83FA30-4A3C-43B8-17CD-C08519129156}"/>
          </ac:spMkLst>
        </pc:spChg>
      </pc:sldChg>
      <pc:sldChg chg="modSp add mod">
        <pc:chgData name="JHEYSON FABIAN VILLAVISAN BUITRAGO" userId="e5ced5c2-d787-455d-b115-4f08a699b8c8" providerId="ADAL" clId="{29AE3C56-95F7-4B8B-A3E1-184D660B9D00}" dt="2025-02-04T14:31:09.215" v="1003" actId="20577"/>
        <pc:sldMkLst>
          <pc:docMk/>
          <pc:sldMk cId="2680639377" sldId="275"/>
        </pc:sldMkLst>
        <pc:spChg chg="mod">
          <ac:chgData name="JHEYSON FABIAN VILLAVISAN BUITRAGO" userId="e5ced5c2-d787-455d-b115-4f08a699b8c8" providerId="ADAL" clId="{29AE3C56-95F7-4B8B-A3E1-184D660B9D00}" dt="2025-02-04T14:31:09.215" v="1003" actId="20577"/>
          <ac:spMkLst>
            <pc:docMk/>
            <pc:sldMk cId="2680639377" sldId="275"/>
            <ac:spMk id="9" creationId="{1DF9086F-7804-4245-BF66-46E11D73F05F}"/>
          </ac:spMkLst>
        </pc:spChg>
        <pc:spChg chg="mod">
          <ac:chgData name="JHEYSON FABIAN VILLAVISAN BUITRAGO" userId="e5ced5c2-d787-455d-b115-4f08a699b8c8" providerId="ADAL" clId="{29AE3C56-95F7-4B8B-A3E1-184D660B9D00}" dt="2025-02-04T14:27:37.416" v="998" actId="20577"/>
          <ac:spMkLst>
            <pc:docMk/>
            <pc:sldMk cId="2680639377" sldId="275"/>
            <ac:spMk id="17410" creationId="{B3EF008C-EFA0-44F3-951B-EB1557F44ACC}"/>
          </ac:spMkLst>
        </pc:spChg>
      </pc:sldChg>
      <pc:sldChg chg="delSp modSp mod">
        <pc:chgData name="JHEYSON FABIAN VILLAVISAN BUITRAGO" userId="e5ced5c2-d787-455d-b115-4f08a699b8c8" providerId="ADAL" clId="{29AE3C56-95F7-4B8B-A3E1-184D660B9D00}" dt="2025-02-04T14:27:40.001" v="999" actId="20577"/>
        <pc:sldMkLst>
          <pc:docMk/>
          <pc:sldMk cId="1955606898" sldId="277"/>
        </pc:sldMkLst>
        <pc:spChg chg="mod">
          <ac:chgData name="JHEYSON FABIAN VILLAVISAN BUITRAGO" userId="e5ced5c2-d787-455d-b115-4f08a699b8c8" providerId="ADAL" clId="{29AE3C56-95F7-4B8B-A3E1-184D660B9D00}" dt="2025-02-04T13:40:17.825" v="23"/>
          <ac:spMkLst>
            <pc:docMk/>
            <pc:sldMk cId="1955606898" sldId="277"/>
            <ac:spMk id="2" creationId="{F5B918F2-F494-3DBB-D058-68F2779A0025}"/>
          </ac:spMkLst>
        </pc:spChg>
        <pc:spChg chg="del mod">
          <ac:chgData name="JHEYSON FABIAN VILLAVISAN BUITRAGO" userId="e5ced5c2-d787-455d-b115-4f08a699b8c8" providerId="ADAL" clId="{29AE3C56-95F7-4B8B-A3E1-184D660B9D00}" dt="2025-02-04T14:23:13.546" v="827" actId="478"/>
          <ac:spMkLst>
            <pc:docMk/>
            <pc:sldMk cId="1955606898" sldId="277"/>
            <ac:spMk id="12" creationId="{B4336C17-6123-3859-97BF-FC6F99A43B32}"/>
          </ac:spMkLst>
        </pc:spChg>
        <pc:spChg chg="mod">
          <ac:chgData name="JHEYSON FABIAN VILLAVISAN BUITRAGO" userId="e5ced5c2-d787-455d-b115-4f08a699b8c8" providerId="ADAL" clId="{29AE3C56-95F7-4B8B-A3E1-184D660B9D00}" dt="2025-02-04T14:27:40.001" v="999" actId="20577"/>
          <ac:spMkLst>
            <pc:docMk/>
            <pc:sldMk cId="1955606898" sldId="277"/>
            <ac:spMk id="21506" creationId="{974AAA16-E8D7-47E1-ABBC-3CB9C4D3BD82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3:40:01.726" v="20"/>
        <pc:sldMkLst>
          <pc:docMk/>
          <pc:sldMk cId="214171354" sldId="278"/>
        </pc:sldMkLst>
        <pc:spChg chg="mod">
          <ac:chgData name="JHEYSON FABIAN VILLAVISAN BUITRAGO" userId="e5ced5c2-d787-455d-b115-4f08a699b8c8" providerId="ADAL" clId="{29AE3C56-95F7-4B8B-A3E1-184D660B9D00}" dt="2025-02-04T13:40:01.726" v="20"/>
          <ac:spMkLst>
            <pc:docMk/>
            <pc:sldMk cId="214171354" sldId="278"/>
            <ac:spMk id="5" creationId="{DA8BB1D7-DBA8-5CD6-CAAC-0581D75A6D40}"/>
          </ac:spMkLst>
        </pc:spChg>
      </pc:sldChg>
      <pc:sldChg chg="addSp modSp mod">
        <pc:chgData name="JHEYSON FABIAN VILLAVISAN BUITRAGO" userId="e5ced5c2-d787-455d-b115-4f08a699b8c8" providerId="ADAL" clId="{29AE3C56-95F7-4B8B-A3E1-184D660B9D00}" dt="2025-02-04T14:46:47.942" v="1030" actId="20577"/>
        <pc:sldMkLst>
          <pc:docMk/>
          <pc:sldMk cId="2965408220" sldId="280"/>
        </pc:sldMkLst>
        <pc:spChg chg="add mod">
          <ac:chgData name="JHEYSON FABIAN VILLAVISAN BUITRAGO" userId="e5ced5c2-d787-455d-b115-4f08a699b8c8" providerId="ADAL" clId="{29AE3C56-95F7-4B8B-A3E1-184D660B9D00}" dt="2025-02-04T14:26:43.825" v="991" actId="13926"/>
          <ac:spMkLst>
            <pc:docMk/>
            <pc:sldMk cId="2965408220" sldId="280"/>
            <ac:spMk id="2" creationId="{DC12FCB8-0305-E041-1893-DDFE85DEBAFF}"/>
          </ac:spMkLst>
        </pc:spChg>
        <pc:spChg chg="mod">
          <ac:chgData name="JHEYSON FABIAN VILLAVISAN BUITRAGO" userId="e5ced5c2-d787-455d-b115-4f08a699b8c8" providerId="ADAL" clId="{29AE3C56-95F7-4B8B-A3E1-184D660B9D00}" dt="2025-02-04T14:24:20.908" v="852" actId="20577"/>
          <ac:spMkLst>
            <pc:docMk/>
            <pc:sldMk cId="2965408220" sldId="280"/>
            <ac:spMk id="8" creationId="{5932E3F1-24A7-A01F-0773-6237BD556E80}"/>
          </ac:spMkLst>
        </pc:spChg>
        <pc:spChg chg="mod">
          <ac:chgData name="JHEYSON FABIAN VILLAVISAN BUITRAGO" userId="e5ced5c2-d787-455d-b115-4f08a699b8c8" providerId="ADAL" clId="{29AE3C56-95F7-4B8B-A3E1-184D660B9D00}" dt="2025-02-04T13:40:04.920" v="21"/>
          <ac:spMkLst>
            <pc:docMk/>
            <pc:sldMk cId="2965408220" sldId="280"/>
            <ac:spMk id="9" creationId="{79EF761A-FEAD-D9F3-BD56-49599C4CE1E2}"/>
          </ac:spMkLst>
        </pc:spChg>
        <pc:graphicFrameChg chg="mod modGraphic">
          <ac:chgData name="JHEYSON FABIAN VILLAVISAN BUITRAGO" userId="e5ced5c2-d787-455d-b115-4f08a699b8c8" providerId="ADAL" clId="{29AE3C56-95F7-4B8B-A3E1-184D660B9D00}" dt="2025-02-04T14:46:47.942" v="1030" actId="20577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</pc:docChg>
  </pc:docChgLst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3C960EF9-9F90-4C06-ADB8-88ED32B978A2}"/>
    <pc:docChg chg="undo custSel addSld delSld modSld sldOrd modSection">
      <pc:chgData name="JHEYSON FABIAN VILLAVISAN BUITRAGO" userId="e5ced5c2-d787-455d-b115-4f08a699b8c8" providerId="ADAL" clId="{3C960EF9-9F90-4C06-ADB8-88ED32B978A2}" dt="2025-02-04T15:59:24.826" v="1061" actId="113"/>
      <pc:docMkLst>
        <pc:docMk/>
      </pc:docMkLst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8"/>
        </pc:sldMkLst>
      </pc:sldChg>
      <pc:sldChg chg="addSp delSp modSp add del mod">
        <pc:chgData name="JHEYSON FABIAN VILLAVISAN BUITRAGO" userId="e5ced5c2-d787-455d-b115-4f08a699b8c8" providerId="ADAL" clId="{3C960EF9-9F90-4C06-ADB8-88ED32B978A2}" dt="2025-02-04T15:35:56.893" v="483" actId="404"/>
        <pc:sldMkLst>
          <pc:docMk/>
          <pc:sldMk cId="3709177429" sldId="274"/>
        </pc:sldMkLst>
        <pc:spChg chg="del">
          <ac:chgData name="JHEYSON FABIAN VILLAVISAN BUITRAGO" userId="e5ced5c2-d787-455d-b115-4f08a699b8c8" providerId="ADAL" clId="{3C960EF9-9F90-4C06-ADB8-88ED32B978A2}" dt="2025-02-04T15:24:50.095" v="6" actId="478"/>
          <ac:spMkLst>
            <pc:docMk/>
            <pc:sldMk cId="3709177429" sldId="274"/>
            <ac:spMk id="3" creationId="{4F1F9CC3-49B8-41A8-9878-3805D57595F8}"/>
          </ac:spMkLst>
        </pc:spChg>
        <pc:spChg chg="mod">
          <ac:chgData name="JHEYSON FABIAN VILLAVISAN BUITRAGO" userId="e5ced5c2-d787-455d-b115-4f08a699b8c8" providerId="ADAL" clId="{3C960EF9-9F90-4C06-ADB8-88ED32B978A2}" dt="2025-02-04T15:35:56.893" v="483" actId="404"/>
          <ac:spMkLst>
            <pc:docMk/>
            <pc:sldMk cId="3709177429" sldId="274"/>
            <ac:spMk id="4" creationId="{2C7E43D4-8286-4BEE-907B-3A35AE701C90}"/>
          </ac:spMkLst>
        </pc:spChg>
        <pc:spChg chg="add del mod">
          <ac:chgData name="JHEYSON FABIAN VILLAVISAN BUITRAGO" userId="e5ced5c2-d787-455d-b115-4f08a699b8c8" providerId="ADAL" clId="{3C960EF9-9F90-4C06-ADB8-88ED32B978A2}" dt="2025-02-04T15:24:51.965" v="7" actId="478"/>
          <ac:spMkLst>
            <pc:docMk/>
            <pc:sldMk cId="3709177429" sldId="274"/>
            <ac:spMk id="8" creationId="{E62122D8-BCFD-40AB-53B0-C29737D4FCFA}"/>
          </ac:spMkLst>
        </pc:spChg>
        <pc:spChg chg="mod">
          <ac:chgData name="JHEYSON FABIAN VILLAVISAN BUITRAGO" userId="e5ced5c2-d787-455d-b115-4f08a699b8c8" providerId="ADAL" clId="{3C960EF9-9F90-4C06-ADB8-88ED32B978A2}" dt="2025-02-04T15:24:32.201" v="5" actId="20577"/>
          <ac:spMkLst>
            <pc:docMk/>
            <pc:sldMk cId="3709177429" sldId="274"/>
            <ac:spMk id="10" creationId="{AF4E183E-A171-4923-A99E-D149888CEC37}"/>
          </ac:spMkLst>
        </pc:spChg>
        <pc:picChg chg="del">
          <ac:chgData name="JHEYSON FABIAN VILLAVISAN BUITRAGO" userId="e5ced5c2-d787-455d-b115-4f08a699b8c8" providerId="ADAL" clId="{3C960EF9-9F90-4C06-ADB8-88ED32B978A2}" dt="2025-02-04T15:24:53.321" v="8" actId="478"/>
          <ac:picMkLst>
            <pc:docMk/>
            <pc:sldMk cId="3709177429" sldId="274"/>
            <ac:picMk id="9" creationId="{2BCDCF25-80B5-4CA1-B1B6-1C7F924229A5}"/>
          </ac:picMkLst>
        </pc:picChg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680639377" sldId="275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14171354" sldId="278"/>
        </pc:sldMkLst>
      </pc:sldChg>
      <pc:sldChg chg="modSp mod ord">
        <pc:chgData name="JHEYSON FABIAN VILLAVISAN BUITRAGO" userId="e5ced5c2-d787-455d-b115-4f08a699b8c8" providerId="ADAL" clId="{3C960EF9-9F90-4C06-ADB8-88ED32B978A2}" dt="2025-02-04T15:24:27.738" v="4" actId="20577"/>
        <pc:sldMkLst>
          <pc:docMk/>
          <pc:sldMk cId="2965408220" sldId="280"/>
        </pc:sldMkLst>
        <pc:spChg chg="mod">
          <ac:chgData name="JHEYSON FABIAN VILLAVISAN BUITRAGO" userId="e5ced5c2-d787-455d-b115-4f08a699b8c8" providerId="ADAL" clId="{3C960EF9-9F90-4C06-ADB8-88ED32B978A2}" dt="2025-02-04T15:24:27.738" v="4" actId="20577"/>
          <ac:spMkLst>
            <pc:docMk/>
            <pc:sldMk cId="2965408220" sldId="280"/>
            <ac:spMk id="11266" creationId="{74AD047A-E86C-4E92-874D-BAA043AB0B46}"/>
          </ac:spMkLst>
        </pc:spChg>
      </pc:sldChg>
      <pc:sldChg chg="delSp modSp add mod">
        <pc:chgData name="JHEYSON FABIAN VILLAVISAN BUITRAGO" userId="e5ced5c2-d787-455d-b115-4f08a699b8c8" providerId="ADAL" clId="{3C960EF9-9F90-4C06-ADB8-88ED32B978A2}" dt="2025-02-04T15:38:32.251" v="580" actId="20577"/>
        <pc:sldMkLst>
          <pc:docMk/>
          <pc:sldMk cId="2753606348" sldId="281"/>
        </pc:sldMkLst>
        <pc:spChg chg="mod">
          <ac:chgData name="JHEYSON FABIAN VILLAVISAN BUITRAGO" userId="e5ced5c2-d787-455d-b115-4f08a699b8c8" providerId="ADAL" clId="{3C960EF9-9F90-4C06-ADB8-88ED32B978A2}" dt="2025-02-04T15:36:41.854" v="511" actId="1076"/>
          <ac:spMkLst>
            <pc:docMk/>
            <pc:sldMk cId="2753606348" sldId="281"/>
            <ac:spMk id="2" creationId="{298A856A-91BC-6DDA-05A3-FEFA0B4AA61D}"/>
          </ac:spMkLst>
        </pc:spChg>
        <pc:spChg chg="mod">
          <ac:chgData name="JHEYSON FABIAN VILLAVISAN BUITRAGO" userId="e5ced5c2-d787-455d-b115-4f08a699b8c8" providerId="ADAL" clId="{3C960EF9-9F90-4C06-ADB8-88ED32B978A2}" dt="2025-02-04T15:38:32.251" v="580" actId="20577"/>
          <ac:spMkLst>
            <pc:docMk/>
            <pc:sldMk cId="2753606348" sldId="281"/>
            <ac:spMk id="4" creationId="{2A873A57-77DC-4C43-3689-0B82FB1544DB}"/>
          </ac:spMkLst>
        </pc:spChg>
        <pc:spChg chg="mod">
          <ac:chgData name="JHEYSON FABIAN VILLAVISAN BUITRAGO" userId="e5ced5c2-d787-455d-b115-4f08a699b8c8" providerId="ADAL" clId="{3C960EF9-9F90-4C06-ADB8-88ED32B978A2}" dt="2025-02-04T15:29:54.047" v="370" actId="20577"/>
          <ac:spMkLst>
            <pc:docMk/>
            <pc:sldMk cId="2753606348" sldId="281"/>
            <ac:spMk id="10" creationId="{F33C249C-1126-8114-6B8D-5DA810FF3103}"/>
          </ac:spMkLst>
        </pc:spChg>
        <pc:picChg chg="del">
          <ac:chgData name="JHEYSON FABIAN VILLAVISAN BUITRAGO" userId="e5ced5c2-d787-455d-b115-4f08a699b8c8" providerId="ADAL" clId="{3C960EF9-9F90-4C06-ADB8-88ED32B978A2}" dt="2025-02-04T15:26:34.048" v="133" actId="478"/>
          <ac:picMkLst>
            <pc:docMk/>
            <pc:sldMk cId="2753606348" sldId="281"/>
            <ac:picMk id="6" creationId="{BF3C281F-9B6B-B7F5-5F5E-E08BFF55851C}"/>
          </ac:picMkLst>
        </pc:picChg>
      </pc:sldChg>
      <pc:sldChg chg="addSp modSp add mod">
        <pc:chgData name="JHEYSON FABIAN VILLAVISAN BUITRAGO" userId="e5ced5c2-d787-455d-b115-4f08a699b8c8" providerId="ADAL" clId="{3C960EF9-9F90-4C06-ADB8-88ED32B978A2}" dt="2025-02-04T15:56:44.871" v="944" actId="113"/>
        <pc:sldMkLst>
          <pc:docMk/>
          <pc:sldMk cId="949277400" sldId="282"/>
        </pc:sldMkLst>
        <pc:spChg chg="mod">
          <ac:chgData name="JHEYSON FABIAN VILLAVISAN BUITRAGO" userId="e5ced5c2-d787-455d-b115-4f08a699b8c8" providerId="ADAL" clId="{3C960EF9-9F90-4C06-ADB8-88ED32B978A2}" dt="2025-02-04T15:35:40.793" v="465" actId="403"/>
          <ac:spMkLst>
            <pc:docMk/>
            <pc:sldMk cId="949277400" sldId="282"/>
            <ac:spMk id="2" creationId="{31B6C9C9-5F4F-8A13-1C47-DE5B94DB6257}"/>
          </ac:spMkLst>
        </pc:spChg>
        <pc:spChg chg="add mod">
          <ac:chgData name="JHEYSON FABIAN VILLAVISAN BUITRAGO" userId="e5ced5c2-d787-455d-b115-4f08a699b8c8" providerId="ADAL" clId="{3C960EF9-9F90-4C06-ADB8-88ED32B978A2}" dt="2025-02-04T15:33:07.712" v="437" actId="14100"/>
          <ac:spMkLst>
            <pc:docMk/>
            <pc:sldMk cId="949277400" sldId="282"/>
            <ac:spMk id="3" creationId="{524C7DBD-24A8-9003-67F1-11A328722545}"/>
          </ac:spMkLst>
        </pc:spChg>
        <pc:spChg chg="mod">
          <ac:chgData name="JHEYSON FABIAN VILLAVISAN BUITRAGO" userId="e5ced5c2-d787-455d-b115-4f08a699b8c8" providerId="ADAL" clId="{3C960EF9-9F90-4C06-ADB8-88ED32B978A2}" dt="2025-02-04T15:56:44.871" v="944" actId="113"/>
          <ac:spMkLst>
            <pc:docMk/>
            <pc:sldMk cId="949277400" sldId="282"/>
            <ac:spMk id="4" creationId="{020446E1-D9C0-13D9-71E8-78C4891BA132}"/>
          </ac:spMkLst>
        </pc:spChg>
        <pc:spChg chg="mod">
          <ac:chgData name="JHEYSON FABIAN VILLAVISAN BUITRAGO" userId="e5ced5c2-d787-455d-b115-4f08a699b8c8" providerId="ADAL" clId="{3C960EF9-9F90-4C06-ADB8-88ED32B978A2}" dt="2025-02-04T15:33:11.235" v="438" actId="20577"/>
          <ac:spMkLst>
            <pc:docMk/>
            <pc:sldMk cId="949277400" sldId="282"/>
            <ac:spMk id="10" creationId="{7CB40483-09DA-53B9-39D6-7D8E756ED1E8}"/>
          </ac:spMkLst>
        </pc:spChg>
      </pc:sldChg>
      <pc:sldChg chg="modSp add mod">
        <pc:chgData name="JHEYSON FABIAN VILLAVISAN BUITRAGO" userId="e5ced5c2-d787-455d-b115-4f08a699b8c8" providerId="ADAL" clId="{3C960EF9-9F90-4C06-ADB8-88ED32B978A2}" dt="2025-02-04T15:56:31.468" v="943" actId="113"/>
        <pc:sldMkLst>
          <pc:docMk/>
          <pc:sldMk cId="989802654" sldId="283"/>
        </pc:sldMkLst>
        <pc:spChg chg="mod">
          <ac:chgData name="JHEYSON FABIAN VILLAVISAN BUITRAGO" userId="e5ced5c2-d787-455d-b115-4f08a699b8c8" providerId="ADAL" clId="{3C960EF9-9F90-4C06-ADB8-88ED32B978A2}" dt="2025-02-04T15:39:00.413" v="592" actId="113"/>
          <ac:spMkLst>
            <pc:docMk/>
            <pc:sldMk cId="989802654" sldId="283"/>
            <ac:spMk id="2" creationId="{FE946512-6F4B-4C6E-F0FB-83C122EA00D6}"/>
          </ac:spMkLst>
        </pc:spChg>
        <pc:spChg chg="mod">
          <ac:chgData name="JHEYSON FABIAN VILLAVISAN BUITRAGO" userId="e5ced5c2-d787-455d-b115-4f08a699b8c8" providerId="ADAL" clId="{3C960EF9-9F90-4C06-ADB8-88ED32B978A2}" dt="2025-02-04T15:56:31.468" v="943" actId="113"/>
          <ac:spMkLst>
            <pc:docMk/>
            <pc:sldMk cId="989802654" sldId="283"/>
            <ac:spMk id="4" creationId="{31E26430-40C9-2A7B-414F-472BB4A923F2}"/>
          </ac:spMkLst>
        </pc:spChg>
        <pc:spChg chg="mod">
          <ac:chgData name="JHEYSON FABIAN VILLAVISAN BUITRAGO" userId="e5ced5c2-d787-455d-b115-4f08a699b8c8" providerId="ADAL" clId="{3C960EF9-9F90-4C06-ADB8-88ED32B978A2}" dt="2025-02-04T15:33:41.313" v="440" actId="20577"/>
          <ac:spMkLst>
            <pc:docMk/>
            <pc:sldMk cId="989802654" sldId="283"/>
            <ac:spMk id="10" creationId="{D6B6DB48-361E-538C-B91B-45312A4FB43C}"/>
          </ac:spMkLst>
        </pc:spChg>
      </pc:sldChg>
      <pc:sldChg chg="modSp add mod">
        <pc:chgData name="JHEYSON FABIAN VILLAVISAN BUITRAGO" userId="e5ced5c2-d787-455d-b115-4f08a699b8c8" providerId="ADAL" clId="{3C960EF9-9F90-4C06-ADB8-88ED32B978A2}" dt="2025-02-04T15:39:23.528" v="601" actId="20577"/>
        <pc:sldMkLst>
          <pc:docMk/>
          <pc:sldMk cId="221020506" sldId="284"/>
        </pc:sldMkLst>
        <pc:spChg chg="mod">
          <ac:chgData name="JHEYSON FABIAN VILLAVISAN BUITRAGO" userId="e5ced5c2-d787-455d-b115-4f08a699b8c8" providerId="ADAL" clId="{3C960EF9-9F90-4C06-ADB8-88ED32B978A2}" dt="2025-02-04T15:39:11.244" v="596" actId="14100"/>
          <ac:spMkLst>
            <pc:docMk/>
            <pc:sldMk cId="221020506" sldId="284"/>
            <ac:spMk id="2" creationId="{3A84CDFE-589A-7254-A188-F62FA5520D76}"/>
          </ac:spMkLst>
        </pc:spChg>
        <pc:spChg chg="mod">
          <ac:chgData name="JHEYSON FABIAN VILLAVISAN BUITRAGO" userId="e5ced5c2-d787-455d-b115-4f08a699b8c8" providerId="ADAL" clId="{3C960EF9-9F90-4C06-ADB8-88ED32B978A2}" dt="2025-02-04T15:39:17.988" v="600" actId="27636"/>
          <ac:spMkLst>
            <pc:docMk/>
            <pc:sldMk cId="221020506" sldId="284"/>
            <ac:spMk id="4" creationId="{EA5ED10F-C7C5-1A14-7C7E-6D3FAAC02831}"/>
          </ac:spMkLst>
        </pc:spChg>
        <pc:spChg chg="mod">
          <ac:chgData name="JHEYSON FABIAN VILLAVISAN BUITRAGO" userId="e5ced5c2-d787-455d-b115-4f08a699b8c8" providerId="ADAL" clId="{3C960EF9-9F90-4C06-ADB8-88ED32B978A2}" dt="2025-02-04T15:39:23.528" v="601" actId="20577"/>
          <ac:spMkLst>
            <pc:docMk/>
            <pc:sldMk cId="221020506" sldId="284"/>
            <ac:spMk id="10" creationId="{EB915BF0-AFF0-26CB-3D3F-4FE148DE17A0}"/>
          </ac:spMkLst>
        </pc:spChg>
      </pc:sldChg>
      <pc:sldChg chg="addSp delSp modSp add mod">
        <pc:chgData name="JHEYSON FABIAN VILLAVISAN BUITRAGO" userId="e5ced5c2-d787-455d-b115-4f08a699b8c8" providerId="ADAL" clId="{3C960EF9-9F90-4C06-ADB8-88ED32B978A2}" dt="2025-02-04T15:59:24.826" v="1061" actId="113"/>
        <pc:sldMkLst>
          <pc:docMk/>
          <pc:sldMk cId="943304343" sldId="285"/>
        </pc:sldMkLst>
        <pc:spChg chg="mod">
          <ac:chgData name="JHEYSON FABIAN VILLAVISAN BUITRAGO" userId="e5ced5c2-d787-455d-b115-4f08a699b8c8" providerId="ADAL" clId="{3C960EF9-9F90-4C06-ADB8-88ED32B978A2}" dt="2025-02-04T15:45:07.627" v="637" actId="20577"/>
          <ac:spMkLst>
            <pc:docMk/>
            <pc:sldMk cId="943304343" sldId="285"/>
            <ac:spMk id="2" creationId="{05270885-CB56-64D1-B67D-42F22CDA5CA8}"/>
          </ac:spMkLst>
        </pc:spChg>
        <pc:spChg chg="del">
          <ac:chgData name="JHEYSON FABIAN VILLAVISAN BUITRAGO" userId="e5ced5c2-d787-455d-b115-4f08a699b8c8" providerId="ADAL" clId="{3C960EF9-9F90-4C06-ADB8-88ED32B978A2}" dt="2025-02-04T15:55:29.460" v="941" actId="478"/>
          <ac:spMkLst>
            <pc:docMk/>
            <pc:sldMk cId="943304343" sldId="285"/>
            <ac:spMk id="3" creationId="{2C8826FF-9C7E-D9DA-8149-C1FE1495A616}"/>
          </ac:spMkLst>
        </pc:spChg>
        <pc:spChg chg="add del mod">
          <ac:chgData name="JHEYSON FABIAN VILLAVISAN BUITRAGO" userId="e5ced5c2-d787-455d-b115-4f08a699b8c8" providerId="ADAL" clId="{3C960EF9-9F90-4C06-ADB8-88ED32B978A2}" dt="2025-02-04T15:59:24.826" v="1061" actId="113"/>
          <ac:spMkLst>
            <pc:docMk/>
            <pc:sldMk cId="943304343" sldId="285"/>
            <ac:spMk id="4" creationId="{94AC859E-EEF1-6F2B-0BC9-1EB7422DE145}"/>
          </ac:spMkLst>
        </pc:spChg>
        <pc:spChg chg="add mod">
          <ac:chgData name="JHEYSON FABIAN VILLAVISAN BUITRAGO" userId="e5ced5c2-d787-455d-b115-4f08a699b8c8" providerId="ADAL" clId="{3C960EF9-9F90-4C06-ADB8-88ED32B978A2}" dt="2025-02-04T15:46:04.708" v="643"/>
          <ac:spMkLst>
            <pc:docMk/>
            <pc:sldMk cId="943304343" sldId="285"/>
            <ac:spMk id="6" creationId="{7E2E0811-C2F0-CC38-6B0A-34D6B851834F}"/>
          </ac:spMkLst>
        </pc:spChg>
        <pc:spChg chg="mod">
          <ac:chgData name="JHEYSON FABIAN VILLAVISAN BUITRAGO" userId="e5ced5c2-d787-455d-b115-4f08a699b8c8" providerId="ADAL" clId="{3C960EF9-9F90-4C06-ADB8-88ED32B978A2}" dt="2025-02-04T15:44:52.069" v="603" actId="20577"/>
          <ac:spMkLst>
            <pc:docMk/>
            <pc:sldMk cId="943304343" sldId="285"/>
            <ac:spMk id="10" creationId="{91BEDDE4-617B-DBBD-F5CA-0C6BCFC90736}"/>
          </ac:spMkLst>
        </pc:spChg>
      </pc:sldChg>
    </pc:docChg>
  </pc:docChgLst>
  <pc:docChgLst>
    <pc:chgData name="JHEYSON FABIAN VILLAVISAN BUITRAGO" userId="e5ced5c2-d787-455d-b115-4f08a699b8c8" providerId="ADAL" clId="{EA65CCE7-4D40-401A-9838-3B0831D62C6E}"/>
    <pc:docChg chg="undo custSel addSld delSld modSld modSection">
      <pc:chgData name="JHEYSON FABIAN VILLAVISAN BUITRAGO" userId="e5ced5c2-d787-455d-b115-4f08a699b8c8" providerId="ADAL" clId="{EA65CCE7-4D40-401A-9838-3B0831D62C6E}" dt="2025-02-05T15:32:06.069" v="312" actId="20577"/>
      <pc:docMkLst>
        <pc:docMk/>
      </pc:docMkLst>
      <pc:sldChg chg="del">
        <pc:chgData name="JHEYSON FABIAN VILLAVISAN BUITRAGO" userId="e5ced5c2-d787-455d-b115-4f08a699b8c8" providerId="ADAL" clId="{EA65CCE7-4D40-401A-9838-3B0831D62C6E}" dt="2025-02-05T15:22:22.226" v="89" actId="47"/>
        <pc:sldMkLst>
          <pc:docMk/>
          <pc:sldMk cId="2753606348" sldId="281"/>
        </pc:sldMkLst>
      </pc:sldChg>
      <pc:sldChg chg="del">
        <pc:chgData name="JHEYSON FABIAN VILLAVISAN BUITRAGO" userId="e5ced5c2-d787-455d-b115-4f08a699b8c8" providerId="ADAL" clId="{EA65CCE7-4D40-401A-9838-3B0831D62C6E}" dt="2025-02-05T15:22:23.400" v="90" actId="47"/>
        <pc:sldMkLst>
          <pc:docMk/>
          <pc:sldMk cId="949277400" sldId="282"/>
        </pc:sldMkLst>
      </pc:sldChg>
      <pc:sldChg chg="del">
        <pc:chgData name="JHEYSON FABIAN VILLAVISAN BUITRAGO" userId="e5ced5c2-d787-455d-b115-4f08a699b8c8" providerId="ADAL" clId="{EA65CCE7-4D40-401A-9838-3B0831D62C6E}" dt="2025-02-05T15:22:24.141" v="91" actId="47"/>
        <pc:sldMkLst>
          <pc:docMk/>
          <pc:sldMk cId="989802654" sldId="283"/>
        </pc:sldMkLst>
      </pc:sldChg>
      <pc:sldChg chg="del">
        <pc:chgData name="JHEYSON FABIAN VILLAVISAN BUITRAGO" userId="e5ced5c2-d787-455d-b115-4f08a699b8c8" providerId="ADAL" clId="{EA65CCE7-4D40-401A-9838-3B0831D62C6E}" dt="2025-02-05T15:22:24.912" v="92" actId="47"/>
        <pc:sldMkLst>
          <pc:docMk/>
          <pc:sldMk cId="221020506" sldId="284"/>
        </pc:sldMkLst>
      </pc:sldChg>
      <pc:sldChg chg="del">
        <pc:chgData name="JHEYSON FABIAN VILLAVISAN BUITRAGO" userId="e5ced5c2-d787-455d-b115-4f08a699b8c8" providerId="ADAL" clId="{EA65CCE7-4D40-401A-9838-3B0831D62C6E}" dt="2025-02-05T15:22:19.620" v="88" actId="47"/>
        <pc:sldMkLst>
          <pc:docMk/>
          <pc:sldMk cId="943304343" sldId="285"/>
        </pc:sldMkLst>
      </pc:sldChg>
      <pc:sldChg chg="modSp add mod">
        <pc:chgData name="JHEYSON FABIAN VILLAVISAN BUITRAGO" userId="e5ced5c2-d787-455d-b115-4f08a699b8c8" providerId="ADAL" clId="{EA65CCE7-4D40-401A-9838-3B0831D62C6E}" dt="2025-02-05T15:32:06.069" v="312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EA65CCE7-4D40-401A-9838-3B0831D62C6E}" dt="2025-02-05T15:21:12.768" v="9" actId="20577"/>
          <ac:spMkLst>
            <pc:docMk/>
            <pc:sldMk cId="4035662027" sldId="286"/>
            <ac:spMk id="2" creationId="{D56DAEEF-8284-6112-BD0A-EDC7DFEA223F}"/>
          </ac:spMkLst>
        </pc:spChg>
        <pc:spChg chg="mod">
          <ac:chgData name="JHEYSON FABIAN VILLAVISAN BUITRAGO" userId="e5ced5c2-d787-455d-b115-4f08a699b8c8" providerId="ADAL" clId="{EA65CCE7-4D40-401A-9838-3B0831D62C6E}" dt="2025-02-05T15:32:00.210" v="311" actId="20577"/>
          <ac:spMkLst>
            <pc:docMk/>
            <pc:sldMk cId="4035662027" sldId="286"/>
            <ac:spMk id="4" creationId="{8A0CF200-2A59-F009-B9B5-2579EA98BD8F}"/>
          </ac:spMkLst>
        </pc:spChg>
        <pc:spChg chg="mod">
          <ac:chgData name="JHEYSON FABIAN VILLAVISAN BUITRAGO" userId="e5ced5c2-d787-455d-b115-4f08a699b8c8" providerId="ADAL" clId="{EA65CCE7-4D40-401A-9838-3B0831D62C6E}" dt="2025-02-05T15:32:06.069" v="312" actId="20577"/>
          <ac:spMkLst>
            <pc:docMk/>
            <pc:sldMk cId="4035662027" sldId="286"/>
            <ac:spMk id="10" creationId="{F963AE1B-BA6C-6901-0CBF-73BCCDFF8622}"/>
          </ac:spMkLst>
        </pc:spChg>
      </pc:sldChg>
    </pc:docChg>
  </pc:docChgLst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17:55:02.606" v="514" actId="1076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</pc:sldChg>
      <pc:sldChg chg="addSp modSp mod">
        <pc:chgData name="JHEYSON FABIAN VILLAVISAN BUITRAGO" userId="e5ced5c2-d787-455d-b115-4f08a699b8c8" providerId="ADAL" clId="{F051727E-E815-4CBA-87EC-595602D579B3}" dt="2025-01-14T17:55:02.606" v="514" actId="1076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  <pc:spChg chg="mod">
          <ac:chgData name="JHEYSON FABIAN VILLAVISAN BUITRAGO" userId="e5ced5c2-d787-455d-b115-4f08a699b8c8" providerId="ADAL" clId="{F051727E-E815-4CBA-87EC-595602D579B3}" dt="2025-01-04T00:02:04.383" v="454" actId="1076"/>
          <ac:spMkLst>
            <pc:docMk/>
            <pc:sldMk cId="2965408220" sldId="280"/>
            <ac:spMk id="8" creationId="{5932E3F1-24A7-A01F-0773-6237BD556E80}"/>
          </ac:spMkLst>
        </pc:spChg>
        <pc:graphicFrameChg chg="mod modGraphic">
          <ac:chgData name="JHEYSON FABIAN VILLAVISAN BUITRAGO" userId="e5ced5c2-d787-455d-b115-4f08a699b8c8" providerId="ADAL" clId="{F051727E-E815-4CBA-87EC-595602D579B3}" dt="2025-01-14T00:20:48.181" v="475" actId="20577"/>
          <ac:graphicFrameMkLst>
            <pc:docMk/>
            <pc:sldMk cId="2965408220" sldId="280"/>
            <ac:graphicFrameMk id="6" creationId="{D45444DB-DE93-829B-F32A-C3FB962F868B}"/>
          </ac:graphicFrameMkLst>
        </pc:graphicFrameChg>
        <pc:picChg chg="mod">
          <ac:chgData name="JHEYSON FABIAN VILLAVISAN BUITRAGO" userId="e5ced5c2-d787-455d-b115-4f08a699b8c8" providerId="ADAL" clId="{F051727E-E815-4CBA-87EC-595602D579B3}" dt="2025-01-04T00:02:11.213" v="455" actId="14100"/>
          <ac:picMkLst>
            <pc:docMk/>
            <pc:sldMk cId="2965408220" sldId="280"/>
            <ac:picMk id="4" creationId="{F6C827CA-8E86-44AB-5043-B6D399FFB89D}"/>
          </ac:picMkLst>
        </pc:picChg>
      </pc:sld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5/02/2025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5/02/2025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56241"/>
              </p:ext>
            </p:extLst>
          </p:nvPr>
        </p:nvGraphicFramePr>
        <p:xfrm>
          <a:off x="863588" y="620688"/>
          <a:ext cx="7416824" cy="5356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PSoC</a:t>
                      </a:r>
                      <a:r>
                        <a:rPr lang="es-CO" sz="1000" dirty="0"/>
                        <a:t> </a:t>
                      </a:r>
                      <a:r>
                        <a:rPr lang="es-CO" sz="1000"/>
                        <a:t>Creator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- combinacionales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 y Externas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611560" y="59267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Familiarizar a los estudiantes con el lenguaje de programación </a:t>
            </a:r>
            <a:r>
              <a:rPr lang="es-CO" sz="2400" b="1" dirty="0"/>
              <a:t>C</a:t>
            </a:r>
            <a:r>
              <a:rPr lang="es-CO" sz="2400" dirty="0"/>
              <a:t>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3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708A2-FD72-630D-666A-171559AA2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DAEEF-8284-6112-BD0A-EDC7DFEA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 err="1">
                <a:effectLst/>
              </a:rPr>
              <a:t>Actividad</a:t>
            </a:r>
            <a:endParaRPr lang="en-US" sz="3200" b="1" i="0" dirty="0">
              <a:effectLst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0CF200-2A59-F009-B9B5-2579EA98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n-US" sz="2000" b="1" dirty="0" err="1">
                <a:latin typeface="+mj-lt"/>
              </a:rPr>
              <a:t>Diseñe</a:t>
            </a:r>
            <a:r>
              <a:rPr lang="en-US" sz="2000" b="1" dirty="0">
                <a:latin typeface="+mj-lt"/>
              </a:rPr>
              <a:t> un </a:t>
            </a:r>
            <a:r>
              <a:rPr lang="en-US" sz="2000" b="1" dirty="0" err="1">
                <a:latin typeface="+mj-lt"/>
              </a:rPr>
              <a:t>programa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en</a:t>
            </a:r>
            <a:r>
              <a:rPr lang="en-US" sz="2000" b="1" dirty="0">
                <a:latin typeface="+mj-lt"/>
              </a:rPr>
              <a:t> C,  </a:t>
            </a:r>
            <a:r>
              <a:rPr lang="en-US" sz="2000" b="1" dirty="0" err="1">
                <a:latin typeface="+mj-lt"/>
              </a:rPr>
              <a:t>tal</a:t>
            </a:r>
            <a:r>
              <a:rPr lang="en-US" sz="2000" b="1" dirty="0">
                <a:latin typeface="+mj-lt"/>
              </a:rPr>
              <a:t> que: </a:t>
            </a:r>
          </a:p>
          <a:p>
            <a:pPr algn="l"/>
            <a:r>
              <a:rPr lang="en-US" sz="2000" b="1" dirty="0">
                <a:latin typeface="+mj-lt"/>
              </a:rPr>
              <a:t>Cree </a:t>
            </a:r>
            <a:r>
              <a:rPr lang="en-US" sz="2000" b="1" dirty="0" err="1">
                <a:latin typeface="+mj-lt"/>
              </a:rPr>
              <a:t>una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libreria</a:t>
            </a:r>
            <a:r>
              <a:rPr lang="en-US" sz="2000" b="1" dirty="0">
                <a:latin typeface="+mj-lt"/>
              </a:rPr>
              <a:t> que sea </a:t>
            </a:r>
            <a:r>
              <a:rPr lang="en-US" sz="2000" b="1" dirty="0" err="1">
                <a:latin typeface="+mj-lt"/>
              </a:rPr>
              <a:t>capaz</a:t>
            </a:r>
            <a:r>
              <a:rPr lang="en-US" sz="2000" b="1" dirty="0">
                <a:latin typeface="+mj-lt"/>
              </a:rPr>
              <a:t> de </a:t>
            </a:r>
            <a:r>
              <a:rPr lang="en-US" sz="2000" b="1" dirty="0" err="1">
                <a:latin typeface="+mj-lt"/>
              </a:rPr>
              <a:t>identificar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si</a:t>
            </a:r>
            <a:r>
              <a:rPr lang="en-US" sz="2000" b="1" dirty="0">
                <a:latin typeface="+mj-lt"/>
              </a:rPr>
              <a:t> un </a:t>
            </a:r>
            <a:r>
              <a:rPr lang="en-US" sz="2000" b="1" dirty="0" err="1">
                <a:latin typeface="+mj-lt"/>
              </a:rPr>
              <a:t>número</a:t>
            </a:r>
            <a:r>
              <a:rPr lang="en-US" sz="2000" b="1" dirty="0">
                <a:latin typeface="+mj-lt"/>
              </a:rPr>
              <a:t> es primo</a:t>
            </a:r>
          </a:p>
          <a:p>
            <a:pPr algn="l"/>
            <a:r>
              <a:rPr lang="en-US" sz="2000" b="1" dirty="0" err="1">
                <a:latin typeface="+mj-lt"/>
              </a:rPr>
              <a:t>Usando</a:t>
            </a:r>
            <a:r>
              <a:rPr lang="en-US" sz="2000" b="1" dirty="0">
                <a:latin typeface="+mj-lt"/>
              </a:rPr>
              <a:t> la </a:t>
            </a:r>
            <a:r>
              <a:rPr lang="en-US" sz="2000" b="1" dirty="0" err="1">
                <a:latin typeface="+mj-lt"/>
              </a:rPr>
              <a:t>libreria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creada</a:t>
            </a:r>
            <a:r>
              <a:rPr lang="en-US" sz="2000" b="1" dirty="0">
                <a:latin typeface="+mj-lt"/>
              </a:rPr>
              <a:t> - </a:t>
            </a:r>
            <a:r>
              <a:rPr lang="en-US" sz="2000" b="1" dirty="0" err="1">
                <a:latin typeface="+mj-lt"/>
              </a:rPr>
              <a:t>imprimir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en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pantalla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los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números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primos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menores</a:t>
            </a:r>
            <a:r>
              <a:rPr lang="en-US" sz="2000" b="1" dirty="0">
                <a:latin typeface="+mj-lt"/>
              </a:rPr>
              <a:t> a un </a:t>
            </a:r>
            <a:r>
              <a:rPr lang="en-US" sz="2000" b="1" dirty="0" err="1">
                <a:latin typeface="+mj-lt"/>
              </a:rPr>
              <a:t>número</a:t>
            </a:r>
            <a:r>
              <a:rPr lang="en-US" sz="2000" b="1" dirty="0">
                <a:latin typeface="+mj-lt"/>
              </a:rPr>
              <a:t> dado </a:t>
            </a:r>
            <a:r>
              <a:rPr lang="en-US" sz="2000" b="1" dirty="0" err="1">
                <a:latin typeface="+mj-lt"/>
              </a:rPr>
              <a:t>por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el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usuario</a:t>
            </a:r>
            <a:r>
              <a:rPr lang="en-US" sz="2000" b="1" dirty="0">
                <a:latin typeface="+mj-lt"/>
              </a:rPr>
              <a:t>.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F963AE1B-BA6C-6901-0CBF-73BCCDFF8622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4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7EF07E6B-B937-DCF8-B75A-757A10BC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2803F4C8-525C-34A9-42AA-C33FE680A88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4035662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2338</TotalTime>
  <Words>284</Words>
  <Application>Microsoft Office PowerPoint</Application>
  <PresentationFormat>Carta (216 x 279 mm)</PresentationFormat>
  <Paragraphs>79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1</vt:lpstr>
      <vt:lpstr>2</vt:lpstr>
      <vt:lpstr>OBJETIVO</vt:lpstr>
      <vt:lpstr>Actividad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2025-02-05T15:32:10Z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