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0" r:id="rId6"/>
    <p:sldId id="274" r:id="rId7"/>
    <p:sldId id="275" r:id="rId8"/>
    <p:sldId id="276" r:id="rId9"/>
    <p:sldId id="277" r:id="rId10"/>
    <p:sldId id="278" r:id="rId11"/>
    <p:sldId id="293" r:id="rId12"/>
    <p:sldId id="279" r:id="rId13"/>
    <p:sldId id="280" r:id="rId14"/>
    <p:sldId id="287" r:id="rId15"/>
    <p:sldId id="283" r:id="rId16"/>
    <p:sldId id="294" r:id="rId17"/>
    <p:sldId id="286" r:id="rId18"/>
    <p:sldId id="295" r:id="rId19"/>
    <p:sldId id="288" r:id="rId20"/>
    <p:sldId id="289" r:id="rId21"/>
    <p:sldId id="290" r:id="rId22"/>
    <p:sldId id="291" r:id="rId23"/>
    <p:sldId id="284" r:id="rId24"/>
    <p:sldId id="292" r:id="rId25"/>
    <p:sldId id="285" r:id="rId26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4"/>
            <p14:sldId id="275"/>
            <p14:sldId id="276"/>
            <p14:sldId id="277"/>
            <p14:sldId id="278"/>
            <p14:sldId id="293"/>
            <p14:sldId id="279"/>
            <p14:sldId id="280"/>
            <p14:sldId id="287"/>
            <p14:sldId id="283"/>
            <p14:sldId id="294"/>
            <p14:sldId id="286"/>
            <p14:sldId id="295"/>
            <p14:sldId id="288"/>
            <p14:sldId id="289"/>
            <p14:sldId id="290"/>
            <p14:sldId id="291"/>
            <p14:sldId id="284"/>
            <p14:sldId id="292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57D63-D11F-4A5C-AF47-0F7B7BC46677}" v="15" dt="2025-01-09T15:40:45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8" y="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S::jfvillavisanb@itc.edu.co::e5ced5c2-d787-455d-b115-4f08a699b8c8" providerId="AD" clId="Web-{50FA6DDA-E351-DBE3-AA80-3D7A525F08AF}"/>
    <pc:docChg chg="modSld">
      <pc:chgData name="JHEYSON FABIAN VILLAVISAN BUITRAGO" userId="S::jfvillavisanb@itc.edu.co::e5ced5c2-d787-455d-b115-4f08a699b8c8" providerId="AD" clId="Web-{50FA6DDA-E351-DBE3-AA80-3D7A525F08AF}" dt="2024-08-28T00:49:28.227" v="0"/>
      <pc:docMkLst>
        <pc:docMk/>
      </pc:docMkLst>
      <pc:sldChg chg="delSp">
        <pc:chgData name="JHEYSON FABIAN VILLAVISAN BUITRAGO" userId="S::jfvillavisanb@itc.edu.co::e5ced5c2-d787-455d-b115-4f08a699b8c8" providerId="AD" clId="Web-{50FA6DDA-E351-DBE3-AA80-3D7A525F08AF}" dt="2024-08-28T00:49:28.227" v="0"/>
        <pc:sldMkLst>
          <pc:docMk/>
          <pc:sldMk cId="407945755" sldId="290"/>
        </pc:sldMkLst>
      </pc:sldChg>
    </pc:docChg>
  </pc:docChgLst>
  <pc:docChgLst>
    <pc:chgData name="JHEYSON FABIAN VILLAVISAN BUITRAGO" userId="e5ced5c2-d787-455d-b115-4f08a699b8c8" providerId="ADAL" clId="{83D57D63-D11F-4A5C-AF47-0F7B7BC46677}"/>
    <pc:docChg chg="custSel delSld modSld sldOrd modSection">
      <pc:chgData name="JHEYSON FABIAN VILLAVISAN BUITRAGO" userId="e5ced5c2-d787-455d-b115-4f08a699b8c8" providerId="ADAL" clId="{83D57D63-D11F-4A5C-AF47-0F7B7BC46677}" dt="2025-01-09T15:40:52.938" v="52" actId="1076"/>
      <pc:docMkLst>
        <pc:docMk/>
      </pc:docMkLst>
      <pc:sldChg chg="addSp delSp modSp mod">
        <pc:chgData name="JHEYSON FABIAN VILLAVISAN BUITRAGO" userId="e5ced5c2-d787-455d-b115-4f08a699b8c8" providerId="ADAL" clId="{83D57D63-D11F-4A5C-AF47-0F7B7BC46677}" dt="2025-01-04T23:16:10.811" v="4" actId="478"/>
        <pc:sldMkLst>
          <pc:docMk/>
          <pc:sldMk cId="2505371292" sldId="270"/>
        </pc:sldMkLst>
        <pc:graphicFrameChg chg="add mod">
          <ac:chgData name="JHEYSON FABIAN VILLAVISAN BUITRAGO" userId="e5ced5c2-d787-455d-b115-4f08a699b8c8" providerId="ADAL" clId="{83D57D63-D11F-4A5C-AF47-0F7B7BC46677}" dt="2025-01-04T23:16:06.581" v="3"/>
          <ac:graphicFrameMkLst>
            <pc:docMk/>
            <pc:sldMk cId="2505371292" sldId="270"/>
            <ac:graphicFrameMk id="3" creationId="{1C10071E-A4B9-FD11-C6A5-F0D1668E062F}"/>
          </ac:graphicFrameMkLst>
        </pc:graphicFrameChg>
      </pc:sldChg>
      <pc:sldChg chg="modSp">
        <pc:chgData name="JHEYSON FABIAN VILLAVISAN BUITRAGO" userId="e5ced5c2-d787-455d-b115-4f08a699b8c8" providerId="ADAL" clId="{83D57D63-D11F-4A5C-AF47-0F7B7BC46677}" dt="2025-01-09T15:36:47.768" v="40"/>
        <pc:sldMkLst>
          <pc:docMk/>
          <pc:sldMk cId="1064503744" sldId="280"/>
        </pc:sldMkLst>
        <pc:spChg chg="mod">
          <ac:chgData name="JHEYSON FABIAN VILLAVISAN BUITRAGO" userId="e5ced5c2-d787-455d-b115-4f08a699b8c8" providerId="ADAL" clId="{83D57D63-D11F-4A5C-AF47-0F7B7BC46677}" dt="2025-01-09T15:36:47.768" v="40"/>
          <ac:spMkLst>
            <pc:docMk/>
            <pc:sldMk cId="1064503744" sldId="280"/>
            <ac:spMk id="4" creationId="{3726FC78-A84B-3309-4244-58AD352709B7}"/>
          </ac:spMkLst>
        </pc:spChg>
      </pc:sldChg>
      <pc:sldChg chg="modSp">
        <pc:chgData name="JHEYSON FABIAN VILLAVISAN BUITRAGO" userId="e5ced5c2-d787-455d-b115-4f08a699b8c8" providerId="ADAL" clId="{83D57D63-D11F-4A5C-AF47-0F7B7BC46677}" dt="2025-01-09T15:36:58.875" v="44"/>
        <pc:sldMkLst>
          <pc:docMk/>
          <pc:sldMk cId="600911693" sldId="283"/>
        </pc:sldMkLst>
        <pc:spChg chg="mod">
          <ac:chgData name="JHEYSON FABIAN VILLAVISAN BUITRAGO" userId="e5ced5c2-d787-455d-b115-4f08a699b8c8" providerId="ADAL" clId="{83D57D63-D11F-4A5C-AF47-0F7B7BC46677}" dt="2025-01-09T15:36:58.875" v="44"/>
          <ac:spMkLst>
            <pc:docMk/>
            <pc:sldMk cId="600911693" sldId="283"/>
            <ac:spMk id="12" creationId="{6C4A08C8-2099-4777-BEF9-7AE0500FE916}"/>
          </ac:spMkLst>
        </pc:spChg>
      </pc:sldChg>
      <pc:sldChg chg="modSp mod">
        <pc:chgData name="JHEYSON FABIAN VILLAVISAN BUITRAGO" userId="e5ced5c2-d787-455d-b115-4f08a699b8c8" providerId="ADAL" clId="{83D57D63-D11F-4A5C-AF47-0F7B7BC46677}" dt="2025-01-09T15:38:47.438" v="48" actId="113"/>
        <pc:sldMkLst>
          <pc:docMk/>
          <pc:sldMk cId="1001278451" sldId="286"/>
        </pc:sldMkLst>
        <pc:spChg chg="mod">
          <ac:chgData name="JHEYSON FABIAN VILLAVISAN BUITRAGO" userId="e5ced5c2-d787-455d-b115-4f08a699b8c8" providerId="ADAL" clId="{83D57D63-D11F-4A5C-AF47-0F7B7BC46677}" dt="2025-01-09T15:23:00.546" v="24" actId="20577"/>
          <ac:spMkLst>
            <pc:docMk/>
            <pc:sldMk cId="1001278451" sldId="286"/>
            <ac:spMk id="2" creationId="{FB1B6180-BCA0-4F51-9F68-9E5BAB8A4FDC}"/>
          </ac:spMkLst>
        </pc:spChg>
        <pc:spChg chg="mod">
          <ac:chgData name="JHEYSON FABIAN VILLAVISAN BUITRAGO" userId="e5ced5c2-d787-455d-b115-4f08a699b8c8" providerId="ADAL" clId="{83D57D63-D11F-4A5C-AF47-0F7B7BC46677}" dt="2025-01-09T15:38:47.438" v="48" actId="113"/>
          <ac:spMkLst>
            <pc:docMk/>
            <pc:sldMk cId="1001278451" sldId="286"/>
            <ac:spMk id="4" creationId="{429D3759-7D89-F1B7-85A7-6785B89CBFA7}"/>
          </ac:spMkLst>
        </pc:spChg>
        <pc:spChg chg="mod">
          <ac:chgData name="JHEYSON FABIAN VILLAVISAN BUITRAGO" userId="e5ced5c2-d787-455d-b115-4f08a699b8c8" providerId="ADAL" clId="{83D57D63-D11F-4A5C-AF47-0F7B7BC46677}" dt="2025-01-09T15:23:02.781" v="26" actId="20577"/>
          <ac:spMkLst>
            <pc:docMk/>
            <pc:sldMk cId="1001278451" sldId="286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83D57D63-D11F-4A5C-AF47-0F7B7BC46677}" dt="2025-01-09T15:38:47.438" v="48" actId="113"/>
          <ac:spMkLst>
            <pc:docMk/>
            <pc:sldMk cId="1001278451" sldId="286"/>
            <ac:spMk id="16" creationId="{D62DD247-01A2-AC64-B59D-3ED1D2BDEE53}"/>
          </ac:spMkLst>
        </pc:spChg>
      </pc:sldChg>
      <pc:sldChg chg="modSp mod">
        <pc:chgData name="JHEYSON FABIAN VILLAVISAN BUITRAGO" userId="e5ced5c2-d787-455d-b115-4f08a699b8c8" providerId="ADAL" clId="{83D57D63-D11F-4A5C-AF47-0F7B7BC46677}" dt="2025-01-09T15:36:53.429" v="42"/>
        <pc:sldMkLst>
          <pc:docMk/>
          <pc:sldMk cId="185654624" sldId="287"/>
        </pc:sldMkLst>
        <pc:spChg chg="mod">
          <ac:chgData name="JHEYSON FABIAN VILLAVISAN BUITRAGO" userId="e5ced5c2-d787-455d-b115-4f08a699b8c8" providerId="ADAL" clId="{83D57D63-D11F-4A5C-AF47-0F7B7BC46677}" dt="2025-01-04T23:25:50.428" v="15" actId="1076"/>
          <ac:spMkLst>
            <pc:docMk/>
            <pc:sldMk cId="185654624" sldId="287"/>
            <ac:spMk id="2" creationId="{FB1B6180-BCA0-4F51-9F68-9E5BAB8A4FDC}"/>
          </ac:spMkLst>
        </pc:spChg>
        <pc:spChg chg="mod">
          <ac:chgData name="JHEYSON FABIAN VILLAVISAN BUITRAGO" userId="e5ced5c2-d787-455d-b115-4f08a699b8c8" providerId="ADAL" clId="{83D57D63-D11F-4A5C-AF47-0F7B7BC46677}" dt="2025-01-09T15:36:53.429" v="42"/>
          <ac:spMkLst>
            <pc:docMk/>
            <pc:sldMk cId="185654624" sldId="287"/>
            <ac:spMk id="9" creationId="{74E85FB5-D066-FB59-BAF9-C25E3C3898AC}"/>
          </ac:spMkLst>
        </pc:spChg>
      </pc:sldChg>
      <pc:sldChg chg="modSp mod">
        <pc:chgData name="JHEYSON FABIAN VILLAVISAN BUITRAGO" userId="e5ced5c2-d787-455d-b115-4f08a699b8c8" providerId="ADAL" clId="{83D57D63-D11F-4A5C-AF47-0F7B7BC46677}" dt="2025-01-09T15:40:52.938" v="52" actId="1076"/>
        <pc:sldMkLst>
          <pc:docMk/>
          <pc:sldMk cId="407945755" sldId="290"/>
        </pc:sldMkLst>
        <pc:spChg chg="mod">
          <ac:chgData name="JHEYSON FABIAN VILLAVISAN BUITRAGO" userId="e5ced5c2-d787-455d-b115-4f08a699b8c8" providerId="ADAL" clId="{83D57D63-D11F-4A5C-AF47-0F7B7BC46677}" dt="2025-01-09T15:40:52.938" v="52" actId="1076"/>
          <ac:spMkLst>
            <pc:docMk/>
            <pc:sldMk cId="407945755" sldId="290"/>
            <ac:spMk id="3" creationId="{238C3E71-A6C9-B9FC-0DB8-722DBFC64B35}"/>
          </ac:spMkLst>
        </pc:spChg>
        <pc:spChg chg="mod">
          <ac:chgData name="JHEYSON FABIAN VILLAVISAN BUITRAGO" userId="e5ced5c2-d787-455d-b115-4f08a699b8c8" providerId="ADAL" clId="{83D57D63-D11F-4A5C-AF47-0F7B7BC46677}" dt="2025-01-09T15:40:48.925" v="51" actId="1076"/>
          <ac:spMkLst>
            <pc:docMk/>
            <pc:sldMk cId="407945755" sldId="290"/>
            <ac:spMk id="6" creationId="{3FE9DE07-6CE0-5C37-77A3-7A0BA002C7BC}"/>
          </ac:spMkLst>
        </pc:spChg>
        <pc:picChg chg="mod">
          <ac:chgData name="JHEYSON FABIAN VILLAVISAN BUITRAGO" userId="e5ced5c2-d787-455d-b115-4f08a699b8c8" providerId="ADAL" clId="{83D57D63-D11F-4A5C-AF47-0F7B7BC46677}" dt="2025-01-09T15:40:36.353" v="49" actId="1076"/>
          <ac:picMkLst>
            <pc:docMk/>
            <pc:sldMk cId="407945755" sldId="290"/>
            <ac:picMk id="4" creationId="{01319EF8-C2F7-FFAB-82F9-BFFFBE74119F}"/>
          </ac:picMkLst>
        </pc:picChg>
      </pc:sldChg>
      <pc:sldChg chg="modSp mod">
        <pc:chgData name="JHEYSON FABIAN VILLAVISAN BUITRAGO" userId="e5ced5c2-d787-455d-b115-4f08a699b8c8" providerId="ADAL" clId="{83D57D63-D11F-4A5C-AF47-0F7B7BC46677}" dt="2025-01-09T15:35:54.806" v="38" actId="20577"/>
        <pc:sldMkLst>
          <pc:docMk/>
          <pc:sldMk cId="2448612144" sldId="293"/>
        </pc:sldMkLst>
        <pc:spChg chg="mod">
          <ac:chgData name="JHEYSON FABIAN VILLAVISAN BUITRAGO" userId="e5ced5c2-d787-455d-b115-4f08a699b8c8" providerId="ADAL" clId="{83D57D63-D11F-4A5C-AF47-0F7B7BC46677}" dt="2025-01-09T15:35:54.806" v="38" actId="20577"/>
          <ac:spMkLst>
            <pc:docMk/>
            <pc:sldMk cId="2448612144" sldId="293"/>
            <ac:spMk id="2" creationId="{FB1B6180-BCA0-4F51-9F68-9E5BAB8A4FDC}"/>
          </ac:spMkLst>
        </pc:spChg>
        <pc:spChg chg="mod">
          <ac:chgData name="JHEYSON FABIAN VILLAVISAN BUITRAGO" userId="e5ced5c2-d787-455d-b115-4f08a699b8c8" providerId="ADAL" clId="{83D57D63-D11F-4A5C-AF47-0F7B7BC46677}" dt="2025-01-09T15:18:01.091" v="18" actId="1076"/>
          <ac:spMkLst>
            <pc:docMk/>
            <pc:sldMk cId="2448612144" sldId="293"/>
            <ac:spMk id="8" creationId="{DF720B9D-A226-78B6-A674-8D88F183B784}"/>
          </ac:spMkLst>
        </pc:spChg>
        <pc:spChg chg="mod">
          <ac:chgData name="JHEYSON FABIAN VILLAVISAN BUITRAGO" userId="e5ced5c2-d787-455d-b115-4f08a699b8c8" providerId="ADAL" clId="{83D57D63-D11F-4A5C-AF47-0F7B7BC46677}" dt="2025-01-09T15:18:13.307" v="19" actId="14100"/>
          <ac:spMkLst>
            <pc:docMk/>
            <pc:sldMk cId="2448612144" sldId="293"/>
            <ac:spMk id="9" creationId="{D086D646-82FC-E2D3-AC5D-02BC79699456}"/>
          </ac:spMkLst>
        </pc:spChg>
      </pc:sldChg>
      <pc:sldChg chg="addSp modSp mod ord">
        <pc:chgData name="JHEYSON FABIAN VILLAVISAN BUITRAGO" userId="e5ced5c2-d787-455d-b115-4f08a699b8c8" providerId="ADAL" clId="{83D57D63-D11F-4A5C-AF47-0F7B7BC46677}" dt="2025-01-09T15:37:20.119" v="47" actId="113"/>
        <pc:sldMkLst>
          <pc:docMk/>
          <pc:sldMk cId="2466407268" sldId="294"/>
        </pc:sldMkLst>
        <pc:spChg chg="mod">
          <ac:chgData name="JHEYSON FABIAN VILLAVISAN BUITRAGO" userId="e5ced5c2-d787-455d-b115-4f08a699b8c8" providerId="ADAL" clId="{83D57D63-D11F-4A5C-AF47-0F7B7BC46677}" dt="2025-01-09T15:22:54.573" v="22" actId="20577"/>
          <ac:spMkLst>
            <pc:docMk/>
            <pc:sldMk cId="2466407268" sldId="294"/>
            <ac:spMk id="2" creationId="{FB1B6180-BCA0-4F51-9F68-9E5BAB8A4FDC}"/>
          </ac:spMkLst>
        </pc:spChg>
        <pc:spChg chg="add mod">
          <ac:chgData name="JHEYSON FABIAN VILLAVISAN BUITRAGO" userId="e5ced5c2-d787-455d-b115-4f08a699b8c8" providerId="ADAL" clId="{83D57D63-D11F-4A5C-AF47-0F7B7BC46677}" dt="2025-01-09T15:37:17.117" v="46" actId="113"/>
          <ac:spMkLst>
            <pc:docMk/>
            <pc:sldMk cId="2466407268" sldId="294"/>
            <ac:spMk id="4" creationId="{3DE10878-98BB-2E85-1D9F-741B091F25F3}"/>
          </ac:spMkLst>
        </pc:spChg>
        <pc:spChg chg="add mod">
          <ac:chgData name="JHEYSON FABIAN VILLAVISAN BUITRAGO" userId="e5ced5c2-d787-455d-b115-4f08a699b8c8" providerId="ADAL" clId="{83D57D63-D11F-4A5C-AF47-0F7B7BC46677}" dt="2025-01-09T15:37:20.119" v="47" actId="113"/>
          <ac:spMkLst>
            <pc:docMk/>
            <pc:sldMk cId="2466407268" sldId="294"/>
            <ac:spMk id="6" creationId="{5C8E7A35-E8E4-D5BD-4D35-783CD5114009}"/>
          </ac:spMkLst>
        </pc:spChg>
        <pc:spChg chg="mod">
          <ac:chgData name="JHEYSON FABIAN VILLAVISAN BUITRAGO" userId="e5ced5c2-d787-455d-b115-4f08a699b8c8" providerId="ADAL" clId="{83D57D63-D11F-4A5C-AF47-0F7B7BC46677}" dt="2025-01-09T15:22:58.263" v="23" actId="20577"/>
          <ac:spMkLst>
            <pc:docMk/>
            <pc:sldMk cId="2466407268" sldId="294"/>
            <ac:spMk id="10" creationId="{AF4E183E-A171-4923-A99E-D149888CEC37}"/>
          </ac:spMkLst>
        </pc:spChg>
      </pc:sldChg>
      <pc:sldChg chg="modSp">
        <pc:chgData name="JHEYSON FABIAN VILLAVISAN BUITRAGO" userId="e5ced5c2-d787-455d-b115-4f08a699b8c8" providerId="ADAL" clId="{83D57D63-D11F-4A5C-AF47-0F7B7BC46677}" dt="2025-01-08T17:02:49.348" v="17" actId="20577"/>
        <pc:sldMkLst>
          <pc:docMk/>
          <pc:sldMk cId="2113326980" sldId="295"/>
        </pc:sldMkLst>
        <pc:spChg chg="mod">
          <ac:chgData name="JHEYSON FABIAN VILLAVISAN BUITRAGO" userId="e5ced5c2-d787-455d-b115-4f08a699b8c8" providerId="ADAL" clId="{83D57D63-D11F-4A5C-AF47-0F7B7BC46677}" dt="2025-01-08T17:02:49.348" v="17" actId="20577"/>
          <ac:spMkLst>
            <pc:docMk/>
            <pc:sldMk cId="2113326980" sldId="295"/>
            <ac:spMk id="4" creationId="{0D0DE5FD-40CD-E6CB-AF7A-4C5F71D1A75A}"/>
          </ac:spMkLst>
        </pc:spChg>
      </pc:sldChg>
      <pc:sldChg chg="del">
        <pc:chgData name="JHEYSON FABIAN VILLAVISAN BUITRAGO" userId="e5ced5c2-d787-455d-b115-4f08a699b8c8" providerId="ADAL" clId="{83D57D63-D11F-4A5C-AF47-0F7B7BC46677}" dt="2025-01-03T19:53:35.355" v="1" actId="47"/>
        <pc:sldMkLst>
          <pc:docMk/>
          <pc:sldMk cId="3981299200" sldId="296"/>
        </pc:sldMkLst>
      </pc:sldChg>
      <pc:sldChg chg="del">
        <pc:chgData name="JHEYSON FABIAN VILLAVISAN BUITRAGO" userId="e5ced5c2-d787-455d-b115-4f08a699b8c8" providerId="ADAL" clId="{83D57D63-D11F-4A5C-AF47-0F7B7BC46677}" dt="2025-01-03T19:53:19.807" v="0" actId="47"/>
        <pc:sldMkLst>
          <pc:docMk/>
          <pc:sldMk cId="1439744647" sldId="297"/>
        </pc:sldMkLst>
      </pc:sldChg>
    </pc:docChg>
  </pc:docChgLst>
  <pc:docChgLst>
    <pc:chgData name="JHEYSON FABIAN VILLAVISAN BUITRAGO" userId="S::jfvillavisanb@itc.edu.co::e5ced5c2-d787-455d-b115-4f08a699b8c8" providerId="AD" clId="Web-{15AE415D-BC42-1952-4D2A-BF7A6F4B0271}"/>
    <pc:docChg chg="modSld">
      <pc:chgData name="JHEYSON FABIAN VILLAVISAN BUITRAGO" userId="S::jfvillavisanb@itc.edu.co::e5ced5c2-d787-455d-b115-4f08a699b8c8" providerId="AD" clId="Web-{15AE415D-BC42-1952-4D2A-BF7A6F4B0271}" dt="2024-08-14T00:34:54.133" v="4" actId="1076"/>
      <pc:docMkLst>
        <pc:docMk/>
      </pc:docMkLst>
      <pc:sldChg chg="modSp">
        <pc:chgData name="JHEYSON FABIAN VILLAVISAN BUITRAGO" userId="S::jfvillavisanb@itc.edu.co::e5ced5c2-d787-455d-b115-4f08a699b8c8" providerId="AD" clId="Web-{15AE415D-BC42-1952-4D2A-BF7A6F4B0271}" dt="2024-08-14T00:34:54.133" v="4" actId="1076"/>
        <pc:sldMkLst>
          <pc:docMk/>
          <pc:sldMk cId="185654624" sldId="287"/>
        </pc:sldMkLst>
      </pc:sldChg>
      <pc:sldChg chg="addSp delSp modSp">
        <pc:chgData name="JHEYSON FABIAN VILLAVISAN BUITRAGO" userId="S::jfvillavisanb@itc.edu.co::e5ced5c2-d787-455d-b115-4f08a699b8c8" providerId="AD" clId="Web-{15AE415D-BC42-1952-4D2A-BF7A6F4B0271}" dt="2024-08-13T22:53:33.079" v="2" actId="1076"/>
        <pc:sldMkLst>
          <pc:docMk/>
          <pc:sldMk cId="407945755" sldId="290"/>
        </pc:sldMkLst>
      </pc:sldChg>
    </pc:docChg>
  </pc:docChgLst>
  <pc:docChgLst>
    <pc:chgData name="DIEGO ALEJANDRO RODRIGUEZ GOMEZ" userId="S::darodriguezgo@itc.edu.co::1e2337d8-8fab-437d-a653-fa453b036901" providerId="AD" clId="Web-{C13E926A-233F-0F61-E50D-8A8162AF14F2}"/>
    <pc:docChg chg="addSld modSld sldOrd modSection">
      <pc:chgData name="DIEGO ALEJANDRO RODRIGUEZ GOMEZ" userId="S::darodriguezgo@itc.edu.co::1e2337d8-8fab-437d-a653-fa453b036901" providerId="AD" clId="Web-{C13E926A-233F-0F61-E50D-8A8162AF14F2}" dt="2024-08-28T01:30:14.005" v="6"/>
      <pc:docMkLst>
        <pc:docMk/>
      </pc:docMkLst>
      <pc:sldChg chg="ord">
        <pc:chgData name="DIEGO ALEJANDRO RODRIGUEZ GOMEZ" userId="S::darodriguezgo@itc.edu.co::1e2337d8-8fab-437d-a653-fa453b036901" providerId="AD" clId="Web-{C13E926A-233F-0F61-E50D-8A8162AF14F2}" dt="2024-08-28T00:47:08.796" v="0"/>
        <pc:sldMkLst>
          <pc:docMk/>
          <pc:sldMk cId="2984553591" sldId="289"/>
        </pc:sldMkLst>
      </pc:sldChg>
      <pc:sldChg chg="addSp delSp modSp ord">
        <pc:chgData name="DIEGO ALEJANDRO RODRIGUEZ GOMEZ" userId="S::darodriguezgo@itc.edu.co::1e2337d8-8fab-437d-a653-fa453b036901" providerId="AD" clId="Web-{C13E926A-233F-0F61-E50D-8A8162AF14F2}" dt="2024-08-28T01:30:14.005" v="6"/>
        <pc:sldMkLst>
          <pc:docMk/>
          <pc:sldMk cId="407945755" sldId="290"/>
        </pc:sldMkLst>
      </pc:sldChg>
      <pc:sldChg chg="new">
        <pc:chgData name="DIEGO ALEJANDRO RODRIGUEZ GOMEZ" userId="S::darodriguezgo@itc.edu.co::1e2337d8-8fab-437d-a653-fa453b036901" providerId="AD" clId="Web-{C13E926A-233F-0F61-E50D-8A8162AF14F2}" dt="2024-08-28T00:48:28.626" v="1"/>
        <pc:sldMkLst>
          <pc:docMk/>
          <pc:sldMk cId="3981299200" sldId="296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DIEGO ALEJANDRO RODRIGUEZ GOMEZ" userId="S::darodriguezgo@itc.edu.co::1e2337d8-8fab-437d-a653-fa453b036901" providerId="AD" clId="Web-{ED068615-2687-A8F8-DB88-E3E4C92E219D}"/>
    <pc:docChg chg="sldOrd">
      <pc:chgData name="DIEGO ALEJANDRO RODRIGUEZ GOMEZ" userId="S::darodriguezgo@itc.edu.co::1e2337d8-8fab-437d-a653-fa453b036901" providerId="AD" clId="Web-{ED068615-2687-A8F8-DB88-E3E4C92E219D}" dt="2024-10-03T00:40:14.879" v="0"/>
      <pc:docMkLst>
        <pc:docMk/>
      </pc:docMkLst>
      <pc:sldChg chg="ord">
        <pc:chgData name="DIEGO ALEJANDRO RODRIGUEZ GOMEZ" userId="S::darodriguezgo@itc.edu.co::1e2337d8-8fab-437d-a653-fa453b036901" providerId="AD" clId="Web-{ED068615-2687-A8F8-DB88-E3E4C92E219D}" dt="2024-10-03T00:40:14.879" v="0"/>
        <pc:sldMkLst>
          <pc:docMk/>
          <pc:sldMk cId="1894837781" sldId="279"/>
        </pc:sldMkLst>
      </pc:sldChg>
    </pc:docChg>
  </pc:docChgLst>
  <pc:docChgLst>
    <pc:chgData name="JHEYSON FABIAN VILLAVISAN BUITRAGO" userId="e5ced5c2-d787-455d-b115-4f08a699b8c8" providerId="ADAL" clId="{1E2E911B-7E72-4E39-98E0-2C0EB388CD7F}"/>
    <pc:docChg chg="custSel addSld modSld modSection">
      <pc:chgData name="JHEYSON FABIAN VILLAVISAN BUITRAGO" userId="e5ced5c2-d787-455d-b115-4f08a699b8c8" providerId="ADAL" clId="{1E2E911B-7E72-4E39-98E0-2C0EB388CD7F}" dt="2024-09-03T14:29:29.165" v="211" actId="20577"/>
      <pc:docMkLst>
        <pc:docMk/>
      </pc:docMkLst>
      <pc:sldChg chg="addSp delSp modSp mod">
        <pc:chgData name="JHEYSON FABIAN VILLAVISAN BUITRAGO" userId="e5ced5c2-d787-455d-b115-4f08a699b8c8" providerId="ADAL" clId="{1E2E911B-7E72-4E39-98E0-2C0EB388CD7F}" dt="2024-08-12T16:39:02.340" v="18" actId="20577"/>
        <pc:sldMkLst>
          <pc:docMk/>
          <pc:sldMk cId="2505371292" sldId="270"/>
        </pc:sldMkLst>
      </pc:sldChg>
      <pc:sldChg chg="modSp">
        <pc:chgData name="JHEYSON FABIAN VILLAVISAN BUITRAGO" userId="e5ced5c2-d787-455d-b115-4f08a699b8c8" providerId="ADAL" clId="{1E2E911B-7E72-4E39-98E0-2C0EB388CD7F}" dt="2024-08-12T16:39:14.175" v="19" actId="20577"/>
        <pc:sldMkLst>
          <pc:docMk/>
          <pc:sldMk cId="3873222534" sldId="276"/>
        </pc:sldMkLst>
      </pc:sldChg>
      <pc:sldChg chg="modSp">
        <pc:chgData name="JHEYSON FABIAN VILLAVISAN BUITRAGO" userId="e5ced5c2-d787-455d-b115-4f08a699b8c8" providerId="ADAL" clId="{1E2E911B-7E72-4E39-98E0-2C0EB388CD7F}" dt="2024-08-12T16:39:51.260" v="22" actId="20577"/>
        <pc:sldMkLst>
          <pc:docMk/>
          <pc:sldMk cId="58491467" sldId="278"/>
        </pc:sldMkLst>
      </pc:sldChg>
      <pc:sldChg chg="modSp mod">
        <pc:chgData name="JHEYSON FABIAN VILLAVISAN BUITRAGO" userId="e5ced5c2-d787-455d-b115-4f08a699b8c8" providerId="ADAL" clId="{1E2E911B-7E72-4E39-98E0-2C0EB388CD7F}" dt="2024-08-12T16:50:01.767" v="28" actId="20577"/>
        <pc:sldMkLst>
          <pc:docMk/>
          <pc:sldMk cId="1894837781" sldId="279"/>
        </pc:sldMkLst>
      </pc:sldChg>
      <pc:sldChg chg="addSp modSp mod">
        <pc:chgData name="JHEYSON FABIAN VILLAVISAN BUITRAGO" userId="e5ced5c2-d787-455d-b115-4f08a699b8c8" providerId="ADAL" clId="{1E2E911B-7E72-4E39-98E0-2C0EB388CD7F}" dt="2024-08-12T16:58:55.987" v="53" actId="20577"/>
        <pc:sldMkLst>
          <pc:docMk/>
          <pc:sldMk cId="1064503744" sldId="280"/>
        </pc:sldMkLst>
      </pc:sldChg>
      <pc:sldChg chg="modSp mod">
        <pc:chgData name="JHEYSON FABIAN VILLAVISAN BUITRAGO" userId="e5ced5c2-d787-455d-b115-4f08a699b8c8" providerId="ADAL" clId="{1E2E911B-7E72-4E39-98E0-2C0EB388CD7F}" dt="2024-08-12T16:58:45.549" v="51" actId="20577"/>
        <pc:sldMkLst>
          <pc:docMk/>
          <pc:sldMk cId="600911693" sldId="283"/>
        </pc:sldMkLst>
      </pc:sldChg>
      <pc:sldChg chg="modSp mod">
        <pc:chgData name="JHEYSON FABIAN VILLAVISAN BUITRAGO" userId="e5ced5c2-d787-455d-b115-4f08a699b8c8" providerId="ADAL" clId="{1E2E911B-7E72-4E39-98E0-2C0EB388CD7F}" dt="2024-08-12T17:58:30.651" v="204" actId="20577"/>
        <pc:sldMkLst>
          <pc:docMk/>
          <pc:sldMk cId="1698574024" sldId="284"/>
        </pc:sldMkLst>
      </pc:sldChg>
      <pc:sldChg chg="modSp mod">
        <pc:chgData name="JHEYSON FABIAN VILLAVISAN BUITRAGO" userId="e5ced5c2-d787-455d-b115-4f08a699b8c8" providerId="ADAL" clId="{1E2E911B-7E72-4E39-98E0-2C0EB388CD7F}" dt="2024-08-12T17:58:36.581" v="208" actId="20577"/>
        <pc:sldMkLst>
          <pc:docMk/>
          <pc:sldMk cId="1499167107" sldId="285"/>
        </pc:sldMkLst>
      </pc:sldChg>
      <pc:sldChg chg="addSp modSp mod">
        <pc:chgData name="JHEYSON FABIAN VILLAVISAN BUITRAGO" userId="e5ced5c2-d787-455d-b115-4f08a699b8c8" providerId="ADAL" clId="{1E2E911B-7E72-4E39-98E0-2C0EB388CD7F}" dt="2024-08-12T17:05:04.214" v="64" actId="20577"/>
        <pc:sldMkLst>
          <pc:docMk/>
          <pc:sldMk cId="1001278451" sldId="286"/>
        </pc:sldMkLst>
      </pc:sldChg>
      <pc:sldChg chg="addSp modSp mod">
        <pc:chgData name="JHEYSON FABIAN VILLAVISAN BUITRAGO" userId="e5ced5c2-d787-455d-b115-4f08a699b8c8" providerId="ADAL" clId="{1E2E911B-7E72-4E39-98E0-2C0EB388CD7F}" dt="2024-08-20T21:47:44.001" v="209" actId="1076"/>
        <pc:sldMkLst>
          <pc:docMk/>
          <pc:sldMk cId="185654624" sldId="287"/>
        </pc:sldMkLst>
      </pc:sldChg>
      <pc:sldChg chg="modSp mod">
        <pc:chgData name="JHEYSON FABIAN VILLAVISAN BUITRAGO" userId="e5ced5c2-d787-455d-b115-4f08a699b8c8" providerId="ADAL" clId="{1E2E911B-7E72-4E39-98E0-2C0EB388CD7F}" dt="2024-08-12T17:45:05.182" v="187" actId="20577"/>
        <pc:sldMkLst>
          <pc:docMk/>
          <pc:sldMk cId="1693476339" sldId="288"/>
        </pc:sldMkLst>
      </pc:sldChg>
      <pc:sldChg chg="modSp mod">
        <pc:chgData name="JHEYSON FABIAN VILLAVISAN BUITRAGO" userId="e5ced5c2-d787-455d-b115-4f08a699b8c8" providerId="ADAL" clId="{1E2E911B-7E72-4E39-98E0-2C0EB388CD7F}" dt="2024-08-12T17:45:07.724" v="189" actId="20577"/>
        <pc:sldMkLst>
          <pc:docMk/>
          <pc:sldMk cId="2984553591" sldId="289"/>
        </pc:sldMkLst>
      </pc:sldChg>
      <pc:sldChg chg="modSp mod">
        <pc:chgData name="JHEYSON FABIAN VILLAVISAN BUITRAGO" userId="e5ced5c2-d787-455d-b115-4f08a699b8c8" providerId="ADAL" clId="{1E2E911B-7E72-4E39-98E0-2C0EB388CD7F}" dt="2024-08-12T17:45:40.642" v="199" actId="1076"/>
        <pc:sldMkLst>
          <pc:docMk/>
          <pc:sldMk cId="407945755" sldId="290"/>
        </pc:sldMkLst>
      </pc:sldChg>
      <pc:sldChg chg="modSp mod">
        <pc:chgData name="JHEYSON FABIAN VILLAVISAN BUITRAGO" userId="e5ced5c2-d787-455d-b115-4f08a699b8c8" providerId="ADAL" clId="{1E2E911B-7E72-4E39-98E0-2C0EB388CD7F}" dt="2024-09-03T14:29:29.165" v="211" actId="20577"/>
        <pc:sldMkLst>
          <pc:docMk/>
          <pc:sldMk cId="1362307742" sldId="291"/>
        </pc:sldMkLst>
      </pc:sldChg>
      <pc:sldChg chg="modSp mod">
        <pc:chgData name="JHEYSON FABIAN VILLAVISAN BUITRAGO" userId="e5ced5c2-d787-455d-b115-4f08a699b8c8" providerId="ADAL" clId="{1E2E911B-7E72-4E39-98E0-2C0EB388CD7F}" dt="2024-08-12T17:58:34.241" v="206" actId="20577"/>
        <pc:sldMkLst>
          <pc:docMk/>
          <pc:sldMk cId="1411283449" sldId="292"/>
        </pc:sldMkLst>
      </pc:sldChg>
      <pc:sldChg chg="modSp add mod">
        <pc:chgData name="JHEYSON FABIAN VILLAVISAN BUITRAGO" userId="e5ced5c2-d787-455d-b115-4f08a699b8c8" providerId="ADAL" clId="{1E2E911B-7E72-4E39-98E0-2C0EB388CD7F}" dt="2024-08-12T16:49:47.251" v="27" actId="20577"/>
        <pc:sldMkLst>
          <pc:docMk/>
          <pc:sldMk cId="2448612144" sldId="293"/>
        </pc:sldMkLst>
      </pc:sldChg>
      <pc:sldChg chg="addSp delSp modSp add mod">
        <pc:chgData name="JHEYSON FABIAN VILLAVISAN BUITRAGO" userId="e5ced5c2-d787-455d-b115-4f08a699b8c8" providerId="ADAL" clId="{1E2E911B-7E72-4E39-98E0-2C0EB388CD7F}" dt="2024-08-12T17:44:59.584" v="183" actId="20577"/>
        <pc:sldMkLst>
          <pc:docMk/>
          <pc:sldMk cId="2466407268" sldId="294"/>
        </pc:sldMkLst>
      </pc:sldChg>
      <pc:sldChg chg="addSp modSp add mod">
        <pc:chgData name="JHEYSON FABIAN VILLAVISAN BUITRAGO" userId="e5ced5c2-d787-455d-b115-4f08a699b8c8" providerId="ADAL" clId="{1E2E911B-7E72-4E39-98E0-2C0EB388CD7F}" dt="2024-08-12T17:45:02.067" v="185" actId="20577"/>
        <pc:sldMkLst>
          <pc:docMk/>
          <pc:sldMk cId="2113326980" sldId="295"/>
        </pc:sldMkLst>
      </pc:sldChg>
    </pc:docChg>
  </pc:docChgLst>
  <pc:docChgLst>
    <pc:chgData name="DIEGO ALEJANDRO RODRIGUEZ GOMEZ" userId="S::darodriguezgo@itc.edu.co::1e2337d8-8fab-437d-a653-fa453b036901" providerId="AD" clId="Web-{538D1E32-CF57-9A4D-28E3-F76089058522}"/>
    <pc:docChg chg="addSld modSection">
      <pc:chgData name="DIEGO ALEJANDRO RODRIGUEZ GOMEZ" userId="S::darodriguezgo@itc.edu.co::1e2337d8-8fab-437d-a653-fa453b036901" providerId="AD" clId="Web-{538D1E32-CF57-9A4D-28E3-F76089058522}" dt="2024-08-28T02:04:32.248" v="0"/>
      <pc:docMkLst>
        <pc:docMk/>
      </pc:docMkLst>
      <pc:sldChg chg="new">
        <pc:chgData name="DIEGO ALEJANDRO RODRIGUEZ GOMEZ" userId="S::darodriguezgo@itc.edu.co::1e2337d8-8fab-437d-a653-fa453b036901" providerId="AD" clId="Web-{538D1E32-CF57-9A4D-28E3-F76089058522}" dt="2024-08-28T02:04:32.248" v="0"/>
        <pc:sldMkLst>
          <pc:docMk/>
          <pc:sldMk cId="1439744647" sldId="297"/>
        </pc:sldMkLst>
      </pc:sldChg>
    </pc:docChg>
  </pc:docChgLst>
  <pc:docChgLst>
    <pc:chgData name="CESAR ANDRES CARDENAS CHITIVA" userId="S::cacardenasc@itc.edu.co::7141082e-f5bc-48e1-a733-4ff10f1b4670" providerId="AD" clId="Web-{466D600D-8185-DC2E-AD7B-C958F5CFFF3E}"/>
    <pc:docChg chg="delSld modSection">
      <pc:chgData name="CESAR ANDRES CARDENAS CHITIVA" userId="S::cacardenasc@itc.edu.co::7141082e-f5bc-48e1-a733-4ff10f1b4670" providerId="AD" clId="Web-{466D600D-8185-DC2E-AD7B-C958F5CFFF3E}" dt="2023-09-10T19:32:45.392" v="0"/>
      <pc:docMkLst>
        <pc:docMk/>
      </pc:docMkLst>
      <pc:sldChg chg="del">
        <pc:chgData name="CESAR ANDRES CARDENAS CHITIVA" userId="S::cacardenasc@itc.edu.co::7141082e-f5bc-48e1-a733-4ff10f1b4670" providerId="AD" clId="Web-{466D600D-8185-DC2E-AD7B-C958F5CFFF3E}" dt="2023-09-10T19:32:45.392" v="0"/>
        <pc:sldMkLst>
          <pc:docMk/>
          <pc:sldMk cId="3279518594" sldId="282"/>
        </pc:sldMkLst>
      </pc:sldChg>
    </pc:docChg>
  </pc:docChgLst>
  <pc:docChgLst>
    <pc:chgData name="JHEYSON FABIAN VILLAVISAN BUITRAGO" userId="e5ced5c2-d787-455d-b115-4f08a699b8c8" providerId="ADAL" clId="{E611AEB0-3E0A-425F-BE9E-C3689EC9C195}"/>
    <pc:docChg chg="undo custSel addSld delSld modSld sldOrd modSection">
      <pc:chgData name="JHEYSON FABIAN VILLAVISAN BUITRAGO" userId="e5ced5c2-d787-455d-b115-4f08a699b8c8" providerId="ADAL" clId="{E611AEB0-3E0A-425F-BE9E-C3689EC9C195}" dt="2023-08-13T23:43:28.742" v="2558" actId="20577"/>
      <pc:docMkLst>
        <pc:docMk/>
      </pc:docMkLst>
      <pc:sldChg chg="modSp mod">
        <pc:chgData name="JHEYSON FABIAN VILLAVISAN BUITRAGO" userId="e5ced5c2-d787-455d-b115-4f08a699b8c8" providerId="ADAL" clId="{E611AEB0-3E0A-425F-BE9E-C3689EC9C195}" dt="2023-08-06T21:21:20.793" v="61" actId="20577"/>
        <pc:sldMkLst>
          <pc:docMk/>
          <pc:sldMk cId="0" sldId="256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E611AEB0-3E0A-425F-BE9E-C3689EC9C195}" dt="2023-08-06T21:17:51.190" v="3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E611AEB0-3E0A-425F-BE9E-C3689EC9C195}" dt="2023-08-06T21:17:54.373" v="34" actId="20577"/>
        <pc:sldMkLst>
          <pc:docMk/>
          <pc:sldMk cId="3709177429" sldId="274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06T21:21:49.016" v="104" actId="1076"/>
        <pc:sldMkLst>
          <pc:docMk/>
          <pc:sldMk cId="616220982" sldId="275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2680639377" sldId="275"/>
        </pc:sldMkLst>
      </pc:sldChg>
      <pc:sldChg chg="addSp modSp add mod">
        <pc:chgData name="JHEYSON FABIAN VILLAVISAN BUITRAGO" userId="e5ced5c2-d787-455d-b115-4f08a699b8c8" providerId="ADAL" clId="{E611AEB0-3E0A-425F-BE9E-C3689EC9C195}" dt="2023-08-13T20:06:29.028" v="1843" actId="20577"/>
        <pc:sldMkLst>
          <pc:docMk/>
          <pc:sldMk cId="3873222534" sldId="276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1955606898" sldId="277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06T22:38:44.355" v="675" actId="20577"/>
        <pc:sldMkLst>
          <pc:docMk/>
          <pc:sldMk cId="3594096077" sldId="277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13T20:13:55.593" v="1857" actId="20577"/>
        <pc:sldMkLst>
          <pc:docMk/>
          <pc:sldMk cId="58491467" sldId="278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214171354" sldId="278"/>
        </pc:sldMkLst>
      </pc:sldChg>
      <pc:sldChg chg="add del">
        <pc:chgData name="JHEYSON FABIAN VILLAVISAN BUITRAGO" userId="e5ced5c2-d787-455d-b115-4f08a699b8c8" providerId="ADAL" clId="{E611AEB0-3E0A-425F-BE9E-C3689EC9C195}" dt="2023-08-06T22:56:20.201" v="962"/>
        <pc:sldMkLst>
          <pc:docMk/>
          <pc:sldMk cId="884874599" sldId="279"/>
        </pc:sldMkLst>
      </pc:sldChg>
      <pc:sldChg chg="modSp add mod">
        <pc:chgData name="JHEYSON FABIAN VILLAVISAN BUITRAGO" userId="e5ced5c2-d787-455d-b115-4f08a699b8c8" providerId="ADAL" clId="{E611AEB0-3E0A-425F-BE9E-C3689EC9C195}" dt="2023-08-06T23:03:02.327" v="1195" actId="20577"/>
        <pc:sldMkLst>
          <pc:docMk/>
          <pc:sldMk cId="1894837781" sldId="279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3765501484" sldId="279"/>
        </pc:sldMkLst>
      </pc:sldChg>
      <pc:sldChg chg="addSp modSp add mod">
        <pc:chgData name="JHEYSON FABIAN VILLAVISAN BUITRAGO" userId="e5ced5c2-d787-455d-b115-4f08a699b8c8" providerId="ADAL" clId="{E611AEB0-3E0A-425F-BE9E-C3689EC9C195}" dt="2023-08-13T20:07:21.430" v="1844" actId="313"/>
        <pc:sldMkLst>
          <pc:docMk/>
          <pc:sldMk cId="1064503744" sldId="280"/>
        </pc:sldMkLst>
      </pc:sldChg>
      <pc:sldChg chg="addSp delSp modSp add del mod">
        <pc:chgData name="JHEYSON FABIAN VILLAVISAN BUITRAGO" userId="e5ced5c2-d787-455d-b115-4f08a699b8c8" providerId="ADAL" clId="{E611AEB0-3E0A-425F-BE9E-C3689EC9C195}" dt="2023-08-06T23:02:48.758" v="1193" actId="47"/>
        <pc:sldMkLst>
          <pc:docMk/>
          <pc:sldMk cId="863128466" sldId="281"/>
        </pc:sldMkLst>
      </pc:sldChg>
      <pc:sldChg chg="modSp add mod">
        <pc:chgData name="JHEYSON FABIAN VILLAVISAN BUITRAGO" userId="e5ced5c2-d787-455d-b115-4f08a699b8c8" providerId="ADAL" clId="{E611AEB0-3E0A-425F-BE9E-C3689EC9C195}" dt="2023-08-06T23:50:37.257" v="1760" actId="20577"/>
        <pc:sldMkLst>
          <pc:docMk/>
          <pc:sldMk cId="3279518594" sldId="282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0:54:34.948" v="1936" actId="20577"/>
        <pc:sldMkLst>
          <pc:docMk/>
          <pc:sldMk cId="600911693" sldId="283"/>
        </pc:sldMkLst>
      </pc:sldChg>
      <pc:sldChg chg="add del">
        <pc:chgData name="JHEYSON FABIAN VILLAVISAN BUITRAGO" userId="e5ced5c2-d787-455d-b115-4f08a699b8c8" providerId="ADAL" clId="{E611AEB0-3E0A-425F-BE9E-C3689EC9C195}" dt="2023-08-06T23:14:40.928" v="1476"/>
        <pc:sldMkLst>
          <pc:docMk/>
          <pc:sldMk cId="1235829378" sldId="284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13T23:43:28.742" v="2558" actId="20577"/>
        <pc:sldMkLst>
          <pc:docMk/>
          <pc:sldMk cId="1698574024" sldId="284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13T22:58:27.737" v="2422" actId="20577"/>
        <pc:sldMkLst>
          <pc:docMk/>
          <pc:sldMk cId="1499167107" sldId="285"/>
        </pc:sldMkLst>
      </pc:sldChg>
      <pc:sldChg chg="modSp add mod">
        <pc:chgData name="JHEYSON FABIAN VILLAVISAN BUITRAGO" userId="e5ced5c2-d787-455d-b115-4f08a699b8c8" providerId="ADAL" clId="{E611AEB0-3E0A-425F-BE9E-C3689EC9C195}" dt="2023-08-13T20:54:50.902" v="1941" actId="1076"/>
        <pc:sldMkLst>
          <pc:docMk/>
          <pc:sldMk cId="1001278451" sldId="286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1:49:53.481" v="1959" actId="27636"/>
        <pc:sldMkLst>
          <pc:docMk/>
          <pc:sldMk cId="185654624" sldId="287"/>
        </pc:sldMkLst>
      </pc:sldChg>
      <pc:sldChg chg="addSp delSp modSp add mod ord modNotes modNotesTx">
        <pc:chgData name="JHEYSON FABIAN VILLAVISAN BUITRAGO" userId="e5ced5c2-d787-455d-b115-4f08a699b8c8" providerId="ADAL" clId="{E611AEB0-3E0A-425F-BE9E-C3689EC9C195}" dt="2023-08-13T22:00:57.834" v="2228" actId="20577"/>
        <pc:sldMkLst>
          <pc:docMk/>
          <pc:sldMk cId="1693476339" sldId="288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2:03:21.085" v="2296" actId="20577"/>
        <pc:sldMkLst>
          <pc:docMk/>
          <pc:sldMk cId="2984553591" sldId="289"/>
        </pc:sldMkLst>
      </pc:sldChg>
      <pc:sldChg chg="addSp modSp add mod">
        <pc:chgData name="JHEYSON FABIAN VILLAVISAN BUITRAGO" userId="e5ced5c2-d787-455d-b115-4f08a699b8c8" providerId="ADAL" clId="{E611AEB0-3E0A-425F-BE9E-C3689EC9C195}" dt="2023-08-13T22:14:01.533" v="2343" actId="6549"/>
        <pc:sldMkLst>
          <pc:docMk/>
          <pc:sldMk cId="407945755" sldId="290"/>
        </pc:sldMkLst>
      </pc:sldChg>
      <pc:sldChg chg="addSp delSp modSp add del mod modNotes">
        <pc:chgData name="JHEYSON FABIAN VILLAVISAN BUITRAGO" userId="e5ced5c2-d787-455d-b115-4f08a699b8c8" providerId="ADAL" clId="{E611AEB0-3E0A-425F-BE9E-C3689EC9C195}" dt="2023-08-13T22:02:32.087" v="2251" actId="47"/>
        <pc:sldMkLst>
          <pc:docMk/>
          <pc:sldMk cId="2173391928" sldId="290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2:54:08.046" v="2345" actId="27636"/>
        <pc:sldMkLst>
          <pc:docMk/>
          <pc:sldMk cId="1362307742" sldId="291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3:30:03.823" v="2510" actId="1076"/>
        <pc:sldMkLst>
          <pc:docMk/>
          <pc:sldMk cId="1411283449" sldId="292"/>
        </pc:sldMkLst>
      </pc:sldChg>
    </pc:docChg>
  </pc:docChgLst>
  <pc:docChgLst>
    <pc:chgData name="JHEYSON FABIAN VILLAVISAN BUITRAGO" userId="e5ced5c2-d787-455d-b115-4f08a699b8c8" providerId="ADAL" clId="{E3C0E130-1BF7-4D65-875C-E2ABBEC935D8}"/>
    <pc:docChg chg="modSld">
      <pc:chgData name="JHEYSON FABIAN VILLAVISAN BUITRAGO" userId="e5ced5c2-d787-455d-b115-4f08a699b8c8" providerId="ADAL" clId="{E3C0E130-1BF7-4D65-875C-E2ABBEC935D8}" dt="2024-08-12T16:36:29.201" v="24" actId="20577"/>
      <pc:docMkLst>
        <pc:docMk/>
      </pc:docMkLst>
      <pc:sldChg chg="modSp">
        <pc:chgData name="JHEYSON FABIAN VILLAVISAN BUITRAGO" userId="e5ced5c2-d787-455d-b115-4f08a699b8c8" providerId="ADAL" clId="{E3C0E130-1BF7-4D65-875C-E2ABBEC935D8}" dt="2024-08-12T16:30:06.429" v="13" actId="20577"/>
        <pc:sldMkLst>
          <pc:docMk/>
          <pc:sldMk cId="3594096077" sldId="277"/>
        </pc:sldMkLst>
      </pc:sldChg>
      <pc:sldChg chg="modSp">
        <pc:chgData name="JHEYSON FABIAN VILLAVISAN BUITRAGO" userId="e5ced5c2-d787-455d-b115-4f08a699b8c8" providerId="ADAL" clId="{E3C0E130-1BF7-4D65-875C-E2ABBEC935D8}" dt="2024-08-12T16:36:29.201" v="24" actId="20577"/>
        <pc:sldMkLst>
          <pc:docMk/>
          <pc:sldMk cId="58491467" sldId="278"/>
        </pc:sldMkLst>
      </pc:sldChg>
      <pc:sldChg chg="modSp mod">
        <pc:chgData name="JHEYSON FABIAN VILLAVISAN BUITRAGO" userId="e5ced5c2-d787-455d-b115-4f08a699b8c8" providerId="ADAL" clId="{E3C0E130-1BF7-4D65-875C-E2ABBEC935D8}" dt="2024-08-12T16:27:29.058" v="10" actId="20577"/>
        <pc:sldMkLst>
          <pc:docMk/>
          <pc:sldMk cId="185654624" sldId="287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9/01/2025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9/01/2025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Parámetros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1;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Intervalo de tiempo en segundos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-10:10;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n para la secuencia discreta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el impulso discreto de Dirac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delta_discreto</a:t>
            </a:r>
            <a:r>
              <a:rPr lang="es-ES" sz="1800" b="0" i="0">
                <a:effectLst/>
                <a:latin typeface="Menlo"/>
              </a:rPr>
              <a:t> = (n == 1);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el impulso discreto de Dirac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(n*T, </a:t>
            </a:r>
            <a:r>
              <a:rPr lang="es-ES" sz="1800" b="0" i="0" err="1">
                <a:effectLst/>
                <a:latin typeface="Menlo"/>
              </a:rPr>
              <a:t>delta_discreto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2);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'Impulso Discreto de Dirac'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nT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 (Tiempo en segundos)'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'Amplitud'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ylim</a:t>
            </a:r>
            <a:r>
              <a:rPr lang="es-ES" sz="1800" b="0" i="0">
                <a:effectLst/>
                <a:latin typeface="Menlo"/>
              </a:rPr>
              <a:t>([-0.1, 1.1]);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Ajustar los límites en el eje y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049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Definir la secuencia discreta (por ejemplo, una función escalón)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Dominio discreto (puedes ajustar los valores de 'n' según tus necesidades)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y_discreta</a:t>
            </a:r>
            <a:r>
              <a:rPr lang="es-ES" sz="1800" b="0" i="0">
                <a:effectLst/>
                <a:latin typeface="Menlo"/>
              </a:rPr>
              <a:t> = [0, 1, 2, 2, 3, 3, 4, 4, 5, 5, 5];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la función en cada punto discreto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función discreta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(n, </a:t>
            </a:r>
            <a:r>
              <a:rPr lang="es-ES" sz="1800" b="0" i="0" err="1">
                <a:effectLst/>
                <a:latin typeface="Menlo"/>
              </a:rPr>
              <a:t>y_discreta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'</a:t>
            </a:r>
            <a:r>
              <a:rPr lang="es-ES" sz="1800" b="0" i="0" err="1">
                <a:solidFill>
                  <a:srgbClr val="008013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' agrega relleno en los marcadores para mejorar la visualización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'Dominio discreto (n)'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'Valores de la función discreta'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'Gráfica de una función discreta'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47187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Parámetros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1;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Intervalo de tiempo en segundos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n para la secuencia discreta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señal de escalón unitario discreto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 = (n &gt;= 0);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señal discreta de escalón unitario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(n*T, </a:t>
            </a:r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2);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'Escalón Unitario Discreto'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nT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 (Tiempo en segundos)'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'Amplitud'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ylim</a:t>
            </a:r>
            <a:r>
              <a:rPr lang="es-ES" sz="1800" b="0" i="0">
                <a:effectLst/>
                <a:latin typeface="Menlo"/>
              </a:rPr>
              <a:t>([-0.1, 1.1]);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Ajustar los límites en el eje y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endParaRPr lang="en-US"/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Parámetros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1;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Intervalo de tiempo en segundos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n para la secuencia discreta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señal de escalón unitario discreto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 = (n &gt;= 0);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señal discreta de escalón unitario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(n*T, 2*</a:t>
            </a:r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2);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'Escalón Unitario Discreto'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nT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 (Tiempo en segundos)'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'Amplitud'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ylim</a:t>
            </a:r>
            <a:r>
              <a:rPr lang="es-ES" sz="1800" b="0" i="0">
                <a:effectLst/>
                <a:latin typeface="Menlo"/>
              </a:rPr>
              <a:t>([-0.1, 2.1]);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Ajustar los límites en el eje y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endParaRPr lang="en-US" u="sng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080814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5060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30202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Parámetros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1;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Intervalo de tiempo en segundos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n para la secuencia discreta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señal de escalón unitario discreto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 = (n &gt;= 1);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señal discreta de escalón unitario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(n*T, </a:t>
            </a:r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2);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'Escalón Unitario Discreto'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nT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 (Tiempo en segundos)'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'Amplitud'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ylim</a:t>
            </a:r>
            <a:r>
              <a:rPr lang="es-ES" sz="1800" b="0" i="0">
                <a:effectLst/>
                <a:latin typeface="Menlo"/>
              </a:rPr>
              <a:t>([-0.1, 1.1]);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Ajustar los límites en el eje y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73415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variable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compleja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Z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Re = -2:0.001:2;</a:t>
            </a:r>
          </a:p>
          <a:p>
            <a:r>
              <a:rPr lang="en-US" sz="1800" b="0" i="0" err="1">
                <a:effectLst/>
                <a:latin typeface="Menlo"/>
              </a:rPr>
              <a:t>Im</a:t>
            </a:r>
            <a:r>
              <a:rPr lang="en-US" sz="1800" b="0" i="0">
                <a:effectLst/>
                <a:latin typeface="Menlo"/>
              </a:rPr>
              <a:t> = -2:0.001:2;</a:t>
            </a:r>
          </a:p>
          <a:p>
            <a:r>
              <a:rPr lang="en-US" sz="1800" b="0" i="0">
                <a:effectLst/>
                <a:latin typeface="Menlo"/>
              </a:rPr>
              <a:t>[</a:t>
            </a:r>
            <a:r>
              <a:rPr lang="en-US" sz="1800" b="0" i="0" err="1">
                <a:effectLst/>
                <a:latin typeface="Menlo"/>
              </a:rPr>
              <a:t>Z_Re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 err="1">
                <a:effectLst/>
                <a:latin typeface="Menlo"/>
              </a:rPr>
              <a:t>Z_Im</a:t>
            </a:r>
            <a:r>
              <a:rPr lang="en-US" sz="1800" b="0" i="0">
                <a:effectLst/>
                <a:latin typeface="Menlo"/>
              </a:rPr>
              <a:t>] = </a:t>
            </a:r>
            <a:r>
              <a:rPr lang="en-US" sz="1800" b="0" i="0" err="1">
                <a:effectLst/>
                <a:latin typeface="Menlo"/>
              </a:rPr>
              <a:t>meshgrid</a:t>
            </a:r>
            <a:r>
              <a:rPr lang="en-US" sz="1800" b="0" i="0">
                <a:effectLst/>
                <a:latin typeface="Menlo"/>
              </a:rPr>
              <a:t>(Re, </a:t>
            </a:r>
            <a:r>
              <a:rPr lang="en-US" sz="1800" b="0" i="0" err="1">
                <a:effectLst/>
                <a:latin typeface="Menlo"/>
              </a:rPr>
              <a:t>Im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Z = </a:t>
            </a:r>
            <a:r>
              <a:rPr lang="en-US" sz="1800" b="0" i="0" err="1">
                <a:effectLst/>
                <a:latin typeface="Menlo"/>
              </a:rPr>
              <a:t>Z_Re</a:t>
            </a:r>
            <a:r>
              <a:rPr lang="en-US" sz="1800" b="0" i="0">
                <a:effectLst/>
                <a:latin typeface="Menlo"/>
              </a:rPr>
              <a:t> + 1i * </a:t>
            </a:r>
            <a:r>
              <a:rPr lang="en-US" sz="1800" b="0" i="0" err="1">
                <a:effectLst/>
                <a:latin typeface="Menlo"/>
              </a:rPr>
              <a:t>Z_Im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ROC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unitario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ROC = abs(Z) &gt; 1;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ROC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figure;</a:t>
            </a:r>
          </a:p>
          <a:p>
            <a:r>
              <a:rPr lang="en-US" sz="1800" b="0" i="0" err="1">
                <a:effectLst/>
                <a:latin typeface="Menlo"/>
              </a:rPr>
              <a:t>imshow</a:t>
            </a:r>
            <a:r>
              <a:rPr lang="en-US" sz="1800" b="0" i="0">
                <a:effectLst/>
                <a:latin typeface="Menlo"/>
              </a:rPr>
              <a:t>(ROC,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XData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Re,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YData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 err="1">
                <a:effectLst/>
                <a:latin typeface="Menlo"/>
              </a:rPr>
              <a:t>Im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title(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Región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Convergencia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(ROC) del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Unitario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el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Dominio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Z'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xlabel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ylabel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colormap([1, 1, 1; 0, 0, 0]);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Blanco y negro para mayor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claridad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axis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r>
              <a:rPr lang="en-US" sz="1800" b="0" i="0">
                <a:effectLst/>
                <a:latin typeface="Menlo"/>
              </a:rPr>
              <a:t>grid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21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3337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9/01/2025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8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23728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Transformada Z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974953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cree usted que es la transformada Z?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DEFA1E-8B5E-CC21-2AC4-504BE3F586A1}"/>
              </a:ext>
            </a:extLst>
          </p:cNvPr>
          <p:cNvSpPr txBox="1"/>
          <p:nvPr/>
        </p:nvSpPr>
        <p:spPr>
          <a:xfrm>
            <a:off x="1547664" y="2708920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La transformada </a:t>
            </a:r>
            <a:r>
              <a:rPr lang="es-CO" i="1"/>
              <a:t>z </a:t>
            </a:r>
            <a:r>
              <a:rPr lang="es-CO"/>
              <a:t>representa un método operacional para resolver </a:t>
            </a:r>
            <a:r>
              <a:rPr lang="es-CO" b="1"/>
              <a:t>ecuaciones en diferencias </a:t>
            </a:r>
            <a:r>
              <a:rPr lang="es-CO"/>
              <a:t>lineales y sistemas lineales discretos.</a:t>
            </a:r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726FC78-A84B-3309-4244-58AD352709B7}"/>
                  </a:ext>
                </a:extLst>
              </p:cNvPr>
              <p:cNvSpPr txBox="1"/>
              <p:nvPr/>
            </p:nvSpPr>
            <p:spPr>
              <a:xfrm>
                <a:off x="2627784" y="4224686"/>
                <a:ext cx="3548792" cy="871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726FC78-A84B-3309-4244-58AD35270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224686"/>
                <a:ext cx="3548792" cy="871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50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280" y="1525749"/>
            <a:ext cx="5456585" cy="369962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/>
              <a:t>Ejercicio 1</a:t>
            </a:r>
            <a:br>
              <a:rPr lang="es-CO" b="1" dirty="0"/>
            </a:br>
            <a:r>
              <a:rPr lang="es-CO" b="1" dirty="0"/>
              <a:t>Calcular la transformada Z para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56F9E91-9F6A-CC65-ED09-4C4CCD921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244" y="2022062"/>
            <a:ext cx="4858659" cy="36611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4E85FB5-D066-FB59-BAF9-C25E3C3898AC}"/>
                  </a:ext>
                </a:extLst>
              </p:cNvPr>
              <p:cNvSpPr txBox="1"/>
              <p:nvPr/>
            </p:nvSpPr>
            <p:spPr>
              <a:xfrm>
                <a:off x="3034462" y="5759496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4E85FB5-D066-FB59-BAF9-C25E3C38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462" y="5759496"/>
                <a:ext cx="3323859" cy="8395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A13B5766-CB21-C62A-27B5-8629150E1533}"/>
              </a:ext>
            </a:extLst>
          </p:cNvPr>
          <p:cNvSpPr txBox="1"/>
          <p:nvPr/>
        </p:nvSpPr>
        <p:spPr>
          <a:xfrm>
            <a:off x="790154" y="59945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recuerde: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2</a:t>
            </a:r>
            <a:br>
              <a:rPr lang="es-CO" b="1"/>
            </a:br>
            <a:r>
              <a:rPr lang="es-CO" b="1"/>
              <a:t>Calcular la transformada Z para </a:t>
            </a:r>
            <a:br>
              <a:rPr lang="es-CO" b="1"/>
            </a:br>
            <a:endParaRPr lang="es-CO" b="1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779463" y="59945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recuerde: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/>
              <p:nvPr/>
            </p:nvSpPr>
            <p:spPr>
              <a:xfrm>
                <a:off x="3117288" y="575949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88" y="5759497"/>
                <a:ext cx="3323859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n 19">
            <a:extLst>
              <a:ext uri="{FF2B5EF4-FFF2-40B4-BE49-F238E27FC236}">
                <a16:creationId xmlns:a16="http://schemas.microsoft.com/office/drawing/2014/main" id="{8E736080-2260-D394-95BB-F571B4CF4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8056" y="2172159"/>
            <a:ext cx="4465290" cy="33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1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Ejercicio 3</a:t>
            </a:r>
            <a:br>
              <a:rPr lang="es-CO" b="1" dirty="0"/>
            </a:br>
            <a:r>
              <a:rPr lang="es-CO" b="1" dirty="0"/>
              <a:t>Calcular la transformada Z para </a:t>
            </a:r>
            <a:br>
              <a:rPr lang="es-CO" b="1" dirty="0"/>
            </a:br>
            <a:endParaRPr lang="es-CO" b="1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41065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y[k]  y recuerde: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/>
              <p:nvPr/>
            </p:nvSpPr>
            <p:spPr>
              <a:xfrm>
                <a:off x="4155948" y="2519579"/>
                <a:ext cx="911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O" b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48" y="2519579"/>
                <a:ext cx="911275" cy="276999"/>
              </a:xfrm>
              <a:prstGeom prst="rect">
                <a:avLst/>
              </a:prstGeom>
              <a:blipFill>
                <a:blip r:embed="rId3"/>
                <a:stretch>
                  <a:fillRect l="-6040" r="-604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2A84B6E8-701C-5DC6-4875-B9721491BA30}"/>
              </a:ext>
            </a:extLst>
          </p:cNvPr>
          <p:cNvSpPr txBox="1"/>
          <p:nvPr/>
        </p:nvSpPr>
        <p:spPr>
          <a:xfrm>
            <a:off x="4312744" y="2988716"/>
            <a:ext cx="9185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/>
              <a:t>K=0,1,2,…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/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/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blipFill>
                <a:blip r:embed="rId5"/>
                <a:stretch>
                  <a:fillRect l="-3247" t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EB699BB-DE46-2F49-B94A-91E38FF5F1F5}"/>
              </a:ext>
            </a:extLst>
          </p:cNvPr>
          <p:cNvSpPr txBox="1"/>
          <p:nvPr/>
        </p:nvSpPr>
        <p:spPr>
          <a:xfrm>
            <a:off x="998798" y="466381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</a:t>
            </a:r>
            <a:r>
              <a:rPr lang="es-CO" b="1" i="1"/>
              <a:t>z</a:t>
            </a:r>
            <a:r>
              <a:rPr lang="es-CO" i="1"/>
              <a:t> </a:t>
            </a:r>
            <a:r>
              <a:rPr lang="es-CO"/>
              <a:t>es el operador de la transformada Z, que es una variable compleja.</a:t>
            </a:r>
          </a:p>
          <a:p>
            <a:r>
              <a:rPr lang="es-CO" b="1"/>
              <a:t>e</a:t>
            </a:r>
            <a:r>
              <a:rPr lang="es-CO"/>
              <a:t> es la base del logaritmo natural</a:t>
            </a:r>
          </a:p>
          <a:p>
            <a:r>
              <a:rPr lang="es-CO" b="1"/>
              <a:t>j </a:t>
            </a:r>
            <a:r>
              <a:rPr lang="es-CO"/>
              <a:t>es la unidad imaginaria, </a:t>
            </a:r>
            <a:r>
              <a:rPr lang="es-CO" b="1"/>
              <a:t>r </a:t>
            </a:r>
            <a:r>
              <a:rPr lang="es-CO"/>
              <a:t>representa la magnitud y </a:t>
            </a:r>
            <a:r>
              <a:rPr lang="es-CO" b="1"/>
              <a:t>w </a:t>
            </a:r>
            <a:r>
              <a:rPr lang="es-CO"/>
              <a:t>es la frecuencia angular en radianes por muestra.</a:t>
            </a:r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DE10878-98BB-2E85-1D9F-741B091F25F3}"/>
                  </a:ext>
                </a:extLst>
              </p:cNvPr>
              <p:cNvSpPr txBox="1"/>
              <p:nvPr/>
            </p:nvSpPr>
            <p:spPr>
              <a:xfrm>
                <a:off x="3860729" y="5972943"/>
                <a:ext cx="1822550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DE10878-98BB-2E85-1D9F-741B091F2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29" y="5972943"/>
                <a:ext cx="1822550" cy="756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5C8E7A35-E8E4-D5BD-4D35-783CD5114009}"/>
              </a:ext>
            </a:extLst>
          </p:cNvPr>
          <p:cNvSpPr txBox="1"/>
          <p:nvPr/>
        </p:nvSpPr>
        <p:spPr>
          <a:xfrm>
            <a:off x="1111662" y="616649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Tip: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640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Ejercicio 4</a:t>
            </a:r>
            <a:br>
              <a:rPr lang="es-CO" b="1" dirty="0"/>
            </a:br>
            <a:r>
              <a:rPr lang="es-CO" b="1" dirty="0"/>
              <a:t>Calcular la transformada Z para </a:t>
            </a:r>
            <a:br>
              <a:rPr lang="es-CO" b="1" dirty="0"/>
            </a:br>
            <a:endParaRPr lang="es-CO" b="1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41065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y[k]  y recuerde: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/>
              <p:nvPr/>
            </p:nvSpPr>
            <p:spPr>
              <a:xfrm>
                <a:off x="4155948" y="2519579"/>
                <a:ext cx="1358257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𝑎𝑘𝑇</m:t>
                          </m:r>
                        </m:sup>
                      </m:sSup>
                    </m:oMath>
                  </m:oMathPara>
                </a14:m>
                <a:endParaRPr lang="es-CO" b="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48" y="2519579"/>
                <a:ext cx="1358257" cy="281937"/>
              </a:xfrm>
              <a:prstGeom prst="rect">
                <a:avLst/>
              </a:prstGeom>
              <a:blipFill>
                <a:blip r:embed="rId3"/>
                <a:stretch>
                  <a:fillRect l="-4036" t="-4255" r="-1345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2A84B6E8-701C-5DC6-4875-B9721491BA30}"/>
              </a:ext>
            </a:extLst>
          </p:cNvPr>
          <p:cNvSpPr txBox="1"/>
          <p:nvPr/>
        </p:nvSpPr>
        <p:spPr>
          <a:xfrm>
            <a:off x="4312744" y="2988716"/>
            <a:ext cx="9185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/>
              <a:t>K=0,1,2,…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/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/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blipFill>
                <a:blip r:embed="rId5"/>
                <a:stretch>
                  <a:fillRect l="-3247" t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EB699BB-DE46-2F49-B94A-91E38FF5F1F5}"/>
              </a:ext>
            </a:extLst>
          </p:cNvPr>
          <p:cNvSpPr txBox="1"/>
          <p:nvPr/>
        </p:nvSpPr>
        <p:spPr>
          <a:xfrm>
            <a:off x="998798" y="466381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</a:t>
            </a:r>
            <a:r>
              <a:rPr lang="es-CO" b="1" i="1"/>
              <a:t>z</a:t>
            </a:r>
            <a:r>
              <a:rPr lang="es-CO" i="1"/>
              <a:t> </a:t>
            </a:r>
            <a:r>
              <a:rPr lang="es-CO"/>
              <a:t>es el operador de la transformada Z, que es una variable compleja.</a:t>
            </a:r>
          </a:p>
          <a:p>
            <a:r>
              <a:rPr lang="es-CO" b="1"/>
              <a:t>e</a:t>
            </a:r>
            <a:r>
              <a:rPr lang="es-CO"/>
              <a:t> es la base del logaritmo natural</a:t>
            </a:r>
          </a:p>
          <a:p>
            <a:r>
              <a:rPr lang="es-CO" b="1"/>
              <a:t>j </a:t>
            </a:r>
            <a:r>
              <a:rPr lang="es-CO"/>
              <a:t>es la unidad imaginaria, </a:t>
            </a:r>
            <a:r>
              <a:rPr lang="es-CO" b="1"/>
              <a:t>r </a:t>
            </a:r>
            <a:r>
              <a:rPr lang="es-CO"/>
              <a:t>representa la magnitud y </a:t>
            </a:r>
            <a:r>
              <a:rPr lang="es-CO" b="1"/>
              <a:t>w </a:t>
            </a:r>
            <a:r>
              <a:rPr lang="es-CO"/>
              <a:t>es la frecuencia angular en radianes por muestra.</a:t>
            </a:r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/>
              <p:nvPr/>
            </p:nvSpPr>
            <p:spPr>
              <a:xfrm>
                <a:off x="3860729" y="5972943"/>
                <a:ext cx="1822550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CO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29" y="5972943"/>
                <a:ext cx="1822550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429D3759-7D89-F1B7-85A7-6785B89CBFA7}"/>
              </a:ext>
            </a:extLst>
          </p:cNvPr>
          <p:cNvSpPr txBox="1"/>
          <p:nvPr/>
        </p:nvSpPr>
        <p:spPr>
          <a:xfrm>
            <a:off x="1111662" y="616649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/>
              <a:t>Tip: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0127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5</a:t>
            </a:r>
            <a:br>
              <a:rPr lang="es-CO" b="1"/>
            </a:br>
            <a:r>
              <a:rPr lang="es-CO" b="1"/>
              <a:t>Calcular la transformada Z para </a:t>
            </a:r>
            <a:br>
              <a:rPr lang="es-CO" b="1"/>
            </a:br>
            <a:endParaRPr lang="es-CO" b="1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41065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y[k]  y recuerde: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/>
              <p:nvPr/>
            </p:nvSpPr>
            <p:spPr>
              <a:xfrm>
                <a:off x="2627784" y="2468767"/>
                <a:ext cx="1052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𝑘𝑇</m:t>
                      </m:r>
                    </m:oMath>
                  </m:oMathPara>
                </a14:m>
                <a:endParaRPr lang="es-CO" b="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468767"/>
                <a:ext cx="1052596" cy="276999"/>
              </a:xfrm>
              <a:prstGeom prst="rect">
                <a:avLst/>
              </a:prstGeom>
              <a:blipFill>
                <a:blip r:embed="rId3"/>
                <a:stretch>
                  <a:fillRect l="-5202" r="-52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2A84B6E8-701C-5DC6-4875-B9721491BA30}"/>
              </a:ext>
            </a:extLst>
          </p:cNvPr>
          <p:cNvSpPr txBox="1"/>
          <p:nvPr/>
        </p:nvSpPr>
        <p:spPr>
          <a:xfrm>
            <a:off x="4312744" y="2988716"/>
            <a:ext cx="9185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/>
              <a:t>K=0,1,2,…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/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/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blipFill>
                <a:blip r:embed="rId5"/>
                <a:stretch>
                  <a:fillRect l="-3247" t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EB699BB-DE46-2F49-B94A-91E38FF5F1F5}"/>
              </a:ext>
            </a:extLst>
          </p:cNvPr>
          <p:cNvSpPr txBox="1"/>
          <p:nvPr/>
        </p:nvSpPr>
        <p:spPr>
          <a:xfrm>
            <a:off x="998798" y="466381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</a:t>
            </a:r>
            <a:r>
              <a:rPr lang="es-CO" b="1" i="1"/>
              <a:t>z</a:t>
            </a:r>
            <a:r>
              <a:rPr lang="es-CO" i="1"/>
              <a:t> </a:t>
            </a:r>
            <a:r>
              <a:rPr lang="es-CO"/>
              <a:t>es el operador de la transformada Z, que es una variable compleja.</a:t>
            </a:r>
          </a:p>
          <a:p>
            <a:r>
              <a:rPr lang="es-CO" b="1"/>
              <a:t>e</a:t>
            </a:r>
            <a:r>
              <a:rPr lang="es-CO"/>
              <a:t> es la base del logaritmo natural</a:t>
            </a:r>
          </a:p>
          <a:p>
            <a:r>
              <a:rPr lang="es-CO" b="1"/>
              <a:t>j </a:t>
            </a:r>
            <a:r>
              <a:rPr lang="es-CO"/>
              <a:t>es la unidad imaginaria, </a:t>
            </a:r>
            <a:r>
              <a:rPr lang="es-CO" b="1"/>
              <a:t>r </a:t>
            </a:r>
            <a:r>
              <a:rPr lang="es-CO"/>
              <a:t>representa la magnitud y </a:t>
            </a:r>
            <a:r>
              <a:rPr lang="es-CO" b="1"/>
              <a:t>w </a:t>
            </a:r>
            <a:r>
              <a:rPr lang="es-CO"/>
              <a:t>es la frecuencia angular en radianes por muestra.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49E8F1C-A4F9-BB88-E919-ACC981A40E99}"/>
                  </a:ext>
                </a:extLst>
              </p:cNvPr>
              <p:cNvSpPr txBox="1"/>
              <p:nvPr/>
            </p:nvSpPr>
            <p:spPr>
              <a:xfrm>
                <a:off x="3860729" y="5972943"/>
                <a:ext cx="2022926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49E8F1C-A4F9-BB88-E919-ACC981A40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29" y="5972943"/>
                <a:ext cx="2022926" cy="756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D0DE5FD-40CD-E6CB-AF7A-4C5F71D1A75A}"/>
                  </a:ext>
                </a:extLst>
              </p:cNvPr>
              <p:cNvSpPr txBox="1"/>
              <p:nvPr/>
            </p:nvSpPr>
            <p:spPr>
              <a:xfrm>
                <a:off x="5569188" y="2496801"/>
                <a:ext cx="1173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b="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D0DE5FD-40CD-E6CB-AF7A-4C5F71D1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88" y="2496801"/>
                <a:ext cx="1173976" cy="276999"/>
              </a:xfrm>
              <a:prstGeom prst="rect">
                <a:avLst/>
              </a:prstGeom>
              <a:blipFill>
                <a:blip r:embed="rId7"/>
                <a:stretch>
                  <a:fillRect l="-4688" t="-4444" r="-1563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326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69010"/>
            <a:ext cx="5456585" cy="794720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/>
              <a:t>Ejercicio 6</a:t>
            </a:r>
            <a:br>
              <a:rPr lang="es-CO" b="1"/>
            </a:br>
            <a:r>
              <a:rPr lang="es-CO" b="1"/>
              <a:t>Hallar la transformada Z mediante la definición y mediante la demostración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4490A78-03D0-BAE7-B21C-7AD6C9B6810E}"/>
              </a:ext>
            </a:extLst>
          </p:cNvPr>
          <p:cNvSpPr txBox="1"/>
          <p:nvPr/>
        </p:nvSpPr>
        <p:spPr>
          <a:xfrm>
            <a:off x="2471674" y="5198567"/>
            <a:ext cx="5193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 sz="2000" dirty="0"/>
              <a:t>y1[k]</a:t>
            </a:r>
            <a:endParaRPr lang="en-US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EB269E-454F-71CE-B0FB-FFFD9733E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74" y="2161587"/>
            <a:ext cx="3860530" cy="289126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032FF96-2080-01B2-5C11-1867C9C0B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483" y="2182287"/>
            <a:ext cx="3860530" cy="291893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A8B10F9-51D4-4CD0-9221-C16E283A7274}"/>
              </a:ext>
            </a:extLst>
          </p:cNvPr>
          <p:cNvSpPr txBox="1"/>
          <p:nvPr/>
        </p:nvSpPr>
        <p:spPr>
          <a:xfrm>
            <a:off x="6426059" y="5204140"/>
            <a:ext cx="5193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 sz="2000" dirty="0"/>
              <a:t>y2[k]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9FC6C41-D187-7614-C4A1-9F334CB18108}"/>
                  </a:ext>
                </a:extLst>
              </p:cNvPr>
              <p:cNvSpPr txBox="1"/>
              <p:nvPr/>
            </p:nvSpPr>
            <p:spPr>
              <a:xfrm>
                <a:off x="3670395" y="5788990"/>
                <a:ext cx="21704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]}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9FC6C41-D187-7614-C4A1-9F334CB18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95" y="5788990"/>
                <a:ext cx="2170402" cy="307777"/>
              </a:xfrm>
              <a:prstGeom prst="rect">
                <a:avLst/>
              </a:prstGeom>
              <a:blipFill>
                <a:blip r:embed="rId6"/>
                <a:stretch>
                  <a:fillRect l="-2247" t="-4000" r="-393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7636574-B4A3-71CA-3B47-329BB3DE440B}"/>
                  </a:ext>
                </a:extLst>
              </p:cNvPr>
              <p:cNvSpPr txBox="1"/>
              <p:nvPr/>
            </p:nvSpPr>
            <p:spPr>
              <a:xfrm>
                <a:off x="3844799" y="6185362"/>
                <a:ext cx="19513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2[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7636574-B4A3-71CA-3B47-329BB3DE4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799" y="6185362"/>
                <a:ext cx="1951368" cy="307777"/>
              </a:xfrm>
              <a:prstGeom prst="rect">
                <a:avLst/>
              </a:prstGeom>
              <a:blipFill>
                <a:blip r:embed="rId7"/>
                <a:stretch>
                  <a:fillRect l="-2813" t="-4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476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69010"/>
            <a:ext cx="5456585" cy="79472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Teorema de la suma y resta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/>
              <p:nvPr/>
            </p:nvSpPr>
            <p:spPr>
              <a:xfrm>
                <a:off x="5220072" y="3507378"/>
                <a:ext cx="21704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]}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507378"/>
                <a:ext cx="2170402" cy="307777"/>
              </a:xfrm>
              <a:prstGeom prst="rect">
                <a:avLst/>
              </a:prstGeom>
              <a:blipFill>
                <a:blip r:embed="rId4"/>
                <a:stretch>
                  <a:fillRect l="-2247" t="-1961" r="-39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/>
              <p:nvPr/>
            </p:nvSpPr>
            <p:spPr>
              <a:xfrm>
                <a:off x="1843707" y="3507378"/>
                <a:ext cx="26638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2[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        =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07" y="3507378"/>
                <a:ext cx="2663806" cy="307777"/>
              </a:xfrm>
              <a:prstGeom prst="rect">
                <a:avLst/>
              </a:prstGeom>
              <a:blipFill>
                <a:blip r:embed="rId5"/>
                <a:stretch>
                  <a:fillRect l="-1602" t="-1961" r="-68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55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69010"/>
            <a:ext cx="5456585" cy="79472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Teorema de la multiplicación una constante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/>
              <p:nvPr/>
            </p:nvSpPr>
            <p:spPr>
              <a:xfrm>
                <a:off x="5643383" y="2304622"/>
                <a:ext cx="1416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383" y="2304622"/>
                <a:ext cx="1416350" cy="307777"/>
              </a:xfrm>
              <a:prstGeom prst="rect">
                <a:avLst/>
              </a:prstGeom>
              <a:blipFill>
                <a:blip r:embed="rId4"/>
                <a:stretch>
                  <a:fillRect l="-2155" t="-1961" b="-3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/>
              <p:nvPr/>
            </p:nvSpPr>
            <p:spPr>
              <a:xfrm>
                <a:off x="2267744" y="2298305"/>
                <a:ext cx="1416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298305"/>
                <a:ext cx="1416350" cy="307777"/>
              </a:xfrm>
              <a:prstGeom prst="rect">
                <a:avLst/>
              </a:prstGeom>
              <a:blipFill>
                <a:blip r:embed="rId5"/>
                <a:stretch>
                  <a:fillRect l="-3448" b="-313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with blue dots&#10;&#10;Description automatically generated">
            <a:extLst>
              <a:ext uri="{FF2B5EF4-FFF2-40B4-BE49-F238E27FC236}">
                <a16:creationId xmlns:a16="http://schemas.microsoft.com/office/drawing/2014/main" id="{728F0C12-AC05-B3CE-23FE-A8DDA0589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033" y="2656217"/>
            <a:ext cx="3562350" cy="2667000"/>
          </a:xfrm>
          <a:prstGeom prst="rect">
            <a:avLst/>
          </a:prstGeom>
        </p:spPr>
      </p:pic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01319EF8-C2F7-FFAB-82F9-BFFFBE741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383" y="2656217"/>
            <a:ext cx="35623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5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69010"/>
            <a:ext cx="5456585" cy="79472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7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/>
              <p:nvPr/>
            </p:nvSpPr>
            <p:spPr>
              <a:xfrm>
                <a:off x="5336716" y="2298305"/>
                <a:ext cx="15088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𝑛𝑇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716" y="2298305"/>
                <a:ext cx="1508811" cy="307777"/>
              </a:xfrm>
              <a:prstGeom prst="rect">
                <a:avLst/>
              </a:prstGeom>
              <a:blipFill>
                <a:blip r:embed="rId4"/>
                <a:stretch>
                  <a:fillRect l="-3226" t="-1961" b="-3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/>
              <p:nvPr/>
            </p:nvSpPr>
            <p:spPr>
              <a:xfrm>
                <a:off x="2555776" y="2298305"/>
                <a:ext cx="8970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298305"/>
                <a:ext cx="897040" cy="307777"/>
              </a:xfrm>
              <a:prstGeom prst="rect">
                <a:avLst/>
              </a:prstGeom>
              <a:blipFill>
                <a:blip r:embed="rId5"/>
                <a:stretch>
                  <a:fillRect l="-6122"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BCF125F6-C0E6-6519-17A2-25FDAFA69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92" y="2606082"/>
            <a:ext cx="3566891" cy="26713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7CD1B98-A10C-9C60-C62B-EE9B0EE723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8989" y="2606082"/>
            <a:ext cx="3673216" cy="274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0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sp>
        <p:nvSpPr>
          <p:cNvPr id="7" name="Rectángulo 9">
            <a:extLst>
              <a:ext uri="{FF2B5EF4-FFF2-40B4-BE49-F238E27FC236}">
                <a16:creationId xmlns:a16="http://schemas.microsoft.com/office/drawing/2014/main" id="{EBDE2FDF-A2BB-4F17-99CB-0B213EF4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637" y="6209245"/>
            <a:ext cx="4010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 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 Martes:      20:20 – 21:30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89100" y="1258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1C10071E-A4B9-FD11-C6A5-F0D1668E0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868568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Relación entre él plano Z y él plano 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20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/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/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blipFill>
                <a:blip r:embed="rId4"/>
                <a:stretch>
                  <a:fillRect l="-3676" t="-4444"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/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blipFill>
                <a:blip r:embed="rId5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87095FAB-7DEA-8FEA-6EB3-BA9CEF17CBE2}"/>
              </a:ext>
            </a:extLst>
          </p:cNvPr>
          <p:cNvSpPr txBox="1"/>
          <p:nvPr/>
        </p:nvSpPr>
        <p:spPr>
          <a:xfrm>
            <a:off x="797758" y="587942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/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/>
                  <a:t>Z(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/>
                  <a:t>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−|</m:t>
                            </m:r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blipFill>
                <a:blip r:embed="rId6"/>
                <a:stretch>
                  <a:fillRect l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574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21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5A23D6D-C464-2248-152F-80DC7C25B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171" b="361"/>
          <a:stretch/>
        </p:blipFill>
        <p:spPr>
          <a:xfrm>
            <a:off x="2037222" y="1621459"/>
            <a:ext cx="4816822" cy="36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83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Región de convergencia ROC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22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EC0F0C-FB66-B1C6-14EF-527CC41A42C1}"/>
              </a:ext>
            </a:extLst>
          </p:cNvPr>
          <p:cNvSpPr txBox="1"/>
          <p:nvPr/>
        </p:nvSpPr>
        <p:spPr>
          <a:xfrm>
            <a:off x="1043608" y="278092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>
                <a:effectLst/>
                <a:latin typeface="Söhne"/>
              </a:rPr>
              <a:t>La </a:t>
            </a:r>
            <a:r>
              <a:rPr lang="es-ES" b="1" i="0">
                <a:effectLst/>
                <a:latin typeface="Söhne"/>
              </a:rPr>
              <a:t>ROC</a:t>
            </a:r>
            <a:r>
              <a:rPr lang="es-ES" b="0" i="0">
                <a:effectLst/>
                <a:latin typeface="Söhne"/>
              </a:rPr>
              <a:t> (Región de Convergencia) es un concepto importante en la Transformada Z, que indica las </a:t>
            </a:r>
            <a:r>
              <a:rPr lang="es-ES" b="1" i="0">
                <a:effectLst/>
                <a:latin typeface="Söhne"/>
              </a:rPr>
              <a:t>regiones</a:t>
            </a:r>
            <a:r>
              <a:rPr lang="es-ES" b="0" i="0">
                <a:effectLst/>
                <a:latin typeface="Söhne"/>
              </a:rPr>
              <a:t> del plano complejo en las cuales la Transformada Z </a:t>
            </a:r>
            <a:r>
              <a:rPr lang="es-ES" b="1" i="0">
                <a:effectLst/>
                <a:latin typeface="Söhne"/>
              </a:rPr>
              <a:t>converge</a:t>
            </a:r>
            <a:r>
              <a:rPr lang="es-ES" b="0" i="0">
                <a:effectLst/>
                <a:latin typeface="Söhne"/>
              </a:rPr>
              <a:t> y es válida para representar una secuencia discreta en el dominio complejo. En otras palabras, la ROC es el conjunto de valores de la variable compleja z para los cuales la Transformada Z de una secuencia dada es finita y bien definida.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6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872" y="1053782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3648" y="2538168"/>
            <a:ext cx="6784517" cy="4691063"/>
          </a:xfrm>
        </p:spPr>
        <p:txBody>
          <a:bodyPr>
            <a:normAutofit/>
          </a:bodyPr>
          <a:lstStyle/>
          <a:p>
            <a:pPr algn="just"/>
            <a:r>
              <a:rPr lang="es-ES" sz="2000" b="0" i="0" dirty="0">
                <a:effectLst/>
                <a:latin typeface="Söhne"/>
              </a:rPr>
              <a:t>El objetivo de esta clase es proporcionar a los estudiantes una </a:t>
            </a:r>
            <a:r>
              <a:rPr lang="es-ES" sz="2000" b="1" i="0" dirty="0">
                <a:effectLst/>
                <a:latin typeface="Söhne"/>
              </a:rPr>
              <a:t>comprensión</a:t>
            </a:r>
            <a:r>
              <a:rPr lang="es-ES" sz="2000" b="0" i="0" dirty="0">
                <a:effectLst/>
                <a:latin typeface="Söhne"/>
              </a:rPr>
              <a:t> profunda y práctica de la </a:t>
            </a:r>
            <a:r>
              <a:rPr lang="es-ES" sz="2000" b="1" i="0" dirty="0">
                <a:effectLst/>
                <a:latin typeface="Söhne"/>
              </a:rPr>
              <a:t>Transformada Z</a:t>
            </a:r>
            <a:r>
              <a:rPr lang="es-ES" sz="2000" b="0" i="0" dirty="0">
                <a:effectLst/>
                <a:latin typeface="Söhne"/>
              </a:rPr>
              <a:t> y su relevancia en el análisis y diseño de sistemas lineales e invariantes en el tiempo. Al finalizar la clase, los participantes estarán capacitados para:</a:t>
            </a:r>
          </a:p>
          <a:p>
            <a:pPr algn="just"/>
            <a:r>
              <a:rPr lang="es-ES" sz="2000" dirty="0">
                <a:latin typeface="Söhne"/>
              </a:rPr>
              <a:t>Comprender los fundamentos teóricos de la Transformada Z y su relación con el análisis de señales y sistemas discretos.</a:t>
            </a:r>
          </a:p>
          <a:p>
            <a:pPr algn="just"/>
            <a:r>
              <a:rPr lang="es-ES" sz="2000" dirty="0">
                <a:latin typeface="Söhne"/>
              </a:rPr>
              <a:t>Dominar los conceptos clave, como la región de convergencia, la relación entre la Transformada Z y la Transformada de Laplace, y las propiedades importantes de la Transformada Z.</a:t>
            </a:r>
            <a:endParaRPr lang="es-CO" sz="2000" dirty="0">
              <a:latin typeface="Söhne"/>
            </a:endParaRP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3219" y="1623768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es la transformada de Laplace?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61622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es la transformada de Laplace?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4FB969-9B19-63D0-1F87-D974E5066430}"/>
                  </a:ext>
                </a:extLst>
              </p:cNvPr>
              <p:cNvSpPr txBox="1"/>
              <p:nvPr/>
            </p:nvSpPr>
            <p:spPr>
              <a:xfrm>
                <a:off x="779463" y="2636912"/>
                <a:ext cx="753695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/>
                  <a:t>La transformada de Laplace convierte la </a:t>
                </a:r>
                <a:r>
                  <a:rPr lang="es-CO" b="1"/>
                  <a:t>ecuación diferencial </a:t>
                </a:r>
                <a:r>
                  <a:rPr lang="es-CO"/>
                  <a:t>en una ecuación algebraica en el dominio</a:t>
                </a:r>
                <a14:m>
                  <m:oMath xmlns:m="http://schemas.openxmlformats.org/officeDocument/2006/math">
                    <m:r>
                      <a:rPr lang="es-C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O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s-CO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/>
                  <a:t> </a:t>
                </a:r>
                <a:r>
                  <a:rPr lang="en-US" err="1"/>
                  <a:t>Entonces</a:t>
                </a:r>
                <a:r>
                  <a:rPr lang="en-US"/>
                  <a:t> es </a:t>
                </a:r>
                <a:r>
                  <a:rPr lang="en-US" err="1"/>
                  <a:t>posible</a:t>
                </a:r>
                <a:r>
                  <a:rPr lang="en-US"/>
                  <a:t> manipular la </a:t>
                </a:r>
                <a:r>
                  <a:rPr lang="en-US" err="1"/>
                  <a:t>ecuación</a:t>
                </a:r>
                <a:r>
                  <a:rPr lang="en-US"/>
                  <a:t> </a:t>
                </a:r>
                <a:r>
                  <a:rPr lang="en-US" err="1"/>
                  <a:t>algebraica</a:t>
                </a:r>
                <a:r>
                  <a:rPr lang="en-US"/>
                  <a:t> </a:t>
                </a:r>
                <a:r>
                  <a:rPr lang="en-US" err="1"/>
                  <a:t>mediante</a:t>
                </a:r>
                <a:r>
                  <a:rPr lang="en-US"/>
                  <a:t> </a:t>
                </a:r>
                <a:r>
                  <a:rPr lang="en-US" err="1"/>
                  <a:t>reglas</a:t>
                </a:r>
                <a:r>
                  <a:rPr lang="en-US"/>
                  <a:t> </a:t>
                </a:r>
                <a:r>
                  <a:rPr lang="en-US" err="1"/>
                  <a:t>algebraicas</a:t>
                </a:r>
                <a:r>
                  <a:rPr lang="en-US"/>
                  <a:t> simples, para </a:t>
                </a:r>
                <a:r>
                  <a:rPr lang="en-US" err="1"/>
                  <a:t>obtener</a:t>
                </a:r>
                <a:r>
                  <a:rPr lang="en-US"/>
                  <a:t> la </a:t>
                </a:r>
                <a:r>
                  <a:rPr lang="en-US" err="1"/>
                  <a:t>solución</a:t>
                </a:r>
                <a:r>
                  <a:rPr lang="en-US"/>
                  <a:t> </a:t>
                </a:r>
                <a:r>
                  <a:rPr lang="en-US" err="1"/>
                  <a:t>en</a:t>
                </a:r>
                <a:r>
                  <a:rPr lang="en-US"/>
                  <a:t> </a:t>
                </a:r>
                <a:r>
                  <a:rPr lang="en-US" err="1"/>
                  <a:t>el</a:t>
                </a:r>
                <a:r>
                  <a:rPr lang="en-US"/>
                  <a:t> </a:t>
                </a:r>
                <a:r>
                  <a:rPr lang="en-US" err="1"/>
                  <a:t>dominio</a:t>
                </a:r>
                <a:r>
                  <a:rPr lang="en-US"/>
                  <a:t> de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/>
                  <a:t> La </a:t>
                </a:r>
                <a:r>
                  <a:rPr lang="en-US" err="1"/>
                  <a:t>solución</a:t>
                </a:r>
                <a:r>
                  <a:rPr lang="en-US"/>
                  <a:t> final se </a:t>
                </a:r>
                <a:r>
                  <a:rPr lang="en-US" err="1"/>
                  <a:t>obtiene</a:t>
                </a:r>
                <a:r>
                  <a:rPr lang="en-US"/>
                  <a:t> </a:t>
                </a:r>
                <a:r>
                  <a:rPr lang="en-US" err="1"/>
                  <a:t>tomando</a:t>
                </a:r>
                <a:r>
                  <a:rPr lang="en-US"/>
                  <a:t> la </a:t>
                </a:r>
                <a:r>
                  <a:rPr lang="en-US" err="1"/>
                  <a:t>trasnformada</a:t>
                </a:r>
                <a:r>
                  <a:rPr lang="en-US"/>
                  <a:t> </a:t>
                </a:r>
                <a:r>
                  <a:rPr lang="en-US" err="1"/>
                  <a:t>inversa</a:t>
                </a:r>
                <a:r>
                  <a:rPr lang="en-US"/>
                  <a:t> de Laplace.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4FB969-9B19-63D0-1F87-D974E5066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63" y="2636912"/>
                <a:ext cx="7536953" cy="1477328"/>
              </a:xfrm>
              <a:prstGeom prst="rect">
                <a:avLst/>
              </a:prstGeom>
              <a:blipFill>
                <a:blip r:embed="rId3"/>
                <a:stretch>
                  <a:fillRect l="-728" t="-2479" r="-81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45D94134-73D0-4D42-B5F6-1013D8707D9A}"/>
              </a:ext>
            </a:extLst>
          </p:cNvPr>
          <p:cNvSpPr txBox="1"/>
          <p:nvPr/>
        </p:nvSpPr>
        <p:spPr>
          <a:xfrm>
            <a:off x="1763688" y="6021288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/>
              <a:t>Tomado de Sistemas de control automático séptima edición </a:t>
            </a:r>
            <a:r>
              <a:rPr lang="es-CO" err="1"/>
              <a:t>Benjamin</a:t>
            </a:r>
            <a:r>
              <a:rPr lang="es-CO"/>
              <a:t> C </a:t>
            </a:r>
            <a:r>
              <a:rPr lang="es-CO" err="1"/>
              <a:t>Kuo</a:t>
            </a:r>
            <a:r>
              <a:rPr lang="es-CO"/>
              <a:t>. Prentice Hall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2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es la transformada de Laplace?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/>
              <p:nvPr/>
            </p:nvSpPr>
            <p:spPr>
              <a:xfrm>
                <a:off x="2397971" y="3083699"/>
                <a:ext cx="5167953" cy="929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971" y="3083699"/>
                <a:ext cx="5167953" cy="929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/>
              <p:nvPr/>
            </p:nvSpPr>
            <p:spPr>
              <a:xfrm>
                <a:off x="4006973" y="4524871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73" y="4524871"/>
                <a:ext cx="1130053" cy="276999"/>
              </a:xfrm>
              <a:prstGeom prst="rect">
                <a:avLst/>
              </a:prstGeom>
              <a:blipFill>
                <a:blip r:embed="rId4"/>
                <a:stretch>
                  <a:fillRect l="-2688" t="-2174" r="-268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31A3F9E4-084D-3C69-1E68-57F7E0B3816A}"/>
              </a:ext>
            </a:extLst>
          </p:cNvPr>
          <p:cNvSpPr txBox="1"/>
          <p:nvPr/>
        </p:nvSpPr>
        <p:spPr>
          <a:xfrm>
            <a:off x="971600" y="49411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59409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de Repaso</a:t>
            </a:r>
            <a:br>
              <a:rPr lang="es-CO" b="1"/>
            </a:br>
            <a:r>
              <a:rPr lang="es-CO" b="1"/>
              <a:t>Calcular la transformada de Laplace para </a:t>
            </a:r>
            <a:br>
              <a:rPr lang="es-CO" b="1"/>
            </a:br>
            <a:endParaRPr lang="es-CO" b="1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/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/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blipFill>
                <a:blip r:embed="rId4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31A3F9E4-084D-3C69-1E68-57F7E0B3816A}"/>
              </a:ext>
            </a:extLst>
          </p:cNvPr>
          <p:cNvSpPr txBox="1"/>
          <p:nvPr/>
        </p:nvSpPr>
        <p:spPr>
          <a:xfrm>
            <a:off x="998798" y="51775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720B9D-A226-78B6-A674-8D88F183B784}"/>
                  </a:ext>
                </a:extLst>
              </p:cNvPr>
              <p:cNvSpPr txBox="1"/>
              <p:nvPr/>
            </p:nvSpPr>
            <p:spPr>
              <a:xfrm>
                <a:off x="3552119" y="2909147"/>
                <a:ext cx="265662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&amp;  0, 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720B9D-A226-78B6-A674-8D88F183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119" y="2909147"/>
                <a:ext cx="2656625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73893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f(t)  y recuerde: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Ejercicio 0</a:t>
            </a:r>
            <a:br>
              <a:rPr lang="es-CO" b="1" dirty="0"/>
            </a:br>
            <a:r>
              <a:rPr lang="es-CO" b="1" dirty="0"/>
              <a:t>Calcular la transformada de Laplace para </a:t>
            </a:r>
            <a:br>
              <a:rPr lang="es-CO" b="1" dirty="0"/>
            </a:br>
            <a:endParaRPr lang="es-CO" b="1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/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/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blipFill>
                <a:blip r:embed="rId4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31A3F9E4-084D-3C69-1E68-57F7E0B3816A}"/>
              </a:ext>
            </a:extLst>
          </p:cNvPr>
          <p:cNvSpPr txBox="1"/>
          <p:nvPr/>
        </p:nvSpPr>
        <p:spPr>
          <a:xfrm>
            <a:off x="998798" y="51775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720B9D-A226-78B6-A674-8D88F183B784}"/>
                  </a:ext>
                </a:extLst>
              </p:cNvPr>
              <p:cNvSpPr txBox="1"/>
              <p:nvPr/>
            </p:nvSpPr>
            <p:spPr>
              <a:xfrm>
                <a:off x="3596942" y="2586403"/>
                <a:ext cx="265662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&amp;  0, 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720B9D-A226-78B6-A674-8D88F183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942" y="2586403"/>
                <a:ext cx="2656625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738931"/>
            <a:ext cx="69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Grafique la función f(t)  y recuerde: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1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cree usted que es la transformada Z?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894837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1877</Words>
  <Application>Microsoft Office PowerPoint</Application>
  <PresentationFormat>Carta (216 x 279 mm)</PresentationFormat>
  <Paragraphs>296</Paragraphs>
  <Slides>22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Menlo</vt:lpstr>
      <vt:lpstr>Söhne</vt:lpstr>
      <vt:lpstr>Tema de Office</vt:lpstr>
      <vt:lpstr>1</vt:lpstr>
      <vt:lpstr>2</vt:lpstr>
      <vt:lpstr>OBJETIVO</vt:lpstr>
      <vt:lpstr>¿Qué es la transformada de Laplace?</vt:lpstr>
      <vt:lpstr>¿Qué es la transformada de Laplace?</vt:lpstr>
      <vt:lpstr>¿Qué es la transformada de Laplace?</vt:lpstr>
      <vt:lpstr>Ejercicio de Repaso Calcular la transformada de Laplace para  </vt:lpstr>
      <vt:lpstr>Ejercicio 0 Calcular la transformada de Laplace para  </vt:lpstr>
      <vt:lpstr>¿Qué cree usted que es la transformada Z?</vt:lpstr>
      <vt:lpstr>¿Qué cree usted que es la transformada Z?</vt:lpstr>
      <vt:lpstr>Ejercicio 1 Calcular la transformada Z para</vt:lpstr>
      <vt:lpstr>Ejercicio 2 Calcular la transformada Z para  </vt:lpstr>
      <vt:lpstr>Ejercicio 3 Calcular la transformada Z para  </vt:lpstr>
      <vt:lpstr>Ejercicio 4 Calcular la transformada Z para  </vt:lpstr>
      <vt:lpstr>Ejercicio 5 Calcular la transformada Z para  </vt:lpstr>
      <vt:lpstr>Ejercicio 6 Hallar la transformada Z mediante la definición y mediante la demostración</vt:lpstr>
      <vt:lpstr>Teorema de la suma y resta</vt:lpstr>
      <vt:lpstr>Teorema de la multiplicación una constante</vt:lpstr>
      <vt:lpstr>Ejercicio 7</vt:lpstr>
      <vt:lpstr>Relación entre él plano Z y él plano S</vt:lpstr>
      <vt:lpstr>Presentación de PowerPoint</vt:lpstr>
      <vt:lpstr>Región de convergencia ROC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2</cp:revision>
  <dcterms:created xsi:type="dcterms:W3CDTF">2008-03-11T21:51:34Z</dcterms:created>
  <dcterms:modified xsi:type="dcterms:W3CDTF">2025-01-09T15:40:54Z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