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0" r:id="rId6"/>
    <p:sldId id="275" r:id="rId7"/>
    <p:sldId id="274" r:id="rId8"/>
    <p:sldId id="276" r:id="rId9"/>
    <p:sldId id="277" r:id="rId10"/>
    <p:sldId id="278" r:id="rId11"/>
    <p:sldId id="279" r:id="rId12"/>
    <p:sldId id="280" r:id="rId13"/>
    <p:sldId id="287" r:id="rId14"/>
    <p:sldId id="288" r:id="rId15"/>
    <p:sldId id="294" r:id="rId16"/>
    <p:sldId id="282" r:id="rId17"/>
    <p:sldId id="281" r:id="rId18"/>
    <p:sldId id="284" r:id="rId19"/>
    <p:sldId id="285" r:id="rId20"/>
    <p:sldId id="289" r:id="rId21"/>
    <p:sldId id="293" r:id="rId22"/>
    <p:sldId id="292" r:id="rId23"/>
    <p:sldId id="290" r:id="rId24"/>
    <p:sldId id="291" r:id="rId25"/>
    <p:sldId id="286" r:id="rId26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74"/>
            <p14:sldId id="276"/>
            <p14:sldId id="277"/>
            <p14:sldId id="278"/>
            <p14:sldId id="279"/>
            <p14:sldId id="280"/>
            <p14:sldId id="287"/>
            <p14:sldId id="288"/>
            <p14:sldId id="294"/>
            <p14:sldId id="282"/>
            <p14:sldId id="281"/>
            <p14:sldId id="284"/>
            <p14:sldId id="285"/>
            <p14:sldId id="289"/>
            <p14:sldId id="293"/>
            <p14:sldId id="292"/>
            <p14:sldId id="290"/>
            <p14:sldId id="291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A7A21-DA9A-4EF9-85E3-4002D69F4F5C}" v="120" dt="2025-01-11T00:21:19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7" autoAdjust="0"/>
    <p:restoredTop sz="87985" autoAdjust="0"/>
  </p:normalViewPr>
  <p:slideViewPr>
    <p:cSldViewPr snapToGrid="0">
      <p:cViewPr varScale="1">
        <p:scale>
          <a:sx n="95" d="100"/>
          <a:sy n="95" d="100"/>
        </p:scale>
        <p:origin x="126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56CA7A21-DA9A-4EF9-85E3-4002D69F4F5C}"/>
    <pc:docChg chg="undo custSel addSld delSld modSld sldOrd modSection">
      <pc:chgData name="JHEYSON FABIAN VILLAVISAN BUITRAGO" userId="e5ced5c2-d787-455d-b115-4f08a699b8c8" providerId="ADAL" clId="{56CA7A21-DA9A-4EF9-85E3-4002D69F4F5C}" dt="2025-01-11T00:25:49.917" v="254" actId="20577"/>
      <pc:docMkLst>
        <pc:docMk/>
      </pc:docMkLst>
      <pc:sldChg chg="addSp delSp modSp mod">
        <pc:chgData name="JHEYSON FABIAN VILLAVISAN BUITRAGO" userId="e5ced5c2-d787-455d-b115-4f08a699b8c8" providerId="ADAL" clId="{56CA7A21-DA9A-4EF9-85E3-4002D69F4F5C}" dt="2025-01-04T23:30:35.306" v="6"/>
        <pc:sldMkLst>
          <pc:docMk/>
          <pc:sldMk cId="2505371292" sldId="270"/>
        </pc:sldMkLst>
        <pc:spChg chg="add mod">
          <ac:chgData name="JHEYSON FABIAN VILLAVISAN BUITRAGO" userId="e5ced5c2-d787-455d-b115-4f08a699b8c8" providerId="ADAL" clId="{56CA7A21-DA9A-4EF9-85E3-4002D69F4F5C}" dt="2025-01-04T23:30:35.306" v="6"/>
          <ac:spMkLst>
            <pc:docMk/>
            <pc:sldMk cId="2505371292" sldId="270"/>
            <ac:spMk id="7" creationId="{7A3E3EB5-0993-67AF-883F-9A7C501314B4}"/>
          </ac:spMkLst>
        </pc:spChg>
        <pc:graphicFrameChg chg="add mod">
          <ac:chgData name="JHEYSON FABIAN VILLAVISAN BUITRAGO" userId="e5ced5c2-d787-455d-b115-4f08a699b8c8" providerId="ADAL" clId="{56CA7A21-DA9A-4EF9-85E3-4002D69F4F5C}" dt="2025-01-04T23:30:28.958" v="4"/>
          <ac:graphicFrameMkLst>
            <pc:docMk/>
            <pc:sldMk cId="2505371292" sldId="270"/>
            <ac:graphicFrameMk id="6" creationId="{5F8CF47B-EB00-BFA3-F806-D4B6C2321C42}"/>
          </ac:graphicFrameMkLst>
        </pc:graphicFrameChg>
      </pc:sldChg>
      <pc:sldChg chg="modSp mod">
        <pc:chgData name="JHEYSON FABIAN VILLAVISAN BUITRAGO" userId="e5ced5c2-d787-455d-b115-4f08a699b8c8" providerId="ADAL" clId="{56CA7A21-DA9A-4EF9-85E3-4002D69F4F5C}" dt="2025-01-10T15:16:38.447" v="99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56CA7A21-DA9A-4EF9-85E3-4002D69F4F5C}" dt="2025-01-10T15:16:38.447" v="99" actId="20577"/>
          <ac:spMkLst>
            <pc:docMk/>
            <pc:sldMk cId="3709177429" sldId="274"/>
            <ac:spMk id="16" creationId="{61C30305-C78C-F687-635F-1E0E3726D49F}"/>
          </ac:spMkLst>
        </pc:spChg>
      </pc:sldChg>
      <pc:sldChg chg="modSp mod">
        <pc:chgData name="JHEYSON FABIAN VILLAVISAN BUITRAGO" userId="e5ced5c2-d787-455d-b115-4f08a699b8c8" providerId="ADAL" clId="{56CA7A21-DA9A-4EF9-85E3-4002D69F4F5C}" dt="2025-01-11T00:21:37.445" v="201" actId="1076"/>
        <pc:sldMkLst>
          <pc:docMk/>
          <pc:sldMk cId="3289317891" sldId="277"/>
        </pc:sldMkLst>
        <pc:spChg chg="mod">
          <ac:chgData name="JHEYSON FABIAN VILLAVISAN BUITRAGO" userId="e5ced5c2-d787-455d-b115-4f08a699b8c8" providerId="ADAL" clId="{56CA7A21-DA9A-4EF9-85E3-4002D69F4F5C}" dt="2025-01-10T15:30:16.034" v="113" actId="1076"/>
          <ac:spMkLst>
            <pc:docMk/>
            <pc:sldMk cId="3289317891" sldId="277"/>
            <ac:spMk id="2" creationId="{8B0794F0-6500-1A1C-3C13-CAFA1EE7248A}"/>
          </ac:spMkLst>
        </pc:spChg>
        <pc:spChg chg="mod">
          <ac:chgData name="JHEYSON FABIAN VILLAVISAN BUITRAGO" userId="e5ced5c2-d787-455d-b115-4f08a699b8c8" providerId="ADAL" clId="{56CA7A21-DA9A-4EF9-85E3-4002D69F4F5C}" dt="2025-01-11T00:21:35.128" v="200" actId="1076"/>
          <ac:spMkLst>
            <pc:docMk/>
            <pc:sldMk cId="3289317891" sldId="277"/>
            <ac:spMk id="7" creationId="{8F88D0EC-F6BD-391C-B4EB-796E3ABF1D36}"/>
          </ac:spMkLst>
        </pc:spChg>
        <pc:picChg chg="mod">
          <ac:chgData name="JHEYSON FABIAN VILLAVISAN BUITRAGO" userId="e5ced5c2-d787-455d-b115-4f08a699b8c8" providerId="ADAL" clId="{56CA7A21-DA9A-4EF9-85E3-4002D69F4F5C}" dt="2025-01-11T00:21:37.445" v="201" actId="1076"/>
          <ac:picMkLst>
            <pc:docMk/>
            <pc:sldMk cId="3289317891" sldId="277"/>
            <ac:picMk id="6" creationId="{C70B47E7-D3E9-C447-1BAF-958990012021}"/>
          </ac:picMkLst>
        </pc:picChg>
      </pc:sldChg>
      <pc:sldChg chg="addSp delSp modSp mod">
        <pc:chgData name="JHEYSON FABIAN VILLAVISAN BUITRAGO" userId="e5ced5c2-d787-455d-b115-4f08a699b8c8" providerId="ADAL" clId="{56CA7A21-DA9A-4EF9-85E3-4002D69F4F5C}" dt="2025-01-10T15:19:06.014" v="112" actId="1076"/>
        <pc:sldMkLst>
          <pc:docMk/>
          <pc:sldMk cId="1004471054" sldId="278"/>
        </pc:sldMkLst>
        <pc:spChg chg="mod">
          <ac:chgData name="JHEYSON FABIAN VILLAVISAN BUITRAGO" userId="e5ced5c2-d787-455d-b115-4f08a699b8c8" providerId="ADAL" clId="{56CA7A21-DA9A-4EF9-85E3-4002D69F4F5C}" dt="2025-01-10T15:18:58.780" v="111" actId="1076"/>
          <ac:spMkLst>
            <pc:docMk/>
            <pc:sldMk cId="1004471054" sldId="278"/>
            <ac:spMk id="2" creationId="{8B0794F0-6500-1A1C-3C13-CAFA1EE7248A}"/>
          </ac:spMkLst>
        </pc:spChg>
        <pc:spChg chg="mod">
          <ac:chgData name="JHEYSON FABIAN VILLAVISAN BUITRAGO" userId="e5ced5c2-d787-455d-b115-4f08a699b8c8" providerId="ADAL" clId="{56CA7A21-DA9A-4EF9-85E3-4002D69F4F5C}" dt="2025-01-10T15:18:58.780" v="111" actId="1076"/>
          <ac:spMkLst>
            <pc:docMk/>
            <pc:sldMk cId="1004471054" sldId="278"/>
            <ac:spMk id="3" creationId="{8F12B499-633C-01E3-DA9C-F461A36C3BC5}"/>
          </ac:spMkLst>
        </pc:spChg>
        <pc:spChg chg="mod">
          <ac:chgData name="JHEYSON FABIAN VILLAVISAN BUITRAGO" userId="e5ced5c2-d787-455d-b115-4f08a699b8c8" providerId="ADAL" clId="{56CA7A21-DA9A-4EF9-85E3-4002D69F4F5C}" dt="2025-01-10T15:18:58.780" v="111" actId="1076"/>
          <ac:spMkLst>
            <pc:docMk/>
            <pc:sldMk cId="1004471054" sldId="278"/>
            <ac:spMk id="4" creationId="{49047D83-6E0C-3D6D-4279-602FFCF7C025}"/>
          </ac:spMkLst>
        </pc:spChg>
        <pc:spChg chg="mod">
          <ac:chgData name="JHEYSON FABIAN VILLAVISAN BUITRAGO" userId="e5ced5c2-d787-455d-b115-4f08a699b8c8" providerId="ADAL" clId="{56CA7A21-DA9A-4EF9-85E3-4002D69F4F5C}" dt="2025-01-10T15:18:58.780" v="111" actId="1076"/>
          <ac:spMkLst>
            <pc:docMk/>
            <pc:sldMk cId="1004471054" sldId="278"/>
            <ac:spMk id="7" creationId="{A9C55F14-FBA5-C0CF-3778-FDB919726A2D}"/>
          </ac:spMkLst>
        </pc:spChg>
        <pc:spChg chg="mod">
          <ac:chgData name="JHEYSON FABIAN VILLAVISAN BUITRAGO" userId="e5ced5c2-d787-455d-b115-4f08a699b8c8" providerId="ADAL" clId="{56CA7A21-DA9A-4EF9-85E3-4002D69F4F5C}" dt="2025-01-10T15:19:06.014" v="112" actId="1076"/>
          <ac:spMkLst>
            <pc:docMk/>
            <pc:sldMk cId="1004471054" sldId="278"/>
            <ac:spMk id="8" creationId="{12B70C7D-8601-EC61-16E9-E2974582F3CC}"/>
          </ac:spMkLst>
        </pc:spChg>
        <pc:spChg chg="mod">
          <ac:chgData name="JHEYSON FABIAN VILLAVISAN BUITRAGO" userId="e5ced5c2-d787-455d-b115-4f08a699b8c8" providerId="ADAL" clId="{56CA7A21-DA9A-4EF9-85E3-4002D69F4F5C}" dt="2025-01-10T15:18:58.780" v="111" actId="1076"/>
          <ac:spMkLst>
            <pc:docMk/>
            <pc:sldMk cId="1004471054" sldId="278"/>
            <ac:spMk id="9" creationId="{3C5BA567-DB7D-FFBD-5780-F1A1E997826D}"/>
          </ac:spMkLst>
        </pc:spChg>
        <pc:spChg chg="mod">
          <ac:chgData name="JHEYSON FABIAN VILLAVISAN BUITRAGO" userId="e5ced5c2-d787-455d-b115-4f08a699b8c8" providerId="ADAL" clId="{56CA7A21-DA9A-4EF9-85E3-4002D69F4F5C}" dt="2025-01-10T15:18:58.780" v="111" actId="1076"/>
          <ac:spMkLst>
            <pc:docMk/>
            <pc:sldMk cId="1004471054" sldId="278"/>
            <ac:spMk id="16" creationId="{61C30305-C78C-F687-635F-1E0E3726D49F}"/>
          </ac:spMkLst>
        </pc:spChg>
        <pc:picChg chg="add del mod">
          <ac:chgData name="JHEYSON FABIAN VILLAVISAN BUITRAGO" userId="e5ced5c2-d787-455d-b115-4f08a699b8c8" providerId="ADAL" clId="{56CA7A21-DA9A-4EF9-85E3-4002D69F4F5C}" dt="2025-01-10T15:18:49.322" v="110" actId="478"/>
          <ac:picMkLst>
            <pc:docMk/>
            <pc:sldMk cId="1004471054" sldId="278"/>
            <ac:picMk id="11" creationId="{506CDE22-CDC9-46F7-6E53-F32B7A651572}"/>
          </ac:picMkLst>
        </pc:picChg>
      </pc:sldChg>
      <pc:sldChg chg="modNotes modNotesTx">
        <pc:chgData name="JHEYSON FABIAN VILLAVISAN BUITRAGO" userId="e5ced5c2-d787-455d-b115-4f08a699b8c8" providerId="ADAL" clId="{56CA7A21-DA9A-4EF9-85E3-4002D69F4F5C}" dt="2025-01-11T00:19:28.212" v="136" actId="27636"/>
        <pc:sldMkLst>
          <pc:docMk/>
          <pc:sldMk cId="347121198" sldId="280"/>
        </pc:sldMkLst>
      </pc:sldChg>
      <pc:sldChg chg="modSp mod">
        <pc:chgData name="JHEYSON FABIAN VILLAVISAN BUITRAGO" userId="e5ced5c2-d787-455d-b115-4f08a699b8c8" providerId="ADAL" clId="{56CA7A21-DA9A-4EF9-85E3-4002D69F4F5C}" dt="2025-01-11T00:25:49.917" v="254" actId="20577"/>
        <pc:sldMkLst>
          <pc:docMk/>
          <pc:sldMk cId="1671357769" sldId="281"/>
        </pc:sldMkLst>
        <pc:spChg chg="mod">
          <ac:chgData name="JHEYSON FABIAN VILLAVISAN BUITRAGO" userId="e5ced5c2-d787-455d-b115-4f08a699b8c8" providerId="ADAL" clId="{56CA7A21-DA9A-4EF9-85E3-4002D69F4F5C}" dt="2025-01-11T00:25:49.917" v="254" actId="20577"/>
          <ac:spMkLst>
            <pc:docMk/>
            <pc:sldMk cId="1671357769" sldId="281"/>
            <ac:spMk id="10" creationId="{AF4E183E-A171-4923-A99E-D149888CEC37}"/>
          </ac:spMkLst>
        </pc:spChg>
      </pc:sldChg>
      <pc:sldChg chg="modSp mod ord">
        <pc:chgData name="JHEYSON FABIAN VILLAVISAN BUITRAGO" userId="e5ced5c2-d787-455d-b115-4f08a699b8c8" providerId="ADAL" clId="{56CA7A21-DA9A-4EF9-85E3-4002D69F4F5C}" dt="2025-01-11T00:22:33.617" v="249" actId="5793"/>
        <pc:sldMkLst>
          <pc:docMk/>
          <pc:sldMk cId="4107059945" sldId="282"/>
        </pc:sldMkLst>
        <pc:spChg chg="mod">
          <ac:chgData name="JHEYSON FABIAN VILLAVISAN BUITRAGO" userId="e5ced5c2-d787-455d-b115-4f08a699b8c8" providerId="ADAL" clId="{56CA7A21-DA9A-4EF9-85E3-4002D69F4F5C}" dt="2025-01-11T00:22:33.617" v="249" actId="5793"/>
          <ac:spMkLst>
            <pc:docMk/>
            <pc:sldMk cId="4107059945" sldId="282"/>
            <ac:spMk id="6" creationId="{17FB95B3-9925-D6EC-11D5-577795DF0BA6}"/>
          </ac:spMkLst>
        </pc:spChg>
      </pc:sldChg>
      <pc:sldChg chg="delSp modSp del mod ord">
        <pc:chgData name="JHEYSON FABIAN VILLAVISAN BUITRAGO" userId="e5ced5c2-d787-455d-b115-4f08a699b8c8" providerId="ADAL" clId="{56CA7A21-DA9A-4EF9-85E3-4002D69F4F5C}" dt="2025-01-11T00:22:47.758" v="250" actId="47"/>
        <pc:sldMkLst>
          <pc:docMk/>
          <pc:sldMk cId="382074344" sldId="283"/>
        </pc:sldMkLst>
        <pc:spChg chg="del mod">
          <ac:chgData name="JHEYSON FABIAN VILLAVISAN BUITRAGO" userId="e5ced5c2-d787-455d-b115-4f08a699b8c8" providerId="ADAL" clId="{56CA7A21-DA9A-4EF9-85E3-4002D69F4F5C}" dt="2025-01-11T00:22:30.469" v="246"/>
          <ac:spMkLst>
            <pc:docMk/>
            <pc:sldMk cId="382074344" sldId="283"/>
            <ac:spMk id="4" creationId="{1D19A4C0-0ED0-D747-2A46-766766BA30BE}"/>
          </ac:spMkLst>
        </pc:spChg>
      </pc:sldChg>
      <pc:sldChg chg="modSp mod">
        <pc:chgData name="JHEYSON FABIAN VILLAVISAN BUITRAGO" userId="e5ced5c2-d787-455d-b115-4f08a699b8c8" providerId="ADAL" clId="{56CA7A21-DA9A-4EF9-85E3-4002D69F4F5C}" dt="2025-01-04T23:29:51.686" v="2" actId="1076"/>
        <pc:sldMkLst>
          <pc:docMk/>
          <pc:sldMk cId="2461604568" sldId="284"/>
        </pc:sldMkLst>
        <pc:spChg chg="mod">
          <ac:chgData name="JHEYSON FABIAN VILLAVISAN BUITRAGO" userId="e5ced5c2-d787-455d-b115-4f08a699b8c8" providerId="ADAL" clId="{56CA7A21-DA9A-4EF9-85E3-4002D69F4F5C}" dt="2025-01-04T23:29:48.785" v="1" actId="1076"/>
          <ac:spMkLst>
            <pc:docMk/>
            <pc:sldMk cId="2461604568" sldId="284"/>
            <ac:spMk id="2" creationId="{490E13FD-1420-0410-28AA-861BA7D52A84}"/>
          </ac:spMkLst>
        </pc:spChg>
        <pc:picChg chg="mod">
          <ac:chgData name="JHEYSON FABIAN VILLAVISAN BUITRAGO" userId="e5ced5c2-d787-455d-b115-4f08a699b8c8" providerId="ADAL" clId="{56CA7A21-DA9A-4EF9-85E3-4002D69F4F5C}" dt="2025-01-04T23:29:51.686" v="2" actId="1076"/>
          <ac:picMkLst>
            <pc:docMk/>
            <pc:sldMk cId="2461604568" sldId="284"/>
            <ac:picMk id="6" creationId="{DE73DE2C-D9C6-BC18-8F69-05B4AF578D70}"/>
          </ac:picMkLst>
        </pc:picChg>
      </pc:sldChg>
      <pc:sldChg chg="modSp mod modNotes modNotesTx">
        <pc:chgData name="JHEYSON FABIAN VILLAVISAN BUITRAGO" userId="e5ced5c2-d787-455d-b115-4f08a699b8c8" providerId="ADAL" clId="{56CA7A21-DA9A-4EF9-85E3-4002D69F4F5C}" dt="2025-01-11T00:21:52.477" v="219" actId="20577"/>
        <pc:sldMkLst>
          <pc:docMk/>
          <pc:sldMk cId="4032729821" sldId="287"/>
        </pc:sldMkLst>
        <pc:spChg chg="mod">
          <ac:chgData name="JHEYSON FABIAN VILLAVISAN BUITRAGO" userId="e5ced5c2-d787-455d-b115-4f08a699b8c8" providerId="ADAL" clId="{56CA7A21-DA9A-4EF9-85E3-4002D69F4F5C}" dt="2025-01-09T15:46:11.606" v="7" actId="20577"/>
          <ac:spMkLst>
            <pc:docMk/>
            <pc:sldMk cId="4032729821" sldId="287"/>
            <ac:spMk id="2" creationId="{8B0794F0-6500-1A1C-3C13-CAFA1EE7248A}"/>
          </ac:spMkLst>
        </pc:spChg>
        <pc:spChg chg="mod">
          <ac:chgData name="JHEYSON FABIAN VILLAVISAN BUITRAGO" userId="e5ced5c2-d787-455d-b115-4f08a699b8c8" providerId="ADAL" clId="{56CA7A21-DA9A-4EF9-85E3-4002D69F4F5C}" dt="2025-01-11T00:21:52.477" v="219" actId="20577"/>
          <ac:spMkLst>
            <pc:docMk/>
            <pc:sldMk cId="4032729821" sldId="287"/>
            <ac:spMk id="16" creationId="{61C30305-C78C-F687-635F-1E0E3726D49F}"/>
          </ac:spMkLst>
        </pc:spChg>
      </pc:sldChg>
      <pc:sldChg chg="modSp mod modNotes modNotesTx">
        <pc:chgData name="JHEYSON FABIAN VILLAVISAN BUITRAGO" userId="e5ced5c2-d787-455d-b115-4f08a699b8c8" providerId="ADAL" clId="{56CA7A21-DA9A-4EF9-85E3-4002D69F4F5C}" dt="2025-01-11T00:21:56.232" v="231" actId="20577"/>
        <pc:sldMkLst>
          <pc:docMk/>
          <pc:sldMk cId="3570952622" sldId="288"/>
        </pc:sldMkLst>
        <pc:spChg chg="mod">
          <ac:chgData name="JHEYSON FABIAN VILLAVISAN BUITRAGO" userId="e5ced5c2-d787-455d-b115-4f08a699b8c8" providerId="ADAL" clId="{56CA7A21-DA9A-4EF9-85E3-4002D69F4F5C}" dt="2025-01-10T15:17:34.439" v="101" actId="1076"/>
          <ac:spMkLst>
            <pc:docMk/>
            <pc:sldMk cId="3570952622" sldId="288"/>
            <ac:spMk id="7" creationId="{B9C24C51-E58F-FCCB-978A-B868D5F7727F}"/>
          </ac:spMkLst>
        </pc:spChg>
        <pc:spChg chg="mod">
          <ac:chgData name="JHEYSON FABIAN VILLAVISAN BUITRAGO" userId="e5ced5c2-d787-455d-b115-4f08a699b8c8" providerId="ADAL" clId="{56CA7A21-DA9A-4EF9-85E3-4002D69F4F5C}" dt="2025-01-11T00:21:56.232" v="231" actId="20577"/>
          <ac:spMkLst>
            <pc:docMk/>
            <pc:sldMk cId="3570952622" sldId="288"/>
            <ac:spMk id="16" creationId="{61C30305-C78C-F687-635F-1E0E3726D49F}"/>
          </ac:spMkLst>
        </pc:spChg>
      </pc:sldChg>
      <pc:sldChg chg="modSp mod">
        <pc:chgData name="JHEYSON FABIAN VILLAVISAN BUITRAGO" userId="e5ced5c2-d787-455d-b115-4f08a699b8c8" providerId="ADAL" clId="{56CA7A21-DA9A-4EF9-85E3-4002D69F4F5C}" dt="2025-01-11T00:25:26.630" v="252" actId="1076"/>
        <pc:sldMkLst>
          <pc:docMk/>
          <pc:sldMk cId="913173106" sldId="289"/>
        </pc:sldMkLst>
        <pc:spChg chg="mod">
          <ac:chgData name="JHEYSON FABIAN VILLAVISAN BUITRAGO" userId="e5ced5c2-d787-455d-b115-4f08a699b8c8" providerId="ADAL" clId="{56CA7A21-DA9A-4EF9-85E3-4002D69F4F5C}" dt="2025-01-09T15:46:58.316" v="8" actId="1076"/>
          <ac:spMkLst>
            <pc:docMk/>
            <pc:sldMk cId="913173106" sldId="289"/>
            <ac:spMk id="12" creationId="{098DDFB6-73CD-62B0-BA05-919118667F90}"/>
          </ac:spMkLst>
        </pc:spChg>
        <pc:spChg chg="mod">
          <ac:chgData name="JHEYSON FABIAN VILLAVISAN BUITRAGO" userId="e5ced5c2-d787-455d-b115-4f08a699b8c8" providerId="ADAL" clId="{56CA7A21-DA9A-4EF9-85E3-4002D69F4F5C}" dt="2025-01-09T15:47:00.557" v="9" actId="1076"/>
          <ac:spMkLst>
            <pc:docMk/>
            <pc:sldMk cId="913173106" sldId="289"/>
            <ac:spMk id="17" creationId="{5D2E6BA1-E777-783E-2263-DFBC44E5F894}"/>
          </ac:spMkLst>
        </pc:spChg>
        <pc:picChg chg="mod">
          <ac:chgData name="JHEYSON FABIAN VILLAVISAN BUITRAGO" userId="e5ced5c2-d787-455d-b115-4f08a699b8c8" providerId="ADAL" clId="{56CA7A21-DA9A-4EF9-85E3-4002D69F4F5C}" dt="2025-01-11T00:25:26.630" v="252" actId="1076"/>
          <ac:picMkLst>
            <pc:docMk/>
            <pc:sldMk cId="913173106" sldId="289"/>
            <ac:picMk id="2" creationId="{36771CDF-18B3-BC57-1F78-5E2AC7A235D9}"/>
          </ac:picMkLst>
        </pc:picChg>
      </pc:sldChg>
      <pc:sldChg chg="addSp delSp modSp add mod ord modNotes modNotesTx">
        <pc:chgData name="JHEYSON FABIAN VILLAVISAN BUITRAGO" userId="e5ced5c2-d787-455d-b115-4f08a699b8c8" providerId="ADAL" clId="{56CA7A21-DA9A-4EF9-85E3-4002D69F4F5C}" dt="2025-01-11T00:21:59.944" v="241" actId="20577"/>
        <pc:sldMkLst>
          <pc:docMk/>
          <pc:sldMk cId="2893005592" sldId="294"/>
        </pc:sldMkLst>
        <pc:spChg chg="add del mod">
          <ac:chgData name="JHEYSON FABIAN VILLAVISAN BUITRAGO" userId="e5ced5c2-d787-455d-b115-4f08a699b8c8" providerId="ADAL" clId="{56CA7A21-DA9A-4EF9-85E3-4002D69F4F5C}" dt="2025-01-10T15:47:57.282" v="114" actId="1076"/>
          <ac:spMkLst>
            <pc:docMk/>
            <pc:sldMk cId="2893005592" sldId="294"/>
            <ac:spMk id="2" creationId="{B0B03F2D-55F3-B25B-6DFA-7779F985A81B}"/>
          </ac:spMkLst>
        </pc:spChg>
        <pc:spChg chg="del mod">
          <ac:chgData name="JHEYSON FABIAN VILLAVISAN BUITRAGO" userId="e5ced5c2-d787-455d-b115-4f08a699b8c8" providerId="ADAL" clId="{56CA7A21-DA9A-4EF9-85E3-4002D69F4F5C}" dt="2025-01-10T15:12:01.957" v="88" actId="478"/>
          <ac:spMkLst>
            <pc:docMk/>
            <pc:sldMk cId="2893005592" sldId="294"/>
            <ac:spMk id="3" creationId="{5D8F4F01-DF82-755A-52C3-4025B629EFD0}"/>
          </ac:spMkLst>
        </pc:spChg>
        <pc:spChg chg="mod">
          <ac:chgData name="JHEYSON FABIAN VILLAVISAN BUITRAGO" userId="e5ced5c2-d787-455d-b115-4f08a699b8c8" providerId="ADAL" clId="{56CA7A21-DA9A-4EF9-85E3-4002D69F4F5C}" dt="2025-01-11T00:21:59.944" v="241" actId="20577"/>
          <ac:spMkLst>
            <pc:docMk/>
            <pc:sldMk cId="2893005592" sldId="294"/>
            <ac:spMk id="4" creationId="{236D12C1-1036-68C3-370D-9080C4F8157D}"/>
          </ac:spMkLst>
        </pc:spChg>
        <pc:spChg chg="del mod">
          <ac:chgData name="JHEYSON FABIAN VILLAVISAN BUITRAGO" userId="e5ced5c2-d787-455d-b115-4f08a699b8c8" providerId="ADAL" clId="{56CA7A21-DA9A-4EF9-85E3-4002D69F4F5C}" dt="2025-01-10T15:12:06.108" v="91" actId="478"/>
          <ac:spMkLst>
            <pc:docMk/>
            <pc:sldMk cId="2893005592" sldId="294"/>
            <ac:spMk id="6" creationId="{77415BF0-2161-5E4F-4120-569C8972BAEE}"/>
          </ac:spMkLst>
        </pc:spChg>
        <pc:spChg chg="add mod">
          <ac:chgData name="JHEYSON FABIAN VILLAVISAN BUITRAGO" userId="e5ced5c2-d787-455d-b115-4f08a699b8c8" providerId="ADAL" clId="{56CA7A21-DA9A-4EF9-85E3-4002D69F4F5C}" dt="2025-01-11T00:20:29.200" v="179" actId="1076"/>
          <ac:spMkLst>
            <pc:docMk/>
            <pc:sldMk cId="2893005592" sldId="294"/>
            <ac:spMk id="6" creationId="{D628E028-1848-D955-4B4B-C600999539E0}"/>
          </ac:spMkLst>
        </pc:spChg>
        <pc:spChg chg="del">
          <ac:chgData name="JHEYSON FABIAN VILLAVISAN BUITRAGO" userId="e5ced5c2-d787-455d-b115-4f08a699b8c8" providerId="ADAL" clId="{56CA7A21-DA9A-4EF9-85E3-4002D69F4F5C}" dt="2025-01-10T15:12:04.901" v="89" actId="478"/>
          <ac:spMkLst>
            <pc:docMk/>
            <pc:sldMk cId="2893005592" sldId="294"/>
            <ac:spMk id="7" creationId="{6145BB16-80FE-8067-F0E2-0CE0D383120F}"/>
          </ac:spMkLst>
        </pc:spChg>
        <pc:spChg chg="add mod">
          <ac:chgData name="JHEYSON FABIAN VILLAVISAN BUITRAGO" userId="e5ced5c2-d787-455d-b115-4f08a699b8c8" providerId="ADAL" clId="{56CA7A21-DA9A-4EF9-85E3-4002D69F4F5C}" dt="2025-01-11T00:20:35.175" v="182" actId="1076"/>
          <ac:spMkLst>
            <pc:docMk/>
            <pc:sldMk cId="2893005592" sldId="294"/>
            <ac:spMk id="8" creationId="{755B4A05-9038-7DF9-CFC0-B65B7CFE93BD}"/>
          </ac:spMkLst>
        </pc:spChg>
        <pc:spChg chg="add mod">
          <ac:chgData name="JHEYSON FABIAN VILLAVISAN BUITRAGO" userId="e5ced5c2-d787-455d-b115-4f08a699b8c8" providerId="ADAL" clId="{56CA7A21-DA9A-4EF9-85E3-4002D69F4F5C}" dt="2025-01-11T00:20:30.888" v="180" actId="21"/>
          <ac:spMkLst>
            <pc:docMk/>
            <pc:sldMk cId="2893005592" sldId="294"/>
            <ac:spMk id="9" creationId="{DAEA6B7C-6647-D4BA-7611-BE3FD5E2B8A4}"/>
          </ac:spMkLst>
        </pc:spChg>
        <pc:spChg chg="mod">
          <ac:chgData name="JHEYSON FABIAN VILLAVISAN BUITRAGO" userId="e5ced5c2-d787-455d-b115-4f08a699b8c8" providerId="ADAL" clId="{56CA7A21-DA9A-4EF9-85E3-4002D69F4F5C}" dt="2025-01-11T00:18:20.563" v="129" actId="20577"/>
          <ac:spMkLst>
            <pc:docMk/>
            <pc:sldMk cId="2893005592" sldId="294"/>
            <ac:spMk id="10" creationId="{536C90CA-E86D-544E-0FEA-0F2BD3D52F57}"/>
          </ac:spMkLst>
        </pc:spChg>
        <pc:spChg chg="del mod">
          <ac:chgData name="JHEYSON FABIAN VILLAVISAN BUITRAGO" userId="e5ced5c2-d787-455d-b115-4f08a699b8c8" providerId="ADAL" clId="{56CA7A21-DA9A-4EF9-85E3-4002D69F4F5C}" dt="2025-01-10T15:11:51.547" v="85" actId="478"/>
          <ac:spMkLst>
            <pc:docMk/>
            <pc:sldMk cId="2893005592" sldId="294"/>
            <ac:spMk id="12" creationId="{44A7519C-30BB-0613-A904-B7B754DE2E0B}"/>
          </ac:spMkLst>
        </pc:spChg>
        <pc:spChg chg="del">
          <ac:chgData name="JHEYSON FABIAN VILLAVISAN BUITRAGO" userId="e5ced5c2-d787-455d-b115-4f08a699b8c8" providerId="ADAL" clId="{56CA7A21-DA9A-4EF9-85E3-4002D69F4F5C}" dt="2025-01-10T15:11:52.730" v="86" actId="478"/>
          <ac:spMkLst>
            <pc:docMk/>
            <pc:sldMk cId="2893005592" sldId="294"/>
            <ac:spMk id="17" creationId="{2EEBDBC2-D984-55BF-3A77-8E7570839EB7}"/>
          </ac:spMkLst>
        </pc:spChg>
        <pc:picChg chg="add mod">
          <ac:chgData name="JHEYSON FABIAN VILLAVISAN BUITRAGO" userId="e5ced5c2-d787-455d-b115-4f08a699b8c8" providerId="ADAL" clId="{56CA7A21-DA9A-4EF9-85E3-4002D69F4F5C}" dt="2025-01-11T00:20:50.432" v="188" actId="1076"/>
          <ac:picMkLst>
            <pc:docMk/>
            <pc:sldMk cId="2893005592" sldId="294"/>
            <ac:picMk id="1026" creationId="{94912372-232D-A8C3-4453-A3AA04E62259}"/>
          </ac:picMkLst>
        </pc:picChg>
        <pc:picChg chg="add mod">
          <ac:chgData name="JHEYSON FABIAN VILLAVISAN BUITRAGO" userId="e5ced5c2-d787-455d-b115-4f08a699b8c8" providerId="ADAL" clId="{56CA7A21-DA9A-4EF9-85E3-4002D69F4F5C}" dt="2025-01-11T00:20:57.164" v="192" actId="1076"/>
          <ac:picMkLst>
            <pc:docMk/>
            <pc:sldMk cId="2893005592" sldId="294"/>
            <ac:picMk id="1028" creationId="{12EF86B8-C9C2-A955-DC10-E9D1CD31C292}"/>
          </ac:picMkLst>
        </pc:picChg>
        <pc:picChg chg="add mod">
          <ac:chgData name="JHEYSON FABIAN VILLAVISAN BUITRAGO" userId="e5ced5c2-d787-455d-b115-4f08a699b8c8" providerId="ADAL" clId="{56CA7A21-DA9A-4EF9-85E3-4002D69F4F5C}" dt="2025-01-11T00:21:09.800" v="196" actId="14100"/>
          <ac:picMkLst>
            <pc:docMk/>
            <pc:sldMk cId="2893005592" sldId="294"/>
            <ac:picMk id="1030" creationId="{E7BD4E41-443F-6E92-EF92-ED294D2BD7A3}"/>
          </ac:picMkLst>
        </pc:picChg>
        <pc:picChg chg="add mod">
          <ac:chgData name="JHEYSON FABIAN VILLAVISAN BUITRAGO" userId="e5ced5c2-d787-455d-b115-4f08a699b8c8" providerId="ADAL" clId="{56CA7A21-DA9A-4EF9-85E3-4002D69F4F5C}" dt="2025-01-11T00:21:19.612" v="199" actId="14100"/>
          <ac:picMkLst>
            <pc:docMk/>
            <pc:sldMk cId="2893005592" sldId="294"/>
            <ac:picMk id="1032" creationId="{66BCEB49-FEE2-67B0-BB88-2F59B115F3AC}"/>
          </ac:picMkLst>
        </pc:picChg>
      </pc:sldChg>
    </pc:docChg>
  </pc:docChgLst>
  <pc:docChgLst>
    <pc:chgData name="JHEYSON FABIAN VILLAVISAN BUITRAGO" userId="S::jfvillavisanb@itc.edu.co::e5ced5c2-d787-455d-b115-4f08a699b8c8" providerId="AD" clId="Web-{9FFA3762-D21C-6281-353B-ACF4B16C48B6}"/>
    <pc:docChg chg="modSld">
      <pc:chgData name="JHEYSON FABIAN VILLAVISAN BUITRAGO" userId="S::jfvillavisanb@itc.edu.co::e5ced5c2-d787-455d-b115-4f08a699b8c8" providerId="AD" clId="Web-{9FFA3762-D21C-6281-353B-ACF4B16C48B6}" dt="2023-08-23T01:58:56.493" v="7"/>
      <pc:docMkLst>
        <pc:docMk/>
      </pc:docMkLst>
      <pc:sldChg chg="delSp">
        <pc:chgData name="JHEYSON FABIAN VILLAVISAN BUITRAGO" userId="S::jfvillavisanb@itc.edu.co::e5ced5c2-d787-455d-b115-4f08a699b8c8" providerId="AD" clId="Web-{9FFA3762-D21C-6281-353B-ACF4B16C48B6}" dt="2023-08-23T01:58:56.493" v="7"/>
        <pc:sldMkLst>
          <pc:docMk/>
          <pc:sldMk cId="4107059945" sldId="282"/>
        </pc:sldMkLst>
      </pc:sldChg>
      <pc:sldChg chg="modSp">
        <pc:chgData name="JHEYSON FABIAN VILLAVISAN BUITRAGO" userId="S::jfvillavisanb@itc.edu.co::e5ced5c2-d787-455d-b115-4f08a699b8c8" providerId="AD" clId="Web-{9FFA3762-D21C-6281-353B-ACF4B16C48B6}" dt="2023-08-22T23:14:38.946" v="6" actId="20577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HEYSON FABIAN VILLAVISAN BUITRAGO" userId="e5ced5c2-d787-455d-b115-4f08a699b8c8" providerId="ADAL" clId="{4D399E61-A59B-4A1E-B709-8518F5C2D179}"/>
    <pc:docChg chg="undo custSel addSld delSld modSld modSection">
      <pc:chgData name="JHEYSON FABIAN VILLAVISAN BUITRAGO" userId="e5ced5c2-d787-455d-b115-4f08a699b8c8" providerId="ADAL" clId="{4D399E61-A59B-4A1E-B709-8518F5C2D179}" dt="2023-08-22T20:36:24.625" v="997" actId="113"/>
      <pc:docMkLst>
        <pc:docMk/>
      </pc:docMkLst>
      <pc:sldChg chg="modSp mod">
        <pc:chgData name="JHEYSON FABIAN VILLAVISAN BUITRAGO" userId="e5ced5c2-d787-455d-b115-4f08a699b8c8" providerId="ADAL" clId="{4D399E61-A59B-4A1E-B709-8518F5C2D179}" dt="2023-08-22T18:31:01.016" v="60" actId="20577"/>
        <pc:sldMkLst>
          <pc:docMk/>
          <pc:sldMk cId="3289317891" sldId="277"/>
        </pc:sldMkLst>
      </pc:sldChg>
      <pc:sldChg chg="addSp modSp mod">
        <pc:chgData name="JHEYSON FABIAN VILLAVISAN BUITRAGO" userId="e5ced5c2-d787-455d-b115-4f08a699b8c8" providerId="ADAL" clId="{4D399E61-A59B-4A1E-B709-8518F5C2D179}" dt="2023-08-22T18:33:38.866" v="77" actId="20577"/>
        <pc:sldMkLst>
          <pc:docMk/>
          <pc:sldMk cId="1384271638" sldId="279"/>
        </pc:sldMkLst>
      </pc:sldChg>
      <pc:sldChg chg="addSp delSp modSp add mod modNotes modNotesTx">
        <pc:chgData name="JHEYSON FABIAN VILLAVISAN BUITRAGO" userId="e5ced5c2-d787-455d-b115-4f08a699b8c8" providerId="ADAL" clId="{4D399E61-A59B-4A1E-B709-8518F5C2D179}" dt="2023-08-22T18:40:30.438" v="172" actId="1076"/>
        <pc:sldMkLst>
          <pc:docMk/>
          <pc:sldMk cId="347121198" sldId="280"/>
        </pc:sldMkLst>
      </pc:sldChg>
      <pc:sldChg chg="modSp add mod">
        <pc:chgData name="JHEYSON FABIAN VILLAVISAN BUITRAGO" userId="e5ced5c2-d787-455d-b115-4f08a699b8c8" providerId="ADAL" clId="{4D399E61-A59B-4A1E-B709-8518F5C2D179}" dt="2023-08-22T18:36:08.335" v="96" actId="20577"/>
        <pc:sldMkLst>
          <pc:docMk/>
          <pc:sldMk cId="1671357769" sldId="281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0:15.276" v="171" actId="1076"/>
        <pc:sldMkLst>
          <pc:docMk/>
          <pc:sldMk cId="4107059945" sldId="282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2:48.534" v="201" actId="20577"/>
        <pc:sldMkLst>
          <pc:docMk/>
          <pc:sldMk cId="382074344" sldId="283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9:20:45.476" v="377" actId="20577"/>
        <pc:sldMkLst>
          <pc:docMk/>
          <pc:sldMk cId="2461604568" sldId="284"/>
        </pc:sldMkLst>
      </pc:sldChg>
      <pc:sldChg chg="addSp delSp modSp add del mod modNotes modNotesTx">
        <pc:chgData name="JHEYSON FABIAN VILLAVISAN BUITRAGO" userId="e5ced5c2-d787-455d-b115-4f08a699b8c8" providerId="ADAL" clId="{4D399E61-A59B-4A1E-B709-8518F5C2D179}" dt="2023-08-22T19:21:41.226" v="401" actId="1076"/>
        <pc:sldMkLst>
          <pc:docMk/>
          <pc:sldMk cId="3016581845" sldId="285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20:36:24.625" v="997" actId="113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81C44224-4C99-436F-AD17-1F5B3ACF60B6}"/>
    <pc:docChg chg="undo custSel addSld delSld modSld sldOrd modSection">
      <pc:chgData name="JHEYSON FABIAN VILLAVISAN BUITRAGO" userId="e5ced5c2-d787-455d-b115-4f08a699b8c8" providerId="ADAL" clId="{81C44224-4C99-436F-AD17-1F5B3ACF60B6}" dt="2024-09-04T02:42:40.708" v="1111" actId="1076"/>
      <pc:docMkLst>
        <pc:docMk/>
      </pc:docMkLst>
      <pc:sldChg chg="addSp delSp modSp mod">
        <pc:chgData name="JHEYSON FABIAN VILLAVISAN BUITRAGO" userId="e5ced5c2-d787-455d-b115-4f08a699b8c8" providerId="ADAL" clId="{81C44224-4C99-436F-AD17-1F5B3ACF60B6}" dt="2024-09-03T14:13:40.787" v="126" actId="13926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81C44224-4C99-436F-AD17-1F5B3ACF60B6}" dt="2024-08-28T13:35:23.054" v="118" actId="1076"/>
        <pc:sldMkLst>
          <pc:docMk/>
          <pc:sldMk cId="3289317891" sldId="277"/>
        </pc:sldMkLst>
      </pc:sldChg>
      <pc:sldChg chg="addSp modSp mod">
        <pc:chgData name="JHEYSON FABIAN VILLAVISAN BUITRAGO" userId="e5ced5c2-d787-455d-b115-4f08a699b8c8" providerId="ADAL" clId="{81C44224-4C99-436F-AD17-1F5B3ACF60B6}" dt="2024-09-03T16:26:07.567" v="664" actId="1076"/>
        <pc:sldMkLst>
          <pc:docMk/>
          <pc:sldMk cId="1671357769" sldId="281"/>
        </pc:sldMkLst>
      </pc:sldChg>
      <pc:sldChg chg="modSp mod">
        <pc:chgData name="JHEYSON FABIAN VILLAVISAN BUITRAGO" userId="e5ced5c2-d787-455d-b115-4f08a699b8c8" providerId="ADAL" clId="{81C44224-4C99-436F-AD17-1F5B3ACF60B6}" dt="2024-09-03T16:16:00.995" v="436" actId="20577"/>
        <pc:sldMkLst>
          <pc:docMk/>
          <pc:sldMk cId="4107059945" sldId="282"/>
        </pc:sldMkLst>
      </pc:sldChg>
      <pc:sldChg chg="modSp mod">
        <pc:chgData name="JHEYSON FABIAN VILLAVISAN BUITRAGO" userId="e5ced5c2-d787-455d-b115-4f08a699b8c8" providerId="ADAL" clId="{81C44224-4C99-436F-AD17-1F5B3ACF60B6}" dt="2024-09-03T16:16:03.724" v="438" actId="20577"/>
        <pc:sldMkLst>
          <pc:docMk/>
          <pc:sldMk cId="382074344" sldId="283"/>
        </pc:sldMkLst>
      </pc:sldChg>
      <pc:sldChg chg="addSp modSp mod">
        <pc:chgData name="JHEYSON FABIAN VILLAVISAN BUITRAGO" userId="e5ced5c2-d787-455d-b115-4f08a699b8c8" providerId="ADAL" clId="{81C44224-4C99-436F-AD17-1F5B3ACF60B6}" dt="2024-09-03T16:16:05.991" v="440" actId="20577"/>
        <pc:sldMkLst>
          <pc:docMk/>
          <pc:sldMk cId="2461604568" sldId="284"/>
        </pc:sldMkLst>
      </pc:sldChg>
      <pc:sldChg chg="modSp mod">
        <pc:chgData name="JHEYSON FABIAN VILLAVISAN BUITRAGO" userId="e5ced5c2-d787-455d-b115-4f08a699b8c8" providerId="ADAL" clId="{81C44224-4C99-436F-AD17-1F5B3ACF60B6}" dt="2024-09-03T16:16:08.579" v="442" actId="20577"/>
        <pc:sldMkLst>
          <pc:docMk/>
          <pc:sldMk cId="3016581845" sldId="285"/>
        </pc:sldMkLst>
      </pc:sldChg>
      <pc:sldChg chg="modSp mod">
        <pc:chgData name="JHEYSON FABIAN VILLAVISAN BUITRAGO" userId="e5ced5c2-d787-455d-b115-4f08a699b8c8" providerId="ADAL" clId="{81C44224-4C99-436F-AD17-1F5B3ACF60B6}" dt="2024-09-03T16:33:08.973" v="923" actId="20577"/>
        <pc:sldMkLst>
          <pc:docMk/>
          <pc:sldMk cId="2611572295" sldId="286"/>
        </pc:sldMkLst>
      </pc:sldChg>
      <pc:sldChg chg="delSp modSp mod">
        <pc:chgData name="JHEYSON FABIAN VILLAVISAN BUITRAGO" userId="e5ced5c2-d787-455d-b115-4f08a699b8c8" providerId="ADAL" clId="{81C44224-4C99-436F-AD17-1F5B3ACF60B6}" dt="2024-09-03T14:05:03.576" v="120" actId="20577"/>
        <pc:sldMkLst>
          <pc:docMk/>
          <pc:sldMk cId="4032729821" sldId="287"/>
        </pc:sldMkLst>
      </pc:sldChg>
      <pc:sldChg chg="modSp add mod">
        <pc:chgData name="JHEYSON FABIAN VILLAVISAN BUITRAGO" userId="e5ced5c2-d787-455d-b115-4f08a699b8c8" providerId="ADAL" clId="{81C44224-4C99-436F-AD17-1F5B3ACF60B6}" dt="2024-09-03T16:15:54.852" v="432" actId="20577"/>
        <pc:sldMkLst>
          <pc:docMk/>
          <pc:sldMk cId="3570952622" sldId="288"/>
        </pc:sldMkLst>
      </pc:sldChg>
      <pc:sldChg chg="addSp delSp modSp add mod modNotes modNotesTx">
        <pc:chgData name="JHEYSON FABIAN VILLAVISAN BUITRAGO" userId="e5ced5c2-d787-455d-b115-4f08a699b8c8" providerId="ADAL" clId="{81C44224-4C99-436F-AD17-1F5B3ACF60B6}" dt="2024-09-04T01:59:56.647" v="985" actId="1076"/>
        <pc:sldMkLst>
          <pc:docMk/>
          <pc:sldMk cId="913173106" sldId="289"/>
        </pc:sldMkLst>
      </pc:sldChg>
      <pc:sldChg chg="addSp delSp modSp add mod modNotes">
        <pc:chgData name="JHEYSON FABIAN VILLAVISAN BUITRAGO" userId="e5ced5c2-d787-455d-b115-4f08a699b8c8" providerId="ADAL" clId="{81C44224-4C99-436F-AD17-1F5B3ACF60B6}" dt="2024-09-03T16:32:54.881" v="913" actId="20577"/>
        <pc:sldMkLst>
          <pc:docMk/>
          <pc:sldMk cId="3072102049" sldId="290"/>
        </pc:sldMkLst>
      </pc:sldChg>
      <pc:sldChg chg="addSp delSp modSp add mod">
        <pc:chgData name="JHEYSON FABIAN VILLAVISAN BUITRAGO" userId="e5ced5c2-d787-455d-b115-4f08a699b8c8" providerId="ADAL" clId="{81C44224-4C99-436F-AD17-1F5B3ACF60B6}" dt="2024-09-03T16:32:59.387" v="915" actId="20577"/>
        <pc:sldMkLst>
          <pc:docMk/>
          <pc:sldMk cId="1160462119" sldId="291"/>
        </pc:sldMkLst>
      </pc:sldChg>
      <pc:sldChg chg="addSp delSp modSp add mod ord">
        <pc:chgData name="JHEYSON FABIAN VILLAVISAN BUITRAGO" userId="e5ced5c2-d787-455d-b115-4f08a699b8c8" providerId="ADAL" clId="{81C44224-4C99-436F-AD17-1F5B3ACF60B6}" dt="2024-09-03T16:35:23.289" v="926" actId="14100"/>
        <pc:sldMkLst>
          <pc:docMk/>
          <pc:sldMk cId="2173724309" sldId="292"/>
        </pc:sldMkLst>
      </pc:sldChg>
      <pc:sldChg chg="addSp delSp modSp new mod">
        <pc:chgData name="JHEYSON FABIAN VILLAVISAN BUITRAGO" userId="e5ced5c2-d787-455d-b115-4f08a699b8c8" providerId="ADAL" clId="{81C44224-4C99-436F-AD17-1F5B3ACF60B6}" dt="2024-09-04T02:42:40.708" v="1111" actId="1076"/>
        <pc:sldMkLst>
          <pc:docMk/>
          <pc:sldMk cId="1787319643" sldId="293"/>
        </pc:sldMkLst>
      </pc:sldChg>
      <pc:sldChg chg="addSp delSp modSp add del mod">
        <pc:chgData name="JHEYSON FABIAN VILLAVISAN BUITRAGO" userId="e5ced5c2-d787-455d-b115-4f08a699b8c8" providerId="ADAL" clId="{81C44224-4C99-436F-AD17-1F5B3ACF60B6}" dt="2024-09-03T16:37:45.172" v="981" actId="47"/>
        <pc:sldMkLst>
          <pc:docMk/>
          <pc:sldMk cId="3847268312" sldId="293"/>
        </pc:sldMkLst>
      </pc:sldChg>
    </pc:docChg>
  </pc:docChgLst>
  <pc:docChgLst>
    <pc:chgData name="AGUSTIN FRACICA PALOMINO" userId="S::afracicap@itc.edu.co::0a77e74f-205c-40aa-ae05-cc1f8fadd42a" providerId="AD" clId="Web-{F7A25C4D-ECA9-5A17-2FF2-41C2E262A78D}"/>
    <pc:docChg chg="sldOrd">
      <pc:chgData name="AGUSTIN FRACICA PALOMINO" userId="S::afracicap@itc.edu.co::0a77e74f-205c-40aa-ae05-cc1f8fadd42a" providerId="AD" clId="Web-{F7A25C4D-ECA9-5A17-2FF2-41C2E262A78D}" dt="2024-06-05T01:47:14.422" v="0"/>
      <pc:docMkLst>
        <pc:docMk/>
      </pc:docMkLst>
      <pc:sldChg chg="ord">
        <pc:chgData name="AGUSTIN FRACICA PALOMINO" userId="S::afracicap@itc.edu.co::0a77e74f-205c-40aa-ae05-cc1f8fadd42a" providerId="AD" clId="Web-{F7A25C4D-ECA9-5A17-2FF2-41C2E262A78D}" dt="2024-06-05T01:47:14.422" v="0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A2739084-8950-4A80-A1BA-BA4DBD592308}"/>
    <pc:docChg chg="undo redo custSel addSld delSld modSld modSection">
      <pc:chgData name="JHEYSON FABIAN VILLAVISAN BUITRAGO" userId="e5ced5c2-d787-455d-b115-4f08a699b8c8" providerId="ADAL" clId="{A2739084-8950-4A80-A1BA-BA4DBD592308}" dt="2024-03-13T02:17:31.791" v="174" actId="1076"/>
      <pc:docMkLst>
        <pc:docMk/>
      </pc:docMkLst>
      <pc:sldChg chg="addSp delSp modSp mod">
        <pc:chgData name="JHEYSON FABIAN VILLAVISAN BUITRAGO" userId="e5ced5c2-d787-455d-b115-4f08a699b8c8" providerId="ADAL" clId="{A2739084-8950-4A80-A1BA-BA4DBD592308}" dt="2024-03-12T23:54:05.077" v="13" actId="478"/>
        <pc:sldMkLst>
          <pc:docMk/>
          <pc:sldMk cId="3289317891" sldId="277"/>
        </pc:sldMkLst>
      </pc:sldChg>
      <pc:sldChg chg="addSp modSp mod">
        <pc:chgData name="JHEYSON FABIAN VILLAVISAN BUITRAGO" userId="e5ced5c2-d787-455d-b115-4f08a699b8c8" providerId="ADAL" clId="{A2739084-8950-4A80-A1BA-BA4DBD592308}" dt="2024-03-13T01:35:10.265" v="36" actId="13926"/>
        <pc:sldMkLst>
          <pc:docMk/>
          <pc:sldMk cId="1004471054" sldId="278"/>
        </pc:sldMkLst>
      </pc:sldChg>
      <pc:sldChg chg="modSp">
        <pc:chgData name="JHEYSON FABIAN VILLAVISAN BUITRAGO" userId="e5ced5c2-d787-455d-b115-4f08a699b8c8" providerId="ADAL" clId="{A2739084-8950-4A80-A1BA-BA4DBD592308}" dt="2024-03-13T01:36:31.489" v="40" actId="20577"/>
        <pc:sldMkLst>
          <pc:docMk/>
          <pc:sldMk cId="1384271638" sldId="279"/>
        </pc:sldMkLst>
      </pc:sldChg>
      <pc:sldChg chg="addSp delSp modSp mod">
        <pc:chgData name="JHEYSON FABIAN VILLAVISAN BUITRAGO" userId="e5ced5c2-d787-455d-b115-4f08a699b8c8" providerId="ADAL" clId="{A2739084-8950-4A80-A1BA-BA4DBD592308}" dt="2024-03-13T01:58:22.886" v="71" actId="1076"/>
        <pc:sldMkLst>
          <pc:docMk/>
          <pc:sldMk cId="347121198" sldId="280"/>
        </pc:sldMkLst>
      </pc:sldChg>
      <pc:sldChg chg="modSp mod">
        <pc:chgData name="JHEYSON FABIAN VILLAVISAN BUITRAGO" userId="e5ced5c2-d787-455d-b115-4f08a699b8c8" providerId="ADAL" clId="{A2739084-8950-4A80-A1BA-BA4DBD592308}" dt="2024-03-13T02:13:23.659" v="152" actId="20577"/>
        <pc:sldMkLst>
          <pc:docMk/>
          <pc:sldMk cId="1671357769" sldId="281"/>
        </pc:sldMkLst>
      </pc:sldChg>
      <pc:sldChg chg="modSp mod">
        <pc:chgData name="JHEYSON FABIAN VILLAVISAN BUITRAGO" userId="e5ced5c2-d787-455d-b115-4f08a699b8c8" providerId="ADAL" clId="{A2739084-8950-4A80-A1BA-BA4DBD592308}" dt="2024-03-13T02:15:44.020" v="170" actId="20577"/>
        <pc:sldMkLst>
          <pc:docMk/>
          <pc:sldMk cId="4107059945" sldId="282"/>
        </pc:sldMkLst>
      </pc:sldChg>
      <pc:sldChg chg="modSp mod">
        <pc:chgData name="JHEYSON FABIAN VILLAVISAN BUITRAGO" userId="e5ced5c2-d787-455d-b115-4f08a699b8c8" providerId="ADAL" clId="{A2739084-8950-4A80-A1BA-BA4DBD592308}" dt="2024-03-13T02:15:59.631" v="172" actId="20577"/>
        <pc:sldMkLst>
          <pc:docMk/>
          <pc:sldMk cId="382074344" sldId="283"/>
        </pc:sldMkLst>
      </pc:sldChg>
      <pc:sldChg chg="modSp mod">
        <pc:chgData name="JHEYSON FABIAN VILLAVISAN BUITRAGO" userId="e5ced5c2-d787-455d-b115-4f08a699b8c8" providerId="ADAL" clId="{A2739084-8950-4A80-A1BA-BA4DBD592308}" dt="2024-03-13T02:17:31.791" v="174" actId="1076"/>
        <pc:sldMkLst>
          <pc:docMk/>
          <pc:sldMk cId="2461604568" sldId="284"/>
        </pc:sldMkLst>
      </pc:sldChg>
      <pc:sldChg chg="add del">
        <pc:chgData name="JHEYSON FABIAN VILLAVISAN BUITRAGO" userId="e5ced5c2-d787-455d-b115-4f08a699b8c8" providerId="ADAL" clId="{A2739084-8950-4A80-A1BA-BA4DBD592308}" dt="2024-03-12T22:27:19.840" v="1" actId="2890"/>
        <pc:sldMkLst>
          <pc:docMk/>
          <pc:sldMk cId="2931368233" sldId="287"/>
        </pc:sldMkLst>
      </pc:sldChg>
      <pc:sldChg chg="addSp delSp modSp add mod">
        <pc:chgData name="JHEYSON FABIAN VILLAVISAN BUITRAGO" userId="e5ced5c2-d787-455d-b115-4f08a699b8c8" providerId="ADAL" clId="{A2739084-8950-4A80-A1BA-BA4DBD592308}" dt="2024-03-13T02:09:47.039" v="151" actId="20577"/>
        <pc:sldMkLst>
          <pc:docMk/>
          <pc:sldMk cId="4032729821" sldId="287"/>
        </pc:sldMkLst>
      </pc:sldChg>
    </pc:docChg>
  </pc:docChgLst>
  <pc:docChgLst>
    <pc:chgData name="ANYI PAOLA ROJAS VILLAMARIN" userId="S::aprojasv@itc.edu.co::0a2d1be9-6dcd-4a6f-85f9-93cb925446c7" providerId="AD" clId="Web-{C2EFF2BD-CBFC-03CC-D2E0-A3F153CC351C}"/>
    <pc:docChg chg="sldOrd">
      <pc:chgData name="ANYI PAOLA ROJAS VILLAMARIN" userId="S::aprojasv@itc.edu.co::0a2d1be9-6dcd-4a6f-85f9-93cb925446c7" providerId="AD" clId="Web-{C2EFF2BD-CBFC-03CC-D2E0-A3F153CC351C}" dt="2024-06-06T17:28:57.009" v="0"/>
      <pc:docMkLst>
        <pc:docMk/>
      </pc:docMkLst>
      <pc:sldChg chg="ord">
        <pc:chgData name="ANYI PAOLA ROJAS VILLAMARIN" userId="S::aprojasv@itc.edu.co::0a2d1be9-6dcd-4a6f-85f9-93cb925446c7" providerId="AD" clId="Web-{C2EFF2BD-CBFC-03CC-D2E0-A3F153CC351C}" dt="2024-06-06T17:28:57.009" v="0"/>
        <pc:sldMkLst>
          <pc:docMk/>
          <pc:sldMk cId="4107059945" sldId="282"/>
        </pc:sldMkLst>
      </pc:sldChg>
    </pc:docChg>
  </pc:docChgLst>
  <pc:docChgLst>
    <pc:chgData name="JOSE LUIS MOLINA HURTADO" userId="S::jlmolinah@itc.edu.co::49a08a1d-5532-4a35-83ed-1e7d9f809e42" providerId="AD" clId="Web-{A36FD2BF-5755-8D32-B04E-F5A671FB3326}"/>
    <pc:docChg chg="sldOrd">
      <pc:chgData name="JOSE LUIS MOLINA HURTADO" userId="S::jlmolinah@itc.edu.co::49a08a1d-5532-4a35-83ed-1e7d9f809e42" providerId="AD" clId="Web-{A36FD2BF-5755-8D32-B04E-F5A671FB3326}" dt="2024-04-23T01:08:28.851" v="0"/>
      <pc:docMkLst>
        <pc:docMk/>
      </pc:docMkLst>
      <pc:sldChg chg="ord">
        <pc:chgData name="JOSE LUIS MOLINA HURTADO" userId="S::jlmolinah@itc.edu.co::49a08a1d-5532-4a35-83ed-1e7d9f809e42" providerId="AD" clId="Web-{A36FD2BF-5755-8D32-B04E-F5A671FB3326}" dt="2024-04-23T01:08:28.851" v="0"/>
        <pc:sldMkLst>
          <pc:docMk/>
          <pc:sldMk cId="1671357769" sldId="281"/>
        </pc:sldMkLst>
      </pc:sldChg>
    </pc:docChg>
  </pc:docChgLst>
  <pc:docChgLst>
    <pc:chgData name="KAREN JULIEHT SANCHEZ BARRERA" userId="S::kjsanchezb@itc.edu.co::20c68460-a0b7-4fa1-bad0-50bf690ec251" providerId="AD" clId="Web-{505AD071-EE5D-1744-D186-E990338F0853}"/>
    <pc:docChg chg="sldOrd">
      <pc:chgData name="KAREN JULIEHT SANCHEZ BARRERA" userId="S::kjsanchezb@itc.edu.co::20c68460-a0b7-4fa1-bad0-50bf690ec251" providerId="AD" clId="Web-{505AD071-EE5D-1744-D186-E990338F0853}" dt="2024-08-12T13:02:27.176" v="0"/>
      <pc:docMkLst>
        <pc:docMk/>
      </pc:docMkLst>
      <pc:sldChg chg="ord">
        <pc:chgData name="KAREN JULIEHT SANCHEZ BARRERA" userId="S::kjsanchezb@itc.edu.co::20c68460-a0b7-4fa1-bad0-50bf690ec251" providerId="AD" clId="Web-{505AD071-EE5D-1744-D186-E990338F0853}" dt="2024-08-12T13:02:27.176" v="0"/>
        <pc:sldMkLst>
          <pc:docMk/>
          <pc:sldMk cId="1450893007" sldId="275"/>
        </pc:sldMkLst>
      </pc:sldChg>
    </pc:docChg>
  </pc:docChgLst>
  <pc:docChgLst>
    <pc:chgData name="JHEYSON FABIAN VILLAVISAN BUITRAGO" userId="e5ced5c2-d787-455d-b115-4f08a699b8c8" providerId="ADAL" clId="{7B9FEBE4-9602-4D4E-95BE-CC4174DB0B69}"/>
    <pc:docChg chg="undo custSel addSld delSld modSld sldOrd modSection">
      <pc:chgData name="JHEYSON FABIAN VILLAVISAN BUITRAGO" userId="e5ced5c2-d787-455d-b115-4f08a699b8c8" providerId="ADAL" clId="{7B9FEBE4-9602-4D4E-95BE-CC4174DB0B69}" dt="2023-08-22T18:27:07.065" v="894" actId="1076"/>
      <pc:docMkLst>
        <pc:docMk/>
      </pc:docMkLst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7B9FEBE4-9602-4D4E-95BE-CC4174DB0B69}" dt="2023-08-22T18:02:46.945" v="13" actId="20577"/>
        <pc:sldMkLst>
          <pc:docMk/>
          <pc:sldMk cId="2505371292" sldId="270"/>
        </pc:sldMkLst>
      </pc:sldChg>
      <pc:sldChg chg="addSp delSp modSp mod ord">
        <pc:chgData name="JHEYSON FABIAN VILLAVISAN BUITRAGO" userId="e5ced5c2-d787-455d-b115-4f08a699b8c8" providerId="ADAL" clId="{7B9FEBE4-9602-4D4E-95BE-CC4174DB0B69}" dt="2023-08-22T18:09:30.855" v="131" actId="20577"/>
        <pc:sldMkLst>
          <pc:docMk/>
          <pc:sldMk cId="3709177429" sldId="274"/>
        </pc:sldMkLst>
      </pc:sldChg>
      <pc:sldChg chg="modSp add mod ord">
        <pc:chgData name="JHEYSON FABIAN VILLAVISAN BUITRAGO" userId="e5ced5c2-d787-455d-b115-4f08a699b8c8" providerId="ADAL" clId="{7B9FEBE4-9602-4D4E-95BE-CC4174DB0B69}" dt="2023-08-22T18:07:16.815" v="30"/>
        <pc:sldMkLst>
          <pc:docMk/>
          <pc:sldMk cId="1450893007" sldId="27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7B9FEBE4-9602-4D4E-95BE-CC4174DB0B69}" dt="2023-08-22T18:11:34.969" v="535" actId="20577"/>
        <pc:sldMkLst>
          <pc:docMk/>
          <pc:sldMk cId="1337945214" sldId="27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0:45.832" v="770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6:53.773" v="888" actId="1076"/>
        <pc:sldMkLst>
          <pc:docMk/>
          <pc:sldMk cId="1004471054" sldId="278"/>
        </pc:sldMkLst>
      </pc:sldChg>
      <pc:sldChg chg="delSp modSp add mod">
        <pc:chgData name="JHEYSON FABIAN VILLAVISAN BUITRAGO" userId="e5ced5c2-d787-455d-b115-4f08a699b8c8" providerId="ADAL" clId="{7B9FEBE4-9602-4D4E-95BE-CC4174DB0B69}" dt="2023-08-22T18:27:07.065" v="894" actId="1076"/>
        <pc:sldMkLst>
          <pc:docMk/>
          <pc:sldMk cId="1384271638" sldId="279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3765501484" sldId="279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58FD909F-4EEA-4558-966C-BFD2A522389C}"/>
    <pc:docChg chg="modSld">
      <pc:chgData name="JHEYSON FABIAN VILLAVISAN BUITRAGO" userId="e5ced5c2-d787-455d-b115-4f08a699b8c8" providerId="ADAL" clId="{58FD909F-4EEA-4558-966C-BFD2A522389C}" dt="2024-08-26T15:30:50.371" v="0" actId="1076"/>
      <pc:docMkLst>
        <pc:docMk/>
      </pc:docMkLst>
      <pc:sldChg chg="modSp mod">
        <pc:chgData name="JHEYSON FABIAN VILLAVISAN BUITRAGO" userId="e5ced5c2-d787-455d-b115-4f08a699b8c8" providerId="ADAL" clId="{58FD909F-4EEA-4558-966C-BFD2A522389C}" dt="2024-08-26T15:30:50.371" v="0" actId="1076"/>
        <pc:sldMkLst>
          <pc:docMk/>
          <pc:sldMk cId="4107059945" sldId="282"/>
        </pc:sldMkLst>
      </pc:sldChg>
    </pc:docChg>
  </pc:docChgLst>
  <pc:docChgLst>
    <pc:chgData name="JHEYSON FABIAN VILLAVISAN BUITRAGO" userId="S::jfvillavisanb@itc.edu.co::e5ced5c2-d787-455d-b115-4f08a699b8c8" providerId="AD" clId="Web-{67FBE7B9-1791-6DC1-4106-C0A2A3A4FB7A}"/>
    <pc:docChg chg="modSld">
      <pc:chgData name="JHEYSON FABIAN VILLAVISAN BUITRAGO" userId="S::jfvillavisanb@itc.edu.co::e5ced5c2-d787-455d-b115-4f08a699b8c8" providerId="AD" clId="Web-{67FBE7B9-1791-6DC1-4106-C0A2A3A4FB7A}" dt="2024-08-28T02:27:23.586" v="13" actId="1076"/>
      <pc:docMkLst>
        <pc:docMk/>
      </pc:docMkLst>
      <pc:sldChg chg="addSp modSp">
        <pc:chgData name="JHEYSON FABIAN VILLAVISAN BUITRAGO" userId="S::jfvillavisanb@itc.edu.co::e5ced5c2-d787-455d-b115-4f08a699b8c8" providerId="AD" clId="Web-{67FBE7B9-1791-6DC1-4106-C0A2A3A4FB7A}" dt="2024-08-28T02:27:23.586" v="13" actId="1076"/>
        <pc:sldMkLst>
          <pc:docMk/>
          <pc:sldMk cId="3289317891" sldId="277"/>
        </pc:sldMkLst>
      </pc:sldChg>
      <pc:sldChg chg="modSp">
        <pc:chgData name="JHEYSON FABIAN VILLAVISAN BUITRAGO" userId="S::jfvillavisanb@itc.edu.co::e5ced5c2-d787-455d-b115-4f08a699b8c8" providerId="AD" clId="Web-{67FBE7B9-1791-6DC1-4106-C0A2A3A4FB7A}" dt="2024-08-28T02:09:47.886" v="0" actId="1076"/>
        <pc:sldMkLst>
          <pc:docMk/>
          <pc:sldMk cId="1004471054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10/01/2025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10/01/2025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0 --&gt; parte real 1--&gt;Z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b1 = [0 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-1--&gt;Z 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a1 = [1 -1];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0.5--&gt;Z coeficiente 0.2--&gt;Z^2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a2 = [1 0.5 0.2];</a:t>
            </a:r>
          </a:p>
          <a:p>
            <a:r>
              <a:rPr lang="es-CO" sz="1800" b="0" i="0" dirty="0">
                <a:effectLst/>
                <a:latin typeface="Menlo"/>
              </a:rPr>
              <a:t>b = b1;</a:t>
            </a:r>
          </a:p>
          <a:p>
            <a:r>
              <a:rPr lang="es-CO" sz="1800" b="0" i="0" dirty="0">
                <a:effectLst/>
                <a:latin typeface="Menlo"/>
              </a:rPr>
              <a:t>a = </a:t>
            </a:r>
            <a:r>
              <a:rPr lang="es-CO" sz="1800" b="0" i="0" dirty="0" err="1">
                <a:effectLst/>
                <a:latin typeface="Menlo"/>
              </a:rPr>
              <a:t>conv</a:t>
            </a:r>
            <a:r>
              <a:rPr lang="es-CO" sz="1800" b="0" i="0" dirty="0">
                <a:effectLst/>
                <a:latin typeface="Menlo"/>
              </a:rPr>
              <a:t>(a1,a2);</a:t>
            </a:r>
          </a:p>
          <a:p>
            <a:r>
              <a:rPr lang="es-CO" sz="1800" b="0" i="0" dirty="0">
                <a:effectLst/>
                <a:latin typeface="Menlo"/>
              </a:rPr>
              <a:t>[</a:t>
            </a:r>
            <a:r>
              <a:rPr lang="es-CO" sz="1800" b="0" i="0" dirty="0" err="1">
                <a:effectLst/>
                <a:latin typeface="Menlo"/>
              </a:rPr>
              <a:t>r,p,k</a:t>
            </a:r>
            <a:r>
              <a:rPr lang="es-CO" sz="1800" b="0" i="0" dirty="0">
                <a:effectLst/>
                <a:latin typeface="Menlo"/>
              </a:rPr>
              <a:t>] = </a:t>
            </a:r>
            <a:r>
              <a:rPr lang="es-CO" sz="1800" b="0" i="0" dirty="0" err="1">
                <a:effectLst/>
                <a:latin typeface="Menlo"/>
              </a:rPr>
              <a:t>residuez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b,a</a:t>
            </a:r>
            <a:r>
              <a:rPr lang="es-CO" sz="1800" b="0" i="0" dirty="0">
                <a:effectLst/>
                <a:latin typeface="Menlo"/>
              </a:rPr>
              <a:t>)</a:t>
            </a: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%%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syms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F = (0.5882/(1-(1.0000 + 0.0000i)*z^(-1)));</a:t>
            </a:r>
          </a:p>
          <a:p>
            <a:r>
              <a:rPr lang="es-CO" sz="1800" b="0" i="0" dirty="0" err="1">
                <a:effectLst/>
                <a:latin typeface="Menlo"/>
              </a:rPr>
              <a:t>iztrans</a:t>
            </a:r>
            <a:r>
              <a:rPr lang="es-CO" sz="1800" b="0" i="0" dirty="0">
                <a:effectLst/>
                <a:latin typeface="Menlo"/>
              </a:rPr>
              <a:t>(F)</a:t>
            </a: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20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7676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0 --&gt; parte real 1--&gt;Z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b1 = [0 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-1--&gt;Z 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a1 = [1 -1];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0.5--&gt;Z coeficiente 0.2--&gt;Z^2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a2 = [1 0.5 0.2];</a:t>
            </a:r>
          </a:p>
          <a:p>
            <a:r>
              <a:rPr lang="es-CO" sz="1800" b="0" i="0" dirty="0">
                <a:effectLst/>
                <a:latin typeface="Menlo"/>
              </a:rPr>
              <a:t>b = b1;</a:t>
            </a:r>
          </a:p>
          <a:p>
            <a:r>
              <a:rPr lang="es-CO" sz="1800" b="0" i="0" dirty="0">
                <a:effectLst/>
                <a:latin typeface="Menlo"/>
              </a:rPr>
              <a:t>a = </a:t>
            </a:r>
            <a:r>
              <a:rPr lang="es-CO" sz="1800" b="0" i="0" dirty="0" err="1">
                <a:effectLst/>
                <a:latin typeface="Menlo"/>
              </a:rPr>
              <a:t>conv</a:t>
            </a:r>
            <a:r>
              <a:rPr lang="es-CO" sz="1800" b="0" i="0" dirty="0">
                <a:effectLst/>
                <a:latin typeface="Menlo"/>
              </a:rPr>
              <a:t>(a1,a2);</a:t>
            </a:r>
          </a:p>
          <a:p>
            <a:r>
              <a:rPr lang="es-CO" sz="1800" b="0" i="0" dirty="0">
                <a:effectLst/>
                <a:latin typeface="Menlo"/>
              </a:rPr>
              <a:t>[</a:t>
            </a:r>
            <a:r>
              <a:rPr lang="es-CO" sz="1800" b="0" i="0" dirty="0" err="1">
                <a:effectLst/>
                <a:latin typeface="Menlo"/>
              </a:rPr>
              <a:t>r,p,k</a:t>
            </a:r>
            <a:r>
              <a:rPr lang="es-CO" sz="1800" b="0" i="0" dirty="0">
                <a:effectLst/>
                <a:latin typeface="Menlo"/>
              </a:rPr>
              <a:t>] = </a:t>
            </a:r>
            <a:r>
              <a:rPr lang="es-CO" sz="1800" b="0" i="0" dirty="0" err="1">
                <a:effectLst/>
                <a:latin typeface="Menlo"/>
              </a:rPr>
              <a:t>residuez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b,a</a:t>
            </a:r>
            <a:r>
              <a:rPr lang="es-CO" sz="1800" b="0" i="0" dirty="0">
                <a:effectLst/>
                <a:latin typeface="Menlo"/>
              </a:rPr>
              <a:t>)</a:t>
            </a: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%%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syms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F = (0.5882/(1-(1.0000 + 0.0000i)*z^(-1)));</a:t>
            </a:r>
          </a:p>
          <a:p>
            <a:r>
              <a:rPr lang="es-CO" sz="1800" b="0" i="0" dirty="0" err="1">
                <a:effectLst/>
                <a:latin typeface="Menlo"/>
              </a:rPr>
              <a:t>iztrans</a:t>
            </a:r>
            <a:r>
              <a:rPr lang="es-CO" sz="1800" b="0" i="0" dirty="0">
                <a:effectLst/>
                <a:latin typeface="Menlo"/>
              </a:rPr>
              <a:t>(F)</a:t>
            </a: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21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232031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ecuación en diferencias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 = [1];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 del numerador (1)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 = [1, 1];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Coeficientes del denominador (z + 1)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Crear la función de transferencia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H = </a:t>
            </a:r>
            <a:r>
              <a:rPr lang="es-ES" sz="1800" b="0" i="0" dirty="0" err="1">
                <a:effectLst/>
                <a:latin typeface="Menlo"/>
              </a:rPr>
              <a:t>tf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, 1,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'Variable'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'z'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InputDelay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0);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entrada discreta u[k]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k = 0:1:10;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Vector de índices de tiempo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u = </a:t>
            </a:r>
            <a:r>
              <a:rPr lang="es-ES" sz="1800" b="0" i="0" dirty="0" err="1">
                <a:effectLst/>
                <a:latin typeface="Menlo"/>
              </a:rPr>
              <a:t>ones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size</a:t>
            </a:r>
            <a:r>
              <a:rPr lang="es-ES" sz="1800" b="0" i="0" dirty="0">
                <a:effectLst/>
                <a:latin typeface="Menlo"/>
              </a:rPr>
              <a:t>(k));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Entrada escalón unitario discreto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Obtener la respuesta en el dominio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[y, k] = </a:t>
            </a:r>
            <a:r>
              <a:rPr lang="es-ES" sz="1800" b="0" i="0" dirty="0" err="1">
                <a:effectLst/>
                <a:latin typeface="Menlo"/>
              </a:rPr>
              <a:t>lsim</a:t>
            </a:r>
            <a:r>
              <a:rPr lang="es-ES" sz="1800" b="0" i="0" dirty="0">
                <a:effectLst/>
                <a:latin typeface="Menlo"/>
              </a:rPr>
              <a:t>(H, u, k);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en el dominio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stem</a:t>
            </a:r>
            <a:r>
              <a:rPr lang="es-ES" sz="1800" b="0" i="0" dirty="0">
                <a:effectLst/>
                <a:latin typeface="Menlo"/>
              </a:rPr>
              <a:t>(k, y,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2);</a:t>
            </a:r>
          </a:p>
          <a:p>
            <a:r>
              <a:rPr lang="es-ES" sz="1800" b="0" i="0" dirty="0" err="1">
                <a:effectLst/>
                <a:latin typeface="Menlo"/>
              </a:rPr>
              <a:t>title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en el Dominio Discreto de la Ecuación en Diferencias'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xlabel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'k (Índice de tiempo discreto)'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ylabel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'y[k]'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grid</a:t>
            </a:r>
            <a:r>
              <a:rPr lang="es-ES" sz="1800" b="0" i="0" dirty="0">
                <a:effectLst/>
                <a:latin typeface="Menlo"/>
              </a:rPr>
              <a:t> 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 dirty="0">
                <a:effectLst/>
                <a:latin typeface="Menlo"/>
              </a:rPr>
              <a:t>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22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2178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7659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554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50790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16950-64E2-BF81-A8BC-2ED9BFD01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A16FB2-A6FB-3D79-2D54-65C63364A1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7B5601A-B9C7-5242-C84F-AB81C85A5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531D60-08B0-51B7-2154-F6A5B6710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940628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ecuación en diferencias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 = [1];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 del numerador (1)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 = [1, 1];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Coeficientes del denominador (z + 1)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Crear la función de transferencia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H = </a:t>
            </a:r>
            <a:r>
              <a:rPr lang="es-ES" sz="1800" b="0" i="0" dirty="0" err="1">
                <a:effectLst/>
                <a:latin typeface="Menlo"/>
              </a:rPr>
              <a:t>tf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, 1,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'Variable'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'z'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InputDelay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0);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entrada discreta u[k]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k = 0:1:10;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Vector de índices de tiempo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u = </a:t>
            </a:r>
            <a:r>
              <a:rPr lang="es-ES" sz="1800" b="0" i="0" dirty="0" err="1">
                <a:effectLst/>
                <a:latin typeface="Menlo"/>
              </a:rPr>
              <a:t>ones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size</a:t>
            </a:r>
            <a:r>
              <a:rPr lang="es-ES" sz="1800" b="0" i="0" dirty="0">
                <a:effectLst/>
                <a:latin typeface="Menlo"/>
              </a:rPr>
              <a:t>(k));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Entrada escalón unitario discreto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Obtener la respuesta en el dominio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[y, k] = </a:t>
            </a:r>
            <a:r>
              <a:rPr lang="es-ES" sz="1800" b="0" i="0" dirty="0" err="1">
                <a:effectLst/>
                <a:latin typeface="Menlo"/>
              </a:rPr>
              <a:t>lsim</a:t>
            </a:r>
            <a:r>
              <a:rPr lang="es-ES" sz="1800" b="0" i="0" dirty="0">
                <a:effectLst/>
                <a:latin typeface="Menlo"/>
              </a:rPr>
              <a:t>(H, u, k);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en el dominio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stem</a:t>
            </a:r>
            <a:r>
              <a:rPr lang="es-ES" sz="1800" b="0" i="0" dirty="0">
                <a:effectLst/>
                <a:latin typeface="Menlo"/>
              </a:rPr>
              <a:t>(k, y,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2);</a:t>
            </a:r>
          </a:p>
          <a:p>
            <a:r>
              <a:rPr lang="es-ES" sz="1800" b="0" i="0" dirty="0" err="1">
                <a:effectLst/>
                <a:latin typeface="Menlo"/>
              </a:rPr>
              <a:t>title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en el Dominio Discreto de la Ecuación en Diferencias'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xlabel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'k (Índice de tiempo discreto)'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ylabel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'y[k]'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grid</a:t>
            </a:r>
            <a:r>
              <a:rPr lang="es-ES" sz="1800" b="0" i="0" dirty="0">
                <a:effectLst/>
                <a:latin typeface="Menlo"/>
              </a:rPr>
              <a:t> 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 dirty="0">
                <a:effectLst/>
                <a:latin typeface="Menlo"/>
              </a:rPr>
              <a:t>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21759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0 --&gt; parte real 1--&gt;Z coeficiente de 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b1 = [0 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-1--&gt;Z 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a1 = [1 -1];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0.5--&gt;Z coeficiente 0.2--&gt;Z^2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a2 = [1 0.5 0.2];</a:t>
            </a:r>
          </a:p>
          <a:p>
            <a:r>
              <a:rPr lang="es-CO" sz="1800" b="0" i="0" dirty="0">
                <a:effectLst/>
                <a:latin typeface="Menlo"/>
              </a:rPr>
              <a:t>b = b1;</a:t>
            </a:r>
          </a:p>
          <a:p>
            <a:r>
              <a:rPr lang="es-CO" sz="1800" b="0" i="0" dirty="0">
                <a:effectLst/>
                <a:latin typeface="Menlo"/>
              </a:rPr>
              <a:t>a = </a:t>
            </a:r>
            <a:r>
              <a:rPr lang="es-CO" sz="1800" b="0" i="0" dirty="0" err="1">
                <a:effectLst/>
                <a:latin typeface="Menlo"/>
              </a:rPr>
              <a:t>conv</a:t>
            </a:r>
            <a:r>
              <a:rPr lang="es-CO" sz="1800" b="0" i="0" dirty="0">
                <a:effectLst/>
                <a:latin typeface="Menlo"/>
              </a:rPr>
              <a:t>(a1,a2);</a:t>
            </a:r>
          </a:p>
          <a:p>
            <a:r>
              <a:rPr lang="es-CO" sz="1800" b="0" i="0" dirty="0">
                <a:effectLst/>
                <a:latin typeface="Menlo"/>
              </a:rPr>
              <a:t>[</a:t>
            </a:r>
            <a:r>
              <a:rPr lang="es-CO" sz="1800" b="0" i="0" dirty="0" err="1">
                <a:effectLst/>
                <a:latin typeface="Menlo"/>
              </a:rPr>
              <a:t>r,p,k</a:t>
            </a:r>
            <a:r>
              <a:rPr lang="es-CO" sz="1800" b="0" i="0" dirty="0">
                <a:effectLst/>
                <a:latin typeface="Menlo"/>
              </a:rPr>
              <a:t>] = </a:t>
            </a:r>
            <a:r>
              <a:rPr lang="es-CO" sz="1800" b="0" i="0" dirty="0" err="1">
                <a:effectLst/>
                <a:latin typeface="Menlo"/>
              </a:rPr>
              <a:t>residuez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b,a</a:t>
            </a:r>
            <a:r>
              <a:rPr lang="es-CO" sz="1800" b="0" i="0" dirty="0">
                <a:effectLst/>
                <a:latin typeface="Menlo"/>
              </a:rPr>
              <a:t>)</a:t>
            </a: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%%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syms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F = (0.5882/(1-(1.0000 + 0.0000i)*z^(-1)));</a:t>
            </a:r>
          </a:p>
          <a:p>
            <a:r>
              <a:rPr lang="es-CO" sz="1800" b="0" i="0" dirty="0" err="1">
                <a:effectLst/>
                <a:latin typeface="Menlo"/>
              </a:rPr>
              <a:t>iztrans</a:t>
            </a:r>
            <a:r>
              <a:rPr lang="es-CO" sz="1800" b="0" i="0" dirty="0">
                <a:effectLst/>
                <a:latin typeface="Menlo"/>
              </a:rPr>
              <a:t>(F)</a:t>
            </a: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78874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0 --&gt; parte real 1--&gt;Z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b1 = [0 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-1--&gt;Z 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a1 = [1 -1];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0.5--&gt;Z coeficiente 0.2--&gt;Z^2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a2 = [1 0.5 0.2];</a:t>
            </a:r>
          </a:p>
          <a:p>
            <a:r>
              <a:rPr lang="es-CO" sz="1800" b="0" i="0" dirty="0">
                <a:effectLst/>
                <a:latin typeface="Menlo"/>
              </a:rPr>
              <a:t>b = b1;</a:t>
            </a:r>
          </a:p>
          <a:p>
            <a:r>
              <a:rPr lang="es-CO" sz="1800" b="0" i="0" dirty="0">
                <a:effectLst/>
                <a:latin typeface="Menlo"/>
              </a:rPr>
              <a:t>a = </a:t>
            </a:r>
            <a:r>
              <a:rPr lang="es-CO" sz="1800" b="0" i="0" dirty="0" err="1">
                <a:effectLst/>
                <a:latin typeface="Menlo"/>
              </a:rPr>
              <a:t>conv</a:t>
            </a:r>
            <a:r>
              <a:rPr lang="es-CO" sz="1800" b="0" i="0" dirty="0">
                <a:effectLst/>
                <a:latin typeface="Menlo"/>
              </a:rPr>
              <a:t>(a1,a2);</a:t>
            </a:r>
          </a:p>
          <a:p>
            <a:r>
              <a:rPr lang="es-CO" sz="1800" b="0" i="0" dirty="0">
                <a:effectLst/>
                <a:latin typeface="Menlo"/>
              </a:rPr>
              <a:t>[</a:t>
            </a:r>
            <a:r>
              <a:rPr lang="es-CO" sz="1800" b="0" i="0" dirty="0" err="1">
                <a:effectLst/>
                <a:latin typeface="Menlo"/>
              </a:rPr>
              <a:t>r,p,k</a:t>
            </a:r>
            <a:r>
              <a:rPr lang="es-CO" sz="1800" b="0" i="0" dirty="0">
                <a:effectLst/>
                <a:latin typeface="Menlo"/>
              </a:rPr>
              <a:t>] = </a:t>
            </a:r>
            <a:r>
              <a:rPr lang="es-CO" sz="1800" b="0" i="0" dirty="0" err="1">
                <a:effectLst/>
                <a:latin typeface="Menlo"/>
              </a:rPr>
              <a:t>residuez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b,a</a:t>
            </a:r>
            <a:r>
              <a:rPr lang="es-CO" sz="1800" b="0" i="0" dirty="0">
                <a:effectLst/>
                <a:latin typeface="Menlo"/>
              </a:rPr>
              <a:t>)</a:t>
            </a: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%%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syms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F = (0.5882/(1-(1.0000 + 0.0000i)*z^(-1)));</a:t>
            </a:r>
          </a:p>
          <a:p>
            <a:r>
              <a:rPr lang="es-CO" sz="1800" b="0" i="0" dirty="0" err="1">
                <a:effectLst/>
                <a:latin typeface="Menlo"/>
              </a:rPr>
              <a:t>iztrans</a:t>
            </a:r>
            <a:r>
              <a:rPr lang="es-CO" sz="1800" b="0" i="0" dirty="0">
                <a:effectLst/>
                <a:latin typeface="Menlo"/>
              </a:rPr>
              <a:t>(F)</a:t>
            </a: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0783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10/01/2025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1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2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de repaso 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el ejercicio </a:t>
            </a:r>
            <a:r>
              <a:rPr lang="en-US" dirty="0"/>
              <a:t>:</a:t>
            </a:r>
          </a:p>
          <a:p>
            <a:endParaRPr lang="es-CO" dirty="0"/>
          </a:p>
          <a:p>
            <a:r>
              <a:rPr lang="es-CO" dirty="0"/>
              <a:t>Calcular la respuesta al escalón unitario para un circuito RC de primer orden</a:t>
            </a:r>
          </a:p>
          <a:p>
            <a:endParaRPr lang="es-CO" dirty="0"/>
          </a:p>
          <a:p>
            <a:r>
              <a:rPr lang="es-CO" dirty="0"/>
              <a:t>Ahora graficar para los valores dados</a:t>
            </a:r>
          </a:p>
          <a:p>
            <a:r>
              <a:rPr lang="es-CO" dirty="0"/>
              <a:t>R=1</a:t>
            </a:r>
            <a:r>
              <a:rPr lang="el-GR" dirty="0"/>
              <a:t>Ω</a:t>
            </a:r>
            <a:endParaRPr lang="es-CO" dirty="0"/>
          </a:p>
          <a:p>
            <a:r>
              <a:rPr lang="es-CO" dirty="0"/>
              <a:t>C=1F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3272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de repaso 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el ejercicio </a:t>
            </a:r>
            <a:r>
              <a:rPr lang="en-US" dirty="0"/>
              <a:t>:</a:t>
            </a:r>
          </a:p>
          <a:p>
            <a:endParaRPr lang="es-CO" dirty="0"/>
          </a:p>
          <a:p>
            <a:r>
              <a:rPr lang="es-CO" dirty="0"/>
              <a:t>Calcular la respuesta al escalón unitario y graficar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9C24C51-E58F-FCCB-978A-B868D5F7727F}"/>
                  </a:ext>
                </a:extLst>
              </p:cNvPr>
              <p:cNvSpPr txBox="1"/>
              <p:nvPr/>
            </p:nvSpPr>
            <p:spPr>
              <a:xfrm>
                <a:off x="1843707" y="3515803"/>
                <a:ext cx="4582756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+1/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9C24C51-E58F-FCCB-978A-B868D5F77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07" y="3515803"/>
                <a:ext cx="4582756" cy="659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7AD0D2D-DFE4-0BC2-633D-983040A95E9B}"/>
                  </a:ext>
                </a:extLst>
              </p:cNvPr>
              <p:cNvSpPr txBox="1"/>
              <p:nvPr/>
            </p:nvSpPr>
            <p:spPr>
              <a:xfrm>
                <a:off x="1843707" y="4379508"/>
                <a:ext cx="4582756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+1/1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7AD0D2D-DFE4-0BC2-633D-983040A95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07" y="4379508"/>
                <a:ext cx="4582756" cy="659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43FD17C-1529-09A9-FE1F-5DAFFCE97C7B}"/>
                  </a:ext>
                </a:extLst>
              </p:cNvPr>
              <p:cNvSpPr txBox="1"/>
              <p:nvPr/>
            </p:nvSpPr>
            <p:spPr>
              <a:xfrm>
                <a:off x="1923179" y="5144045"/>
                <a:ext cx="4582756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43FD17C-1529-09A9-FE1F-5DAFFCE97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79" y="5144045"/>
                <a:ext cx="4582756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9CC8C00-46AF-E00D-6EA0-4B002CEF0C39}"/>
                  </a:ext>
                </a:extLst>
              </p:cNvPr>
              <p:cNvSpPr txBox="1"/>
              <p:nvPr/>
            </p:nvSpPr>
            <p:spPr>
              <a:xfrm>
                <a:off x="1843707" y="5803456"/>
                <a:ext cx="45827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b="0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)=1−</m:t>
                      </m:r>
                      <m:sSup>
                        <m:sSup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9CC8C00-46AF-E00D-6EA0-4B002CEF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07" y="5803456"/>
                <a:ext cx="458275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95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8DC7D-755F-21EE-67A4-07191630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536C90CA-E86D-544E-0FEA-0F2BD3D52F5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646B1C3C-46FE-3982-13E2-E34AAF04A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3DC3541-C656-47D4-1682-5385B4A072CF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36D12C1-1036-68C3-370D-9080C4F8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Taller de repaso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0B03F2D-55F3-B25B-6DFA-7779F985A81B}"/>
                  </a:ext>
                </a:extLst>
              </p:cNvPr>
              <p:cNvSpPr txBox="1"/>
              <p:nvPr/>
            </p:nvSpPr>
            <p:spPr>
              <a:xfrm>
                <a:off x="2716651" y="2873207"/>
                <a:ext cx="3710696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+5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B0B03F2D-55F3-B25B-6DFA-7779F985A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51" y="2873207"/>
                <a:ext cx="3710696" cy="5557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AEA6B7C-6647-D4BA-7611-BE3FD5E2B8A4}"/>
              </a:ext>
            </a:extLst>
          </p:cNvPr>
          <p:cNvSpPr txBox="1"/>
          <p:nvPr/>
        </p:nvSpPr>
        <p:spPr>
          <a:xfrm>
            <a:off x="1569720" y="2293248"/>
            <a:ext cx="61315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Resolver y graficar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ES" dirty="0"/>
              <a:t>Encuentra las transformadas de Laplace de las siguientes funciones.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628E028-1848-D955-4B4B-C600999539E0}"/>
                  </a:ext>
                </a:extLst>
              </p:cNvPr>
              <p:cNvSpPr txBox="1"/>
              <p:nvPr/>
            </p:nvSpPr>
            <p:spPr>
              <a:xfrm>
                <a:off x="80387" y="4421915"/>
                <a:ext cx="4642338" cy="66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+2)(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628E028-1848-D955-4B4B-C60099953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7" y="4421915"/>
                <a:ext cx="4642338" cy="661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55B4A05-9038-7DF9-CFC0-B65B7CFE93BD}"/>
                  </a:ext>
                </a:extLst>
              </p:cNvPr>
              <p:cNvSpPr txBox="1"/>
              <p:nvPr/>
            </p:nvSpPr>
            <p:spPr>
              <a:xfrm>
                <a:off x="2250830" y="4457787"/>
                <a:ext cx="4642338" cy="66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55B4A05-9038-7DF9-CFC0-B65B7CFE9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830" y="4457787"/>
                <a:ext cx="4642338" cy="661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4912372-232D-A8C3-4453-A3AA04E62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35" y="4421915"/>
            <a:ext cx="2055126" cy="67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EF86B8-C9C2-A955-DC10-E9D1CD31C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37" y="5101000"/>
            <a:ext cx="831837" cy="65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BD4E41-443F-6E92-EF92-ED294D2B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895" y="5191442"/>
            <a:ext cx="1108800" cy="5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6BCEB49-FEE2-67B0-BB88-2F59B115F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35" y="5191442"/>
            <a:ext cx="1887840" cy="5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005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¿Cómo solucionamos ecuaciones en diferencias mediante la transformada de Z?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FB95B3-9925-D6EC-11D5-577795DF0BA6}"/>
              </a:ext>
            </a:extLst>
          </p:cNvPr>
          <p:cNvSpPr txBox="1"/>
          <p:nvPr/>
        </p:nvSpPr>
        <p:spPr>
          <a:xfrm>
            <a:off x="1754975" y="2563470"/>
            <a:ext cx="55453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Transformar la ecuación en diferencias al dominio de </a:t>
            </a:r>
            <a:r>
              <a:rPr lang="es-CO" i="1" dirty="0"/>
              <a:t>z </a:t>
            </a:r>
            <a:r>
              <a:rPr lang="es-CO" dirty="0"/>
              <a:t>mediante la transformada.</a:t>
            </a:r>
          </a:p>
          <a:p>
            <a:r>
              <a:rPr lang="es-CO" dirty="0"/>
              <a:t>2. Manipular las ecuaciones algebraicas transformadas y resolverlas para la variable de salida.</a:t>
            </a:r>
          </a:p>
          <a:p>
            <a:endParaRPr lang="es-CO" dirty="0"/>
          </a:p>
          <a:p>
            <a:r>
              <a:rPr lang="es-CO" dirty="0"/>
              <a:t>3. Realizar la expansión en fracciones parciales de la ecuación algebraica transformada.</a:t>
            </a:r>
          </a:p>
          <a:p>
            <a:endParaRPr lang="es-CO" dirty="0"/>
          </a:p>
          <a:p>
            <a:r>
              <a:rPr lang="es-CO" dirty="0"/>
              <a:t>4. Obtener la transformada inversa Z.</a:t>
            </a:r>
            <a:endParaRPr lang="en-U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705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14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790" y="1642261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¿Cómo solucionamos ecuaciones en diferencias mediante la transformada Z?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2301FE-1D07-52AF-A8B9-491DE8B5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447" y="2923409"/>
            <a:ext cx="443927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57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90E13FD-1420-0410-28AA-861BA7D52A84}"/>
                  </a:ext>
                </a:extLst>
              </p:cNvPr>
              <p:cNvSpPr txBox="1"/>
              <p:nvPr/>
            </p:nvSpPr>
            <p:spPr>
              <a:xfrm>
                <a:off x="3388407" y="3290500"/>
                <a:ext cx="2079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90E13FD-1420-0410-28AA-861BA7D52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407" y="3290500"/>
                <a:ext cx="2079737" cy="276999"/>
              </a:xfrm>
              <a:prstGeom prst="rect">
                <a:avLst/>
              </a:prstGeom>
              <a:blipFill>
                <a:blip r:embed="rId3"/>
                <a:stretch>
                  <a:fillRect l="-2346" r="-2053" b="-2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0842FFAF-EA2D-EA60-5AEE-D34C42568444}"/>
              </a:ext>
            </a:extLst>
          </p:cNvPr>
          <p:cNvSpPr txBox="1"/>
          <p:nvPr/>
        </p:nvSpPr>
        <p:spPr>
          <a:xfrm>
            <a:off x="1115616" y="24208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Encuentre la transformada Z y grafique.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73DE2C-D9C6-BC18-8F69-05B4AF578D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21"/>
          <a:stretch/>
        </p:blipFill>
        <p:spPr>
          <a:xfrm>
            <a:off x="631729" y="4215460"/>
            <a:ext cx="7880540" cy="147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0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BF128DC-A2C6-3322-6849-B33C3E4F079E}"/>
                  </a:ext>
                </a:extLst>
              </p:cNvPr>
              <p:cNvSpPr txBox="1"/>
              <p:nvPr/>
            </p:nvSpPr>
            <p:spPr>
              <a:xfrm>
                <a:off x="3563332" y="1987318"/>
                <a:ext cx="1820178" cy="477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BF128DC-A2C6-3322-6849-B33C3E4F0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332" y="1987318"/>
                <a:ext cx="1820178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98528FB0-B837-90D5-FBB8-933151295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310" y="2880302"/>
            <a:ext cx="3735380" cy="27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81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1BD31A4-91A5-4B10-B0CD-D5E8F2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B25D9F-9A32-5980-D912-C7EB6368A0DB}"/>
              </a:ext>
            </a:extLst>
          </p:cNvPr>
          <p:cNvSpPr txBox="1"/>
          <p:nvPr/>
        </p:nvSpPr>
        <p:spPr>
          <a:xfrm>
            <a:off x="1115616" y="242088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O" dirty="0"/>
              <a:t>Encuentre la transformada Z y resolverlas para la variable de salida.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F96EF92-6FD3-760C-3E08-7F287B1C9456}"/>
                  </a:ext>
                </a:extLst>
              </p:cNvPr>
              <p:cNvSpPr txBox="1"/>
              <p:nvPr/>
            </p:nvSpPr>
            <p:spPr>
              <a:xfrm>
                <a:off x="2490147" y="3152001"/>
                <a:ext cx="4163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+0,5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+0,2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F96EF92-6FD3-760C-3E08-7F287B1C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47" y="3152001"/>
                <a:ext cx="4163704" cy="276999"/>
              </a:xfrm>
              <a:prstGeom prst="rect">
                <a:avLst/>
              </a:prstGeom>
              <a:blipFill>
                <a:blip r:embed="rId4"/>
                <a:stretch>
                  <a:fillRect l="-1023" t="-2174" r="-1462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098DDFB6-73CD-62B0-BA05-919118667F90}"/>
              </a:ext>
            </a:extLst>
          </p:cNvPr>
          <p:cNvSpPr txBox="1"/>
          <p:nvPr/>
        </p:nvSpPr>
        <p:spPr>
          <a:xfrm>
            <a:off x="1115616" y="379078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2, Usando Matlab (función </a:t>
            </a:r>
            <a:r>
              <a:rPr lang="es-CO" dirty="0" err="1"/>
              <a:t>residuez</a:t>
            </a:r>
            <a:r>
              <a:rPr lang="es-CO" dirty="0"/>
              <a:t>) realice la expansión en fracciones parciales de la transformada z.</a:t>
            </a:r>
            <a:endParaRPr lang="en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2E6BA1-E777-783E-2263-DFBC44E5F894}"/>
              </a:ext>
            </a:extLst>
          </p:cNvPr>
          <p:cNvSpPr txBox="1"/>
          <p:nvPr/>
        </p:nvSpPr>
        <p:spPr>
          <a:xfrm>
            <a:off x="1115616" y="4677583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3, Usando Matlab (función </a:t>
            </a:r>
            <a:r>
              <a:rPr lang="es-CO" dirty="0" err="1"/>
              <a:t>iztrans</a:t>
            </a:r>
            <a:r>
              <a:rPr lang="es-CO" dirty="0"/>
              <a:t>) obtenga la transformada </a:t>
            </a:r>
            <a:r>
              <a:rPr lang="es-CO" dirty="0" err="1"/>
              <a:t>inverza</a:t>
            </a:r>
            <a:r>
              <a:rPr lang="es-CO" dirty="0"/>
              <a:t> z.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6771CDF-18B3-BC57-1F78-5E2AC7A235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21"/>
          <a:stretch/>
        </p:blipFill>
        <p:spPr>
          <a:xfrm>
            <a:off x="1323498" y="5326166"/>
            <a:ext cx="6497004" cy="121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73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FC2DDF8-45E0-562C-3FF0-CC07E9459A24}"/>
                  </a:ext>
                </a:extLst>
              </p:cNvPr>
              <p:cNvSpPr txBox="1"/>
              <p:nvPr/>
            </p:nvSpPr>
            <p:spPr>
              <a:xfrm>
                <a:off x="2249088" y="2877681"/>
                <a:ext cx="4645824" cy="438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 dirty="0"/>
                  <a:t>Y(z)=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0,588</m:t>
                        </m:r>
                      </m:num>
                      <m:den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1∗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−0,2941−0,3569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(−,25+,37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−0,2941+0,3569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(−,25−0,37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FC2DDF8-45E0-562C-3FF0-CC07E9459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088" y="2877681"/>
                <a:ext cx="4645824" cy="438646"/>
              </a:xfrm>
              <a:prstGeom prst="rect">
                <a:avLst/>
              </a:prstGeom>
              <a:blipFill>
                <a:blip r:embed="rId2"/>
                <a:stretch>
                  <a:fillRect l="-3150" t="-2778" r="-1050" b="-180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319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1BD31A4-91A5-4B10-B0CD-D5E8F2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Taller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23DF4BF-E0F0-6202-7D87-12CCE2292289}"/>
              </a:ext>
            </a:extLst>
          </p:cNvPr>
          <p:cNvSpPr txBox="1"/>
          <p:nvPr/>
        </p:nvSpPr>
        <p:spPr>
          <a:xfrm>
            <a:off x="2135774" y="2264718"/>
            <a:ext cx="5164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Encuentre y grafique la siguiente transformada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28857A1-3504-9C93-658F-CB913E6866C0}"/>
                  </a:ext>
                </a:extLst>
              </p:cNvPr>
              <p:cNvSpPr txBox="1"/>
              <p:nvPr/>
            </p:nvSpPr>
            <p:spPr>
              <a:xfrm>
                <a:off x="3448232" y="2545910"/>
                <a:ext cx="201991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28857A1-3504-9C93-658F-CB913E68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232" y="2545910"/>
                <a:ext cx="2019912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5ABD7414-77CB-64EA-8078-78F356571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744" y="3985901"/>
            <a:ext cx="3820058" cy="181000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93A2B39-CB80-9963-5A64-F38A20163DFF}"/>
              </a:ext>
            </a:extLst>
          </p:cNvPr>
          <p:cNvSpPr txBox="1"/>
          <p:nvPr/>
        </p:nvSpPr>
        <p:spPr>
          <a:xfrm>
            <a:off x="2037222" y="3670302"/>
            <a:ext cx="464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Obtenga la transformada z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2C9F64A-FD99-F708-5B24-413C2FC34174}"/>
              </a:ext>
            </a:extLst>
          </p:cNvPr>
          <p:cNvSpPr txBox="1"/>
          <p:nvPr/>
        </p:nvSpPr>
        <p:spPr>
          <a:xfrm>
            <a:off x="2104430" y="3012576"/>
            <a:ext cx="5639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Para la transformada z anterior encuentre la </a:t>
            </a:r>
            <a:r>
              <a:rPr lang="es-CO" dirty="0" err="1"/>
              <a:t>Tz</a:t>
            </a:r>
            <a:r>
              <a:rPr lang="es-CO" dirty="0"/>
              <a:t> si x(k) = 0 para todo k &lt; 3</a:t>
            </a:r>
          </a:p>
        </p:txBody>
      </p:sp>
    </p:spTree>
    <p:extLst>
      <p:ext uri="{BB962C8B-B14F-4D97-AF65-F5344CB8AC3E}">
        <p14:creationId xmlns:p14="http://schemas.microsoft.com/office/powerpoint/2010/main" val="217372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5F8CF47B-EB00-BFA3-F806-D4B6C2321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39432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7" name="Rectángulo 9">
            <a:extLst>
              <a:ext uri="{FF2B5EF4-FFF2-40B4-BE49-F238E27FC236}">
                <a16:creationId xmlns:a16="http://schemas.microsoft.com/office/drawing/2014/main" id="{7A3E3EB5-0993-67AF-883F-9A7C50131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Martes:      20:20 – 21:30</a:t>
            </a:r>
          </a:p>
        </p:txBody>
      </p:sp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1BD31A4-91A5-4B10-B0CD-D5E8F2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Taller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98DDFB6-73CD-62B0-BA05-919118667F90}"/>
              </a:ext>
            </a:extLst>
          </p:cNvPr>
          <p:cNvSpPr txBox="1"/>
          <p:nvPr/>
        </p:nvSpPr>
        <p:spPr>
          <a:xfrm>
            <a:off x="1115616" y="460646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1, Usando Matlab (función </a:t>
            </a:r>
            <a:r>
              <a:rPr lang="es-CO" dirty="0" err="1"/>
              <a:t>residuez</a:t>
            </a:r>
            <a:r>
              <a:rPr lang="es-CO" dirty="0"/>
              <a:t>) realice la expansión en fracciones parciales de la transformada z.</a:t>
            </a:r>
            <a:endParaRPr lang="en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2E6BA1-E777-783E-2263-DFBC44E5F894}"/>
              </a:ext>
            </a:extLst>
          </p:cNvPr>
          <p:cNvSpPr txBox="1"/>
          <p:nvPr/>
        </p:nvSpPr>
        <p:spPr>
          <a:xfrm>
            <a:off x="1115616" y="550333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2, Usando Matlab (función </a:t>
            </a:r>
            <a:r>
              <a:rPr lang="es-CO" dirty="0" err="1"/>
              <a:t>iztrans</a:t>
            </a:r>
            <a:r>
              <a:rPr lang="es-CO" dirty="0"/>
              <a:t>) obtenga la transformada </a:t>
            </a:r>
            <a:r>
              <a:rPr lang="es-CO" dirty="0" err="1"/>
              <a:t>inverza</a:t>
            </a:r>
            <a:r>
              <a:rPr lang="es-CO" dirty="0"/>
              <a:t> z.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E4A77ED-7ADC-792F-98E9-E16E98F6F845}"/>
                  </a:ext>
                </a:extLst>
              </p:cNvPr>
              <p:cNvSpPr txBox="1"/>
              <p:nvPr/>
            </p:nvSpPr>
            <p:spPr>
              <a:xfrm>
                <a:off x="1115616" y="3032966"/>
                <a:ext cx="2408480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−0,2)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E4A77ED-7ADC-792F-98E9-E16E98F6F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032966"/>
                <a:ext cx="2408480" cy="569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4C3F3A4-7075-91E8-2ECF-415D2C376860}"/>
                  </a:ext>
                </a:extLst>
              </p:cNvPr>
              <p:cNvSpPr txBox="1"/>
              <p:nvPr/>
            </p:nvSpPr>
            <p:spPr>
              <a:xfrm>
                <a:off x="4810304" y="2982470"/>
                <a:ext cx="2536720" cy="521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−0,85)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4C3F3A4-7075-91E8-2ECF-415D2C376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304" y="2982470"/>
                <a:ext cx="2536720" cy="5216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BCCA290-D212-041E-849B-A48CEE512FCF}"/>
                  </a:ext>
                </a:extLst>
              </p:cNvPr>
              <p:cNvSpPr txBox="1"/>
              <p:nvPr/>
            </p:nvSpPr>
            <p:spPr>
              <a:xfrm>
                <a:off x="1268016" y="3783506"/>
                <a:ext cx="2738698" cy="521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BCCA290-D212-041E-849B-A48CEE512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16" y="3783506"/>
                <a:ext cx="2738698" cy="5216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7596ADE-20B6-4641-E42B-915F984742C7}"/>
                  </a:ext>
                </a:extLst>
              </p:cNvPr>
              <p:cNvSpPr txBox="1"/>
              <p:nvPr/>
            </p:nvSpPr>
            <p:spPr>
              <a:xfrm>
                <a:off x="4891812" y="3727589"/>
                <a:ext cx="2408480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−0,5)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7596ADE-20B6-4641-E42B-915F98474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812" y="3727589"/>
                <a:ext cx="2408480" cy="569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102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20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1BD31A4-91A5-4B10-B0CD-D5E8F2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Taller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E4A77ED-7ADC-792F-98E9-E16E98F6F845}"/>
                  </a:ext>
                </a:extLst>
              </p:cNvPr>
              <p:cNvSpPr txBox="1"/>
              <p:nvPr/>
            </p:nvSpPr>
            <p:spPr>
              <a:xfrm>
                <a:off x="2337513" y="3206585"/>
                <a:ext cx="3848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+0,1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E4A77ED-7ADC-792F-98E9-E16E98F6F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513" y="3206585"/>
                <a:ext cx="3848939" cy="276999"/>
              </a:xfrm>
              <a:prstGeom prst="rect">
                <a:avLst/>
              </a:prstGeom>
              <a:blipFill>
                <a:blip r:embed="rId4"/>
                <a:stretch>
                  <a:fillRect l="-475" t="-2222" r="-1582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4C3F3A4-7075-91E8-2ECF-415D2C376860}"/>
                  </a:ext>
                </a:extLst>
              </p:cNvPr>
              <p:cNvSpPr txBox="1"/>
              <p:nvPr/>
            </p:nvSpPr>
            <p:spPr>
              <a:xfrm>
                <a:off x="2519966" y="4163907"/>
                <a:ext cx="3726794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b="0" dirty="0"/>
              </a:p>
              <a:p>
                <a:endParaRPr lang="es-CO" b="0" dirty="0"/>
              </a:p>
              <a:p>
                <a:r>
                  <a:rPr lang="en-US" dirty="0" err="1"/>
                  <a:t>Condiciones</a:t>
                </a:r>
                <a:r>
                  <a:rPr lang="en-US" dirty="0"/>
                  <a:t> </a:t>
                </a:r>
                <a:r>
                  <a:rPr lang="en-US" dirty="0" err="1"/>
                  <a:t>iniciales</a:t>
                </a:r>
                <a:endParaRPr lang="en-US" dirty="0"/>
              </a:p>
              <a:p>
                <a:r>
                  <a:rPr lang="en-US" dirty="0"/>
                  <a:t>X(0)=1</a:t>
                </a:r>
              </a:p>
              <a:p>
                <a:r>
                  <a:rPr lang="en-US" dirty="0"/>
                  <a:t>X(1)=0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4C3F3A4-7075-91E8-2ECF-415D2C376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66" y="4163907"/>
                <a:ext cx="3726794" cy="1384995"/>
              </a:xfrm>
              <a:prstGeom prst="rect">
                <a:avLst/>
              </a:prstGeom>
              <a:blipFill>
                <a:blip r:embed="rId5"/>
                <a:stretch>
                  <a:fillRect l="-3758" b="-96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F7E1FA6-A49A-F7EC-8A53-4BFCB930D2F4}"/>
              </a:ext>
            </a:extLst>
          </p:cNvPr>
          <p:cNvSpPr txBox="1"/>
          <p:nvPr/>
        </p:nvSpPr>
        <p:spPr>
          <a:xfrm>
            <a:off x="2120113" y="2662580"/>
            <a:ext cx="464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Resuelva</a:t>
            </a:r>
          </a:p>
        </p:txBody>
      </p:sp>
    </p:spTree>
    <p:extLst>
      <p:ext uri="{BB962C8B-B14F-4D97-AF65-F5344CB8AC3E}">
        <p14:creationId xmlns:p14="http://schemas.microsoft.com/office/powerpoint/2010/main" val="1160462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Proyecto 2 corte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D66AC1-10B3-7F04-71F8-9B6759C1F3D2}"/>
              </a:ext>
            </a:extLst>
          </p:cNvPr>
          <p:cNvSpPr txBox="1"/>
          <p:nvPr/>
        </p:nvSpPr>
        <p:spPr>
          <a:xfrm>
            <a:off x="1112363" y="1998482"/>
            <a:ext cx="7305773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La empresa didácticas SA está trabajando en un dispositivo basado en </a:t>
            </a:r>
            <a:r>
              <a:rPr lang="es-CO" b="1" dirty="0"/>
              <a:t>Arduino</a:t>
            </a:r>
            <a:r>
              <a:rPr lang="es-CO" dirty="0"/>
              <a:t>, el cual funciona como simulador de circuitos RC, por lo anterior le solicita a usted como </a:t>
            </a:r>
            <a:r>
              <a:rPr lang="es-CO" dirty="0" err="1"/>
              <a:t>ingenier</a:t>
            </a:r>
            <a:r>
              <a:rPr lang="es-CO" dirty="0"/>
              <a:t>@;</a:t>
            </a:r>
          </a:p>
          <a:p>
            <a:endParaRPr lang="es-CO" dirty="0"/>
          </a:p>
          <a:p>
            <a:r>
              <a:rPr lang="es-CO" dirty="0"/>
              <a:t>(3 unidades) sistema primer orden RC:</a:t>
            </a:r>
          </a:p>
          <a:p>
            <a:endParaRPr lang="es-CO" dirty="0"/>
          </a:p>
          <a:p>
            <a:r>
              <a:rPr lang="es-CO" dirty="0"/>
              <a:t>(1 punto) Muestrear con el microcontrolador un sistema RC </a:t>
            </a:r>
          </a:p>
          <a:p>
            <a:r>
              <a:rPr lang="es-CO" dirty="0"/>
              <a:t>(Investigación 2 puntos) Mediante la implementación de un retenedor de orden 0 emular el sistema RC.</a:t>
            </a:r>
          </a:p>
          <a:p>
            <a:endParaRPr lang="en-US" dirty="0"/>
          </a:p>
          <a:p>
            <a:r>
              <a:rPr lang="en-US" dirty="0"/>
              <a:t>(2 </a:t>
            </a:r>
            <a:r>
              <a:rPr lang="en-US" dirty="0" err="1"/>
              <a:t>unidades</a:t>
            </a:r>
            <a:r>
              <a:rPr lang="en-US" dirty="0"/>
              <a:t>) Sistema de Segundo </a:t>
            </a:r>
            <a:r>
              <a:rPr lang="en-US" dirty="0" err="1"/>
              <a:t>orden</a:t>
            </a:r>
            <a:r>
              <a:rPr lang="en-US" dirty="0"/>
              <a:t> RC:</a:t>
            </a:r>
          </a:p>
          <a:p>
            <a:r>
              <a:rPr lang="es-CO" dirty="0"/>
              <a:t>(1 punto) Muestrear con el microcontrolador un sistema RC </a:t>
            </a:r>
          </a:p>
          <a:p>
            <a:r>
              <a:rPr lang="es-CO" dirty="0"/>
              <a:t>(Investigación 1 puntos) Mediante la implementación de un retenedor de orden 0 emular el sistema RC de segundo orden.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7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576605" cy="4691063"/>
          </a:xfrm>
        </p:spPr>
        <p:txBody>
          <a:bodyPr>
            <a:norm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Comprender y aplicar el concepto de representación de sistemas mediante la transformada Z, así como la </a:t>
            </a:r>
            <a:r>
              <a:rPr lang="es-ES" sz="2400" b="1" i="0" dirty="0">
                <a:effectLst/>
                <a:latin typeface="Söhne"/>
              </a:rPr>
              <a:t>solución de ecuaciones en diferencias</a:t>
            </a:r>
            <a:r>
              <a:rPr lang="es-ES" sz="2400" b="0" i="0" dirty="0">
                <a:effectLst/>
                <a:latin typeface="Söhne"/>
              </a:rPr>
              <a:t>, para analizar y diseñar sistemas de control en el dominio discreto.</a:t>
            </a:r>
            <a:endParaRPr lang="es-CO" sz="1600" dirty="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¿Cómo solucionamos ecuaciones diferenciales mediante la transformada de Laplace?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¿Cómo solucionábamos ecuaciones diferenciales mediante la transformada de Laplace?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Transformar la ecuación diferencial al dominio de </a:t>
            </a:r>
            <a:r>
              <a:rPr lang="es-CO" i="1" dirty="0"/>
              <a:t>s </a:t>
            </a:r>
            <a:r>
              <a:rPr lang="es-CO" dirty="0"/>
              <a:t>mediante la transformada de Laplace.</a:t>
            </a:r>
          </a:p>
          <a:p>
            <a:pPr marL="342900" indent="-342900">
              <a:buAutoNum type="arabicPeriod"/>
            </a:pPr>
            <a:r>
              <a:rPr lang="es-CO" dirty="0"/>
              <a:t>Manipular las ecuaciones algebraicas transformadas y resolverlas para la variable de salida.</a:t>
            </a:r>
          </a:p>
          <a:p>
            <a:pPr marL="342900" indent="-342900">
              <a:buAutoNum type="arabicPeriod"/>
            </a:pPr>
            <a:r>
              <a:rPr lang="es-CO" dirty="0"/>
              <a:t>Realizar la expansión en fracciones parciales de la ecuación algebraica transformada.</a:t>
            </a:r>
          </a:p>
          <a:p>
            <a:pPr marL="342900" indent="-342900">
              <a:buAutoNum type="arabicPeriod"/>
            </a:pPr>
            <a:r>
              <a:rPr lang="es-CO" dirty="0"/>
              <a:t>Obtener la transformada inversa de Laplace.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682" y="1292961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079612" y="2455011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Resolver y graficar.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/>
              <p:nvPr/>
            </p:nvSpPr>
            <p:spPr>
              <a:xfrm>
                <a:off x="2868648" y="3151103"/>
                <a:ext cx="3406702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48" y="3151103"/>
                <a:ext cx="3406702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F88D0EC-F6BD-391C-B4EB-796E3ABF1D36}"/>
                  </a:ext>
                </a:extLst>
              </p:cNvPr>
              <p:cNvSpPr txBox="1"/>
              <p:nvPr/>
            </p:nvSpPr>
            <p:spPr>
              <a:xfrm>
                <a:off x="2282058" y="3710490"/>
                <a:ext cx="457988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F88D0EC-F6BD-391C-B4EB-796E3ABF1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058" y="3710490"/>
                <a:ext cx="4579882" cy="646331"/>
              </a:xfrm>
              <a:prstGeom prst="rect">
                <a:avLst/>
              </a:prstGeom>
              <a:blipFill>
                <a:blip r:embed="rId4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10">
            <a:extLst>
              <a:ext uri="{FF2B5EF4-FFF2-40B4-BE49-F238E27FC236}">
                <a16:creationId xmlns:a16="http://schemas.microsoft.com/office/drawing/2014/main" id="{C70B47E7-D3E9-C447-1BAF-958990012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571" y="4439876"/>
            <a:ext cx="5882855" cy="126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1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78862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154520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/>
              <a:t>Resolver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/>
              <p:nvPr/>
            </p:nvSpPr>
            <p:spPr>
              <a:xfrm>
                <a:off x="2868648" y="1710596"/>
                <a:ext cx="3406702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48" y="1710596"/>
                <a:ext cx="3406702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9047D83-6E0C-3D6D-4279-602FFCF7C025}"/>
                  </a:ext>
                </a:extLst>
              </p:cNvPr>
              <p:cNvSpPr txBox="1"/>
              <p:nvPr/>
            </p:nvSpPr>
            <p:spPr>
              <a:xfrm>
                <a:off x="1742155" y="2486532"/>
                <a:ext cx="5449119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9047D83-6E0C-3D6D-4279-602FFCF7C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155" y="2486532"/>
                <a:ext cx="5449119" cy="526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9C55F14-FBA5-C0CF-3778-FDB919726A2D}"/>
                  </a:ext>
                </a:extLst>
              </p:cNvPr>
              <p:cNvSpPr txBox="1"/>
              <p:nvPr/>
            </p:nvSpPr>
            <p:spPr>
              <a:xfrm>
                <a:off x="2081638" y="3251413"/>
                <a:ext cx="4770152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+2)=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9C55F14-FBA5-C0CF-3778-FDB919726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638" y="3251413"/>
                <a:ext cx="4770152" cy="526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2B70C7D-8601-EC61-16E9-E2974582F3CC}"/>
                  </a:ext>
                </a:extLst>
              </p:cNvPr>
              <p:cNvSpPr txBox="1"/>
              <p:nvPr/>
            </p:nvSpPr>
            <p:spPr>
              <a:xfrm>
                <a:off x="3094831" y="4107799"/>
                <a:ext cx="2383473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2B70C7D-8601-EC61-16E9-E2974582F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831" y="4107799"/>
                <a:ext cx="2383473" cy="6049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5BA567-DB7D-FFBD-5780-F1A1E997826D}"/>
                  </a:ext>
                </a:extLst>
              </p:cNvPr>
              <p:cNvSpPr txBox="1"/>
              <p:nvPr/>
            </p:nvSpPr>
            <p:spPr>
              <a:xfrm>
                <a:off x="2967201" y="5043118"/>
                <a:ext cx="2999026" cy="593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5∗1</m:t>
                          </m:r>
                        </m:num>
                        <m:den>
                          <m:r>
                            <a:rPr lang="es-CO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O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CO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s-CO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n-US" dirty="0">
                  <a:highlight>
                    <a:srgbClr val="00FF00"/>
                  </a:highlight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5BA567-DB7D-FFBD-5780-F1A1E997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01" y="5043118"/>
                <a:ext cx="2999026" cy="5934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47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/>
              <a:t>Resolver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/>
              <p:nvPr/>
            </p:nvSpPr>
            <p:spPr>
              <a:xfrm>
                <a:off x="2868648" y="2586278"/>
                <a:ext cx="3406702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48" y="2586278"/>
                <a:ext cx="3406702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5BA567-DB7D-FFBD-5780-F1A1E997826D}"/>
                  </a:ext>
                </a:extLst>
              </p:cNvPr>
              <p:cNvSpPr txBox="1"/>
              <p:nvPr/>
            </p:nvSpPr>
            <p:spPr>
              <a:xfrm>
                <a:off x="2987824" y="3414298"/>
                <a:ext cx="2999026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5BA567-DB7D-FFBD-5780-F1A1E997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414298"/>
                <a:ext cx="2999026" cy="575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12B8703-9943-17A6-603F-A32FB5DE4295}"/>
                  </a:ext>
                </a:extLst>
              </p:cNvPr>
              <p:cNvSpPr txBox="1"/>
              <p:nvPr/>
            </p:nvSpPr>
            <p:spPr>
              <a:xfrm>
                <a:off x="2922478" y="4371630"/>
                <a:ext cx="3570657" cy="395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            t&gt;=0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12B8703-9943-17A6-603F-A32FB5DE4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78" y="4371630"/>
                <a:ext cx="3570657" cy="395621"/>
              </a:xfrm>
              <a:prstGeom prst="rect">
                <a:avLst/>
              </a:prstGeom>
              <a:blipFill>
                <a:blip r:embed="rId5"/>
                <a:stretch>
                  <a:fillRect l="-1024" t="-4615" r="-3242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27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/>
              <a:t>Resolver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12B8703-9943-17A6-603F-A32FB5DE4295}"/>
                  </a:ext>
                </a:extLst>
              </p:cNvPr>
              <p:cNvSpPr txBox="1"/>
              <p:nvPr/>
            </p:nvSpPr>
            <p:spPr>
              <a:xfrm>
                <a:off x="2917410" y="2407743"/>
                <a:ext cx="3685240" cy="395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            t&gt;=0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12B8703-9943-17A6-603F-A32FB5DE4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10" y="2407743"/>
                <a:ext cx="3685240" cy="395621"/>
              </a:xfrm>
              <a:prstGeom prst="rect">
                <a:avLst/>
              </a:prstGeom>
              <a:blipFill>
                <a:blip r:embed="rId4"/>
                <a:stretch>
                  <a:fillRect l="-993"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D9C99979-1466-0E65-63D3-27501690B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774" y="2965949"/>
            <a:ext cx="4386876" cy="21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1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1919</Words>
  <Application>Microsoft Office PowerPoint</Application>
  <PresentationFormat>Carta (216 x 279 mm)</PresentationFormat>
  <Paragraphs>333</Paragraphs>
  <Slides>22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KaTeX_Main</vt:lpstr>
      <vt:lpstr>Menlo</vt:lpstr>
      <vt:lpstr>Söhne</vt:lpstr>
      <vt:lpstr>Tema de Office</vt:lpstr>
      <vt:lpstr>1</vt:lpstr>
      <vt:lpstr>2</vt:lpstr>
      <vt:lpstr>OBJETIVO</vt:lpstr>
      <vt:lpstr>¿Cómo solucionamos ecuaciones diferenciales mediante la transformada de Laplace?</vt:lpstr>
      <vt:lpstr>¿Cómo solucionábamos ecuaciones diferenciales mediante la transformada de Laplace?</vt:lpstr>
      <vt:lpstr>Ejercicio de Repaso</vt:lpstr>
      <vt:lpstr>Ejercicio de Repaso</vt:lpstr>
      <vt:lpstr>Ejercicio de Repaso</vt:lpstr>
      <vt:lpstr>Ejercicio de Repaso</vt:lpstr>
      <vt:lpstr>Ejercicio de repaso 2</vt:lpstr>
      <vt:lpstr>Ejercicio de repaso 2</vt:lpstr>
      <vt:lpstr>Taller de repaso</vt:lpstr>
      <vt:lpstr>¿Cómo solucionamos ecuaciones en diferencias mediante la transformada de Z?</vt:lpstr>
      <vt:lpstr>¿Cómo solucionamos ecuaciones en diferencias mediante la transformada Z?</vt:lpstr>
      <vt:lpstr>Ejercicio 3</vt:lpstr>
      <vt:lpstr>Solución</vt:lpstr>
      <vt:lpstr>Ejercicio 4</vt:lpstr>
      <vt:lpstr>Presentación de PowerPoint</vt:lpstr>
      <vt:lpstr>Taller</vt:lpstr>
      <vt:lpstr>Taller</vt:lpstr>
      <vt:lpstr>Taller</vt:lpstr>
      <vt:lpstr>Proyecto 2 corte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19</cp:revision>
  <dcterms:created xsi:type="dcterms:W3CDTF">2008-03-11T21:51:34Z</dcterms:created>
  <dcterms:modified xsi:type="dcterms:W3CDTF">2025-01-11T00:25:59Z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