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5C9E5-81AA-4DDC-888E-805F19B02ED5}" v="58" dt="2024-08-06T19:00:32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  <pc:spChg chg="add mod">
          <ac:chgData name="JHEYSON FABIAN VILLAVISAN BUITRAGO" userId="e5ced5c2-d787-455d-b115-4f08a699b8c8" providerId="ADAL" clId="{B7B46A87-332C-4E6B-A17F-43C7BE9901B3}" dt="2024-02-04T21:01:44.205" v="337" actId="20577"/>
          <ac:spMkLst>
            <pc:docMk/>
            <pc:sldMk cId="0" sldId="261"/>
            <ac:spMk id="3" creationId="{59B9380A-11B1-FEE0-C677-C5094B4EF0B4}"/>
          </ac:spMkLst>
        </pc:spChg>
        <pc:graphicFrameChg chg="mod modGraphic">
          <ac:chgData name="JHEYSON FABIAN VILLAVISAN BUITRAGO" userId="e5ced5c2-d787-455d-b115-4f08a699b8c8" providerId="ADAL" clId="{B7B46A87-332C-4E6B-A17F-43C7BE9901B3}" dt="2024-02-04T20:57:10.363" v="319" actId="404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  <pc:spChg chg="add del mod">
          <ac:chgData name="JHEYSON FABIAN VILLAVISAN BUITRAGO" userId="e5ced5c2-d787-455d-b115-4f08a699b8c8" providerId="ADAL" clId="{B7B46A87-332C-4E6B-A17F-43C7BE9901B3}" dt="2024-02-04T21:18:09.139" v="355" actId="478"/>
          <ac:spMkLst>
            <pc:docMk/>
            <pc:sldMk cId="3765501484" sldId="279"/>
            <ac:spMk id="5" creationId="{8DB0316F-FD81-AEF5-EFD2-7BE484097FA5}"/>
          </ac:spMkLst>
        </pc:spChg>
        <pc:picChg chg="del">
          <ac:chgData name="JHEYSON FABIAN VILLAVISAN BUITRAGO" userId="e5ced5c2-d787-455d-b115-4f08a699b8c8" providerId="ADAL" clId="{B7B46A87-332C-4E6B-A17F-43C7BE9901B3}" dt="2024-02-04T21:17:40.978" v="348" actId="478"/>
          <ac:picMkLst>
            <pc:docMk/>
            <pc:sldMk cId="3765501484" sldId="279"/>
            <ac:picMk id="4" creationId="{1E3B56E5-CEB8-D71A-85DC-4DE0E0CF2759}"/>
          </ac:picMkLst>
        </pc:picChg>
        <pc:picChg chg="add mod">
          <ac:chgData name="JHEYSON FABIAN VILLAVISAN BUITRAGO" userId="e5ced5c2-d787-455d-b115-4f08a699b8c8" providerId="ADAL" clId="{B7B46A87-332C-4E6B-A17F-43C7BE9901B3}" dt="2024-02-04T21:18:12.134" v="356" actId="1076"/>
          <ac:picMkLst>
            <pc:docMk/>
            <pc:sldMk cId="3765501484" sldId="279"/>
            <ac:picMk id="7" creationId="{A1AF89D5-4CA5-16BD-3480-5912C982C830}"/>
          </ac:picMkLst>
        </pc:picChg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B7B46A87-332C-4E6B-A17F-43C7BE9901B3}" dt="2024-02-04T20:55:11.164" v="233" actId="20577"/>
          <ac:spMkLst>
            <pc:docMk/>
            <pc:sldMk cId="2965408220" sldId="280"/>
            <ac:spMk id="3" creationId="{FC88F630-6ADB-4FC8-9841-93248EA64007}"/>
          </ac:spMkLst>
        </pc:spChg>
        <pc:spChg chg="del">
          <ac:chgData name="JHEYSON FABIAN VILLAVISAN BUITRAGO" userId="e5ced5c2-d787-455d-b115-4f08a699b8c8" providerId="ADAL" clId="{B7B46A87-332C-4E6B-A17F-43C7BE9901B3}" dt="2024-02-04T20:48:22.355" v="12" actId="478"/>
          <ac:spMkLst>
            <pc:docMk/>
            <pc:sldMk cId="2965408220" sldId="280"/>
            <ac:spMk id="6" creationId="{6A35285C-4584-C88E-3DB1-2B353E8F42CF}"/>
          </ac:spMkLst>
        </pc:spChg>
        <pc:spChg chg="del">
          <ac:chgData name="JHEYSON FABIAN VILLAVISAN BUITRAGO" userId="e5ced5c2-d787-455d-b115-4f08a699b8c8" providerId="ADAL" clId="{B7B46A87-332C-4E6B-A17F-43C7BE9901B3}" dt="2024-02-04T20:48:09.573" v="9" actId="478"/>
          <ac:spMkLst>
            <pc:docMk/>
            <pc:sldMk cId="2965408220" sldId="280"/>
            <ac:spMk id="7" creationId="{EBDE2FDF-A2BB-4F17-99CB-0B213EF4BAA4}"/>
          </ac:spMkLst>
        </pc:spChg>
        <pc:spChg chg="add mod">
          <ac:chgData name="JHEYSON FABIAN VILLAVISAN BUITRAGO" userId="e5ced5c2-d787-455d-b115-4f08a699b8c8" providerId="ADAL" clId="{B7B46A87-332C-4E6B-A17F-43C7BE9901B3}" dt="2024-02-04T20:48:12.069" v="11" actId="20577"/>
          <ac:spMkLst>
            <pc:docMk/>
            <pc:sldMk cId="2965408220" sldId="280"/>
            <ac:spMk id="8" creationId="{5932E3F1-24A7-A01F-0773-6237BD556E80}"/>
          </ac:spMkLst>
        </pc:spChg>
        <pc:spChg chg="add mod">
          <ac:chgData name="JHEYSON FABIAN VILLAVISAN BUITRAGO" userId="e5ced5c2-d787-455d-b115-4f08a699b8c8" providerId="ADAL" clId="{B7B46A87-332C-4E6B-A17F-43C7BE9901B3}" dt="2024-02-04T20:48:22.547" v="13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B7B46A87-332C-4E6B-A17F-43C7BE9901B3}" dt="2024-02-04T21:13:02.241" v="347"/>
          <ac:graphicFrameMkLst>
            <pc:docMk/>
            <pc:sldMk cId="2965408220" sldId="280"/>
            <ac:graphicFrameMk id="2" creationId="{BFAD80C6-663E-42AD-A6EE-0E699E7C415E}"/>
          </ac:graphicFrameMkLst>
        </pc:graphicFrame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3985C9E5-81AA-4DDC-888E-805F19B02ED5}" dt="2024-08-06T19:01:38.512" v="427" actId="20577"/>
          <ac:spMkLst>
            <pc:docMk/>
            <pc:sldMk cId="0" sldId="261"/>
            <ac:spMk id="3" creationId="{59B9380A-11B1-FEE0-C677-C5094B4EF0B4}"/>
          </ac:spMkLst>
        </pc:spChg>
        <pc:graphicFrameChg chg="mod">
          <ac:chgData name="JHEYSON FABIAN VILLAVISAN BUITRAGO" userId="e5ced5c2-d787-455d-b115-4f08a699b8c8" providerId="ADAL" clId="{3985C9E5-81AA-4DDC-888E-805F19B02ED5}" dt="2024-08-06T19:00:32.721" v="418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3985C9E5-81AA-4DDC-888E-805F19B02ED5}" dt="2024-08-06T19:01:13.517" v="426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  <pc:spChg chg="del">
          <ac:chgData name="JHEYSON FABIAN VILLAVISAN BUITRAGO" userId="e5ced5c2-d787-455d-b115-4f08a699b8c8" providerId="ADAL" clId="{3985C9E5-81AA-4DDC-888E-805F19B02ED5}" dt="2024-08-06T18:50:41.626" v="203" actId="478"/>
          <ac:spMkLst>
            <pc:docMk/>
            <pc:sldMk cId="2965408220" sldId="280"/>
            <ac:spMk id="3" creationId="{FC88F630-6ADB-4FC8-9841-93248EA64007}"/>
          </ac:spMkLst>
        </pc:spChg>
        <pc:spChg chg="mod">
          <ac:chgData name="JHEYSON FABIAN VILLAVISAN BUITRAGO" userId="e5ced5c2-d787-455d-b115-4f08a699b8c8" providerId="ADAL" clId="{3985C9E5-81AA-4DDC-888E-805F19B02ED5}" dt="2024-08-06T19:04:24.772" v="434" actId="20577"/>
          <ac:spMkLst>
            <pc:docMk/>
            <pc:sldMk cId="2965408220" sldId="280"/>
            <ac:spMk id="8" creationId="{5932E3F1-24A7-A01F-0773-6237BD556E80}"/>
          </ac:spMkLst>
        </pc:spChg>
        <pc:graphicFrameChg chg="del">
          <ac:chgData name="JHEYSON FABIAN VILLAVISAN BUITRAGO" userId="e5ced5c2-d787-455d-b115-4f08a699b8c8" providerId="ADAL" clId="{3985C9E5-81AA-4DDC-888E-805F19B02ED5}" dt="2024-08-06T18:46:02.995" v="0" actId="478"/>
          <ac:graphicFrameMkLst>
            <pc:docMk/>
            <pc:sldMk cId="2965408220" sldId="28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3985C9E5-81AA-4DDC-888E-805F19B02ED5}" dt="2024-08-06T18:52:28.049" v="378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  <pc:spChg chg="del">
          <ac:chgData name="JHEYSON FABIAN VILLAVISAN BUITRAGO" userId="e5ced5c2-d787-455d-b115-4f08a699b8c8" providerId="ADAL" clId="{6D4E4387-A8B5-4EAB-B129-13D0102C3393}" dt="2023-08-01T18:37:10.064" v="0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e5ced5c2-d787-455d-b115-4f08a699b8c8" providerId="ADAL" clId="{6D4E4387-A8B5-4EAB-B129-13D0102C3393}" dt="2023-08-01T18:38:51.331" v="37" actId="1076"/>
          <ac:spMkLst>
            <pc:docMk/>
            <pc:sldMk cId="0" sldId="256"/>
            <ac:spMk id="10" creationId="{0D52910C-C7FF-51AD-9B9D-1A390D5FFE1B}"/>
          </ac:spMkLst>
        </pc:spChg>
        <pc:picChg chg="del">
          <ac:chgData name="JHEYSON FABIAN VILLAVISAN BUITRAGO" userId="e5ced5c2-d787-455d-b115-4f08a699b8c8" providerId="ADAL" clId="{6D4E4387-A8B5-4EAB-B129-13D0102C3393}" dt="2023-08-01T18:37:10.064" v="0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  <pc:spChg chg="add mod">
          <ac:chgData name="JHEYSON FABIAN VILLAVISAN BUITRAGO" userId="e5ced5c2-d787-455d-b115-4f08a699b8c8" providerId="ADAL" clId="{6D4E4387-A8B5-4EAB-B129-13D0102C3393}" dt="2023-08-01T18:40:28.496" v="88"/>
          <ac:spMkLst>
            <pc:docMk/>
            <pc:sldMk cId="0" sldId="261"/>
            <ac:spMk id="2" creationId="{B7BBAA63-6E9C-7FD5-350A-58CDC54BCE93}"/>
          </ac:spMkLst>
        </pc:spChg>
        <pc:spChg chg="del">
          <ac:chgData name="JHEYSON FABIAN VILLAVISAN BUITRAGO" userId="e5ced5c2-d787-455d-b115-4f08a699b8c8" providerId="ADAL" clId="{6D4E4387-A8B5-4EAB-B129-13D0102C3393}" dt="2023-08-01T18:39:13.046" v="43" actId="478"/>
          <ac:spMkLst>
            <pc:docMk/>
            <pc:sldMk cId="0" sldId="261"/>
            <ac:spMk id="3" creationId="{6BD985B6-878F-6FE8-E247-75230379CB4E}"/>
          </ac:spMkLst>
        </pc:spChg>
        <pc:graphicFrameChg chg="mod">
          <ac:chgData name="JHEYSON FABIAN VILLAVISAN BUITRAGO" userId="e5ced5c2-d787-455d-b115-4f08a699b8c8" providerId="ADAL" clId="{6D4E4387-A8B5-4EAB-B129-13D0102C3393}" dt="2023-08-01T18:50:11.591" v="691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  <pc:spChg chg="del">
          <ac:chgData name="JHEYSON FABIAN VILLAVISAN BUITRAGO" userId="e5ced5c2-d787-455d-b115-4f08a699b8c8" providerId="ADAL" clId="{6D4E4387-A8B5-4EAB-B129-13D0102C3393}" dt="2023-08-01T18:39:15.327" v="44" actId="478"/>
          <ac:spMkLst>
            <pc:docMk/>
            <pc:sldMk cId="0" sldId="264"/>
            <ac:spMk id="3" creationId="{F63358BA-EA3A-D303-C3E1-81F6FC6BB434}"/>
          </ac:spMkLst>
        </pc:spChg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  <pc:spChg chg="add mod">
          <ac:chgData name="JHEYSON FABIAN VILLAVISAN BUITRAGO" userId="e5ced5c2-d787-455d-b115-4f08a699b8c8" providerId="ADAL" clId="{6D4E4387-A8B5-4EAB-B129-13D0102C3393}" dt="2023-08-01T18:40:30.551" v="89"/>
          <ac:spMkLst>
            <pc:docMk/>
            <pc:sldMk cId="0" sldId="265"/>
            <ac:spMk id="2" creationId="{0DD18CF1-5034-4801-4C7D-42D3233CC7F0}"/>
          </ac:spMkLst>
        </pc:spChg>
        <pc:spChg chg="del mod">
          <ac:chgData name="JHEYSON FABIAN VILLAVISAN BUITRAGO" userId="e5ced5c2-d787-455d-b115-4f08a699b8c8" providerId="ADAL" clId="{6D4E4387-A8B5-4EAB-B129-13D0102C3393}" dt="2023-08-01T18:39:18.478" v="46" actId="478"/>
          <ac:spMkLst>
            <pc:docMk/>
            <pc:sldMk cId="0" sldId="265"/>
            <ac:spMk id="3" creationId="{1BA1B286-A421-1BC4-F6AB-D7918D4F8881}"/>
          </ac:spMkLst>
        </pc:spChg>
        <pc:spChg chg="mod">
          <ac:chgData name="JHEYSON FABIAN VILLAVISAN BUITRAGO" userId="e5ced5c2-d787-455d-b115-4f08a699b8c8" providerId="ADAL" clId="{6D4E4387-A8B5-4EAB-B129-13D0102C3393}" dt="2023-08-09T02:05:25.176" v="785" actId="20577"/>
          <ac:spMkLst>
            <pc:docMk/>
            <pc:sldMk cId="0" sldId="265"/>
            <ac:spMk id="15365" creationId="{C4B69D28-4FBD-40E4-8F16-AD35B0740DDD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  <pc:spChg chg="add mod">
          <ac:chgData name="JHEYSON FABIAN VILLAVISAN BUITRAGO" userId="e5ced5c2-d787-455d-b115-4f08a699b8c8" providerId="ADAL" clId="{6D4E4387-A8B5-4EAB-B129-13D0102C3393}" dt="2023-08-01T18:40:32.003" v="90"/>
          <ac:spMkLst>
            <pc:docMk/>
            <pc:sldMk cId="0" sldId="266"/>
            <ac:spMk id="2" creationId="{8101F44A-314D-F035-0B5B-53FFA0F5B203}"/>
          </ac:spMkLst>
        </pc:spChg>
        <pc:spChg chg="del">
          <ac:chgData name="JHEYSON FABIAN VILLAVISAN BUITRAGO" userId="e5ced5c2-d787-455d-b115-4f08a699b8c8" providerId="ADAL" clId="{6D4E4387-A8B5-4EAB-B129-13D0102C3393}" dt="2023-08-01T18:39:22.511" v="47" actId="478"/>
          <ac:spMkLst>
            <pc:docMk/>
            <pc:sldMk cId="0" sldId="266"/>
            <ac:spMk id="3" creationId="{5C367B68-87A8-7909-5696-CA4B9A4374A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6D4E4387-A8B5-4EAB-B129-13D0102C3393}" dt="2023-08-01T18:40:35.454" v="93"/>
          <ac:spMkLst>
            <pc:docMk/>
            <pc:sldMk cId="0" sldId="268"/>
            <ac:spMk id="2" creationId="{E3039CD5-5EDF-B67E-43E0-6A692B67FA09}"/>
          </ac:spMkLst>
        </pc:spChg>
        <pc:spChg chg="del">
          <ac:chgData name="JHEYSON FABIAN VILLAVISAN BUITRAGO" userId="e5ced5c2-d787-455d-b115-4f08a699b8c8" providerId="ADAL" clId="{6D4E4387-A8B5-4EAB-B129-13D0102C3393}" dt="2023-08-01T18:39:34.170" v="52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6D4E4387-A8B5-4EAB-B129-13D0102C3393}" dt="2023-08-01T18:39:10.186" v="42" actId="478"/>
          <ac:spMkLst>
            <pc:docMk/>
            <pc:sldMk cId="2505371292" sldId="270"/>
            <ac:spMk id="3" creationId="{A1607664-1D37-4A58-B5FD-5EA010C7ADF2}"/>
          </ac:spMkLst>
        </pc:spChg>
        <pc:spChg chg="mod">
          <ac:chgData name="JHEYSON FABIAN VILLAVISAN BUITRAGO" userId="e5ced5c2-d787-455d-b115-4f08a699b8c8" providerId="ADAL" clId="{6D4E4387-A8B5-4EAB-B129-13D0102C3393}" dt="2023-08-02T00:01:03.382" v="783" actId="20577"/>
          <ac:spMkLst>
            <pc:docMk/>
            <pc:sldMk cId="2505371292" sldId="270"/>
            <ac:spMk id="7" creationId="{EBDE2FDF-A2BB-4F17-99CB-0B213EF4BAA4}"/>
          </ac:spMkLst>
        </pc:spChg>
        <pc:spChg chg="add mod">
          <ac:chgData name="JHEYSON FABIAN VILLAVISAN BUITRAGO" userId="e5ced5c2-d787-455d-b115-4f08a699b8c8" providerId="ADAL" clId="{6D4E4387-A8B5-4EAB-B129-13D0102C3393}" dt="2023-08-01T18:40:21.422" v="87"/>
          <ac:spMkLst>
            <pc:docMk/>
            <pc:sldMk cId="2505371292" sldId="270"/>
            <ac:spMk id="8" creationId="{82ADB8DA-7918-37A3-DE51-3328DCB327C0}"/>
          </ac:spMkLst>
        </pc:spChg>
        <pc:spChg chg="add mod">
          <ac:chgData name="JHEYSON FABIAN VILLAVISAN BUITRAGO" userId="e5ced5c2-d787-455d-b115-4f08a699b8c8" providerId="ADAL" clId="{6D4E4387-A8B5-4EAB-B129-13D0102C3393}" dt="2023-08-01T18:41:40.783" v="173" actId="1076"/>
          <ac:spMkLst>
            <pc:docMk/>
            <pc:sldMk cId="2505371292" sldId="270"/>
            <ac:spMk id="9" creationId="{AAD4009E-1BC8-C70B-C6E8-9825F18FD20B}"/>
          </ac:spMkLst>
        </pc:spChg>
        <pc:graphicFrameChg chg="del">
          <ac:chgData name="JHEYSON FABIAN VILLAVISAN BUITRAGO" userId="e5ced5c2-d787-455d-b115-4f08a699b8c8" providerId="ADAL" clId="{6D4E4387-A8B5-4EAB-B129-13D0102C3393}" dt="2023-08-01T18:38:57.417" v="38" actId="478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6D4E4387-A8B5-4EAB-B129-13D0102C3393}" dt="2023-08-01T18:50:53.195" v="692" actId="20577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6D4E4387-A8B5-4EAB-B129-13D0102C3393}" dt="2023-08-01T19:03:12.469" v="724" actId="20577"/>
          <ac:spMkLst>
            <pc:docMk/>
            <pc:sldMk cId="3709177429" sldId="274"/>
            <ac:spMk id="3" creationId="{4F1F9CC3-49B8-41A8-9878-3805D57595F8}"/>
          </ac:spMkLst>
        </pc:spChg>
        <pc:spChg chg="add mod">
          <ac:chgData name="JHEYSON FABIAN VILLAVISAN BUITRAGO" userId="e5ced5c2-d787-455d-b115-4f08a699b8c8" providerId="ADAL" clId="{6D4E4387-A8B5-4EAB-B129-13D0102C3393}" dt="2023-08-01T18:40:15.754" v="85" actId="1076"/>
          <ac:spMkLst>
            <pc:docMk/>
            <pc:sldMk cId="3709177429" sldId="274"/>
            <ac:spMk id="5" creationId="{AD83FA30-4A3C-43B8-17CD-C08519129156}"/>
          </ac:spMkLst>
        </pc:spChg>
        <pc:spChg chg="del">
          <ac:chgData name="JHEYSON FABIAN VILLAVISAN BUITRAGO" userId="e5ced5c2-d787-455d-b115-4f08a699b8c8" providerId="ADAL" clId="{6D4E4387-A8B5-4EAB-B129-13D0102C3393}" dt="2023-08-01T18:39:05.179" v="4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  <pc:spChg chg="add mod">
          <ac:chgData name="JHEYSON FABIAN VILLAVISAN BUITRAGO" userId="e5ced5c2-d787-455d-b115-4f08a699b8c8" providerId="ADAL" clId="{6D4E4387-A8B5-4EAB-B129-13D0102C3393}" dt="2023-08-01T18:40:33.092" v="91"/>
          <ac:spMkLst>
            <pc:docMk/>
            <pc:sldMk cId="2680639377" sldId="275"/>
            <ac:spMk id="2" creationId="{786E18CF-41E7-94E7-C39D-EC82623A2EE4}"/>
          </ac:spMkLst>
        </pc:spChg>
        <pc:spChg chg="del mod">
          <ac:chgData name="JHEYSON FABIAN VILLAVISAN BUITRAGO" userId="e5ced5c2-d787-455d-b115-4f08a699b8c8" providerId="ADAL" clId="{6D4E4387-A8B5-4EAB-B129-13D0102C3393}" dt="2023-08-01T18:39:25.154" v="49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6D4E4387-A8B5-4EAB-B129-13D0102C3393}" dt="2023-08-01T18:40:34.096" v="92"/>
          <ac:spMkLst>
            <pc:docMk/>
            <pc:sldMk cId="1955606898" sldId="277"/>
            <ac:spMk id="2" creationId="{F5B918F2-F494-3DBB-D058-68F2779A0025}"/>
          </ac:spMkLst>
        </pc:spChg>
        <pc:spChg chg="del">
          <ac:chgData name="JHEYSON FABIAN VILLAVISAN BUITRAGO" userId="e5ced5c2-d787-455d-b115-4f08a699b8c8" providerId="ADAL" clId="{6D4E4387-A8B5-4EAB-B129-13D0102C3393}" dt="2023-08-01T18:39:30.245" v="51" actId="478"/>
          <ac:spMkLst>
            <pc:docMk/>
            <pc:sldMk cId="1955606898" sldId="277"/>
            <ac:spMk id="3" creationId="{87013794-5883-C93A-DFFF-76F577E0C7DB}"/>
          </ac:spMkLst>
        </pc:spChg>
        <pc:spChg chg="mod">
          <ac:chgData name="JHEYSON FABIAN VILLAVISAN BUITRAGO" userId="e5ced5c2-d787-455d-b115-4f08a699b8c8" providerId="ADAL" clId="{6D4E4387-A8B5-4EAB-B129-13D0102C3393}" dt="2023-08-01T18:39:28.399" v="50" actId="1076"/>
          <ac:spMkLst>
            <pc:docMk/>
            <pc:sldMk cId="1955606898" sldId="277"/>
            <ac:spMk id="7" creationId="{EA396777-07E6-4D94-A666-A85CEA99D636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  <pc:spChg chg="del">
          <ac:chgData name="JHEYSON FABIAN VILLAVISAN BUITRAGO" userId="e5ced5c2-d787-455d-b115-4f08a699b8c8" providerId="ADAL" clId="{6D4E4387-A8B5-4EAB-B129-13D0102C3393}" dt="2023-08-01T18:39:07.894" v="41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e5ced5c2-d787-455d-b115-4f08a699b8c8" providerId="ADAL" clId="{6D4E4387-A8B5-4EAB-B129-13D0102C3393}" dt="2023-08-01T18:40:19.901" v="86"/>
          <ac:spMkLst>
            <pc:docMk/>
            <pc:sldMk cId="214171354" sldId="278"/>
            <ac:spMk id="5" creationId="{DA8BB1D7-DBA8-5CD6-CAAC-0581D75A6D40}"/>
          </ac:spMkLst>
        </pc:spChg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  <pc:spChg chg="del">
          <ac:chgData name="JHEYSON FABIAN VILLAVISAN BUITRAGO" userId="e5ced5c2-d787-455d-b115-4f08a699b8c8" providerId="ADAL" clId="{6D4E4387-A8B5-4EAB-B129-13D0102C3393}" dt="2023-08-01T19:20:55.818" v="732" actId="478"/>
          <ac:spMkLst>
            <pc:docMk/>
            <pc:sldMk cId="3765501484" sldId="279"/>
            <ac:spMk id="7" creationId="{EA396777-07E6-4D94-A666-A85CEA99D636}"/>
          </ac:spMkLst>
        </pc:spChg>
        <pc:spChg chg="del">
          <ac:chgData name="JHEYSON FABIAN VILLAVISAN BUITRAGO" userId="e5ced5c2-d787-455d-b115-4f08a699b8c8" providerId="ADAL" clId="{6D4E4387-A8B5-4EAB-B129-13D0102C3393}" dt="2023-08-01T19:20:54.116" v="731" actId="478"/>
          <ac:spMkLst>
            <pc:docMk/>
            <pc:sldMk cId="3765501484" sldId="279"/>
            <ac:spMk id="14" creationId="{431C44E4-329E-7FEC-B9B3-CC9F71252532}"/>
          </ac:spMkLst>
        </pc:spChg>
        <pc:spChg chg="del">
          <ac:chgData name="JHEYSON FABIAN VILLAVISAN BUITRAGO" userId="e5ced5c2-d787-455d-b115-4f08a699b8c8" providerId="ADAL" clId="{6D4E4387-A8B5-4EAB-B129-13D0102C3393}" dt="2023-08-01T19:20:52.647" v="730" actId="478"/>
          <ac:spMkLst>
            <pc:docMk/>
            <pc:sldMk cId="3765501484" sldId="279"/>
            <ac:spMk id="16" creationId="{F0D65330-7419-4333-9764-E4292B375DC3}"/>
          </ac:spMkLst>
        </pc:spChg>
        <pc:spChg chg="mod">
          <ac:chgData name="JHEYSON FABIAN VILLAVISAN BUITRAGO" userId="e5ced5c2-d787-455d-b115-4f08a699b8c8" providerId="ADAL" clId="{6D4E4387-A8B5-4EAB-B129-13D0102C3393}" dt="2023-08-01T19:21:03.361" v="737" actId="20577"/>
          <ac:spMkLst>
            <pc:docMk/>
            <pc:sldMk cId="3765501484" sldId="279"/>
            <ac:spMk id="21506" creationId="{974AAA16-E8D7-47E1-ABBC-3CB9C4D3BD82}"/>
          </ac:spMkLst>
        </pc:spChg>
        <pc:picChg chg="add mod">
          <ac:chgData name="JHEYSON FABIAN VILLAVISAN BUITRAGO" userId="e5ced5c2-d787-455d-b115-4f08a699b8c8" providerId="ADAL" clId="{6D4E4387-A8B5-4EAB-B129-13D0102C3393}" dt="2023-08-01T19:21:09.537" v="739" actId="1076"/>
          <ac:picMkLst>
            <pc:docMk/>
            <pc:sldMk cId="3765501484" sldId="279"/>
            <ac:picMk id="4" creationId="{1E3B56E5-CEB8-D71A-85DC-4DE0E0CF2759}"/>
          </ac:picMkLst>
        </pc:picChg>
        <pc:picChg chg="del">
          <ac:chgData name="JHEYSON FABIAN VILLAVISAN BUITRAGO" userId="e5ced5c2-d787-455d-b115-4f08a699b8c8" providerId="ADAL" clId="{6D4E4387-A8B5-4EAB-B129-13D0102C3393}" dt="2023-08-01T19:20:56.429" v="733" actId="478"/>
          <ac:picMkLst>
            <pc:docMk/>
            <pc:sldMk cId="3765501484" sldId="279"/>
            <ac:picMk id="6" creationId="{84C76756-A955-4A5B-BE78-4E62BB57DFBF}"/>
          </ac:picMkLst>
        </pc:picChg>
        <pc:picChg chg="del">
          <ac:chgData name="JHEYSON FABIAN VILLAVISAN BUITRAGO" userId="e5ced5c2-d787-455d-b115-4f08a699b8c8" providerId="ADAL" clId="{6D4E4387-A8B5-4EAB-B129-13D0102C3393}" dt="2023-08-01T19:20:57.190" v="734" actId="478"/>
          <ac:picMkLst>
            <pc:docMk/>
            <pc:sldMk cId="3765501484" sldId="279"/>
            <ac:picMk id="9" creationId="{17BD62F9-41DB-46A2-9BEB-4F875CC525E4}"/>
          </ac:picMkLst>
        </pc:picChg>
        <pc:picChg chg="del">
          <ac:chgData name="JHEYSON FABIAN VILLAVISAN BUITRAGO" userId="e5ced5c2-d787-455d-b115-4f08a699b8c8" providerId="ADAL" clId="{6D4E4387-A8B5-4EAB-B129-13D0102C3393}" dt="2023-08-01T19:20:50.255" v="728" actId="478"/>
          <ac:picMkLst>
            <pc:docMk/>
            <pc:sldMk cId="3765501484" sldId="279"/>
            <ac:picMk id="11" creationId="{E8470154-AC7E-B448-6D58-E30DC77C6DF1}"/>
          </ac:picMkLst>
        </pc:picChg>
        <pc:picChg chg="del">
          <ac:chgData name="JHEYSON FABIAN VILLAVISAN BUITRAGO" userId="e5ced5c2-d787-455d-b115-4f08a699b8c8" providerId="ADAL" clId="{6D4E4387-A8B5-4EAB-B129-13D0102C3393}" dt="2023-08-01T19:20:51.484" v="729" actId="478"/>
          <ac:picMkLst>
            <pc:docMk/>
            <pc:sldMk cId="3765501484" sldId="279"/>
            <ac:picMk id="2056" creationId="{075C7F64-CBA7-4977-AB8B-1D522982255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 err="1"/>
            <a:t>Eval</a:t>
          </a:r>
          <a:r>
            <a:rPr lang="es-CO" sz="3600" dirty="0"/>
            <a:t> Parcial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Examen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 err="1"/>
            <a:t>Eval</a:t>
          </a:r>
          <a:r>
            <a:rPr lang="es-CO" sz="4000" dirty="0"/>
            <a:t> Parcial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Eval</a:t>
          </a:r>
          <a:r>
            <a:rPr lang="es-CO" sz="3600" kern="1200" dirty="0"/>
            <a:t> Parcial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 err="1"/>
            <a:t>Eval</a:t>
          </a:r>
          <a:r>
            <a:rPr lang="es-CO" sz="4000" kern="1200" dirty="0"/>
            <a:t> Parcial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Examen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77091"/>
              </p:ext>
            </p:extLst>
          </p:nvPr>
        </p:nvGraphicFramePr>
        <p:xfrm>
          <a:off x="863588" y="670925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127405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menos 8 horas semanales.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</TotalTime>
  <Words>384</Words>
  <Application>Microsoft Office PowerPoint</Application>
  <PresentationFormat>Carta (216 x 279 mm)</PresentationFormat>
  <Paragraphs>109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2024-08-06T19:04:31Z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