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8" r:id="rId6"/>
    <p:sldId id="274" r:id="rId7"/>
    <p:sldId id="281" r:id="rId8"/>
    <p:sldId id="286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8"/>
            <p14:sldId id="274"/>
            <p14:sldId id="28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40" autoAdjust="0"/>
    <p:restoredTop sz="97382" autoAdjust="0"/>
  </p:normalViewPr>
  <p:slideViewPr>
    <p:cSldViewPr snapToGrid="0">
      <p:cViewPr varScale="1">
        <p:scale>
          <a:sx n="65" d="100"/>
          <a:sy n="65" d="100"/>
        </p:scale>
        <p:origin x="96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19C33035-78B8-4F57-8017-7F1D08F23D4C}"/>
    <pc:docChg chg="undo custSel addSld delSld modSld sldOrd modSection">
      <pc:chgData name="JHEYSON FABIAN VILLAVISAN BUITRAGO" userId="e5ced5c2-d787-455d-b115-4f08a699b8c8" providerId="ADAL" clId="{19C33035-78B8-4F57-8017-7F1D08F23D4C}" dt="2023-08-09T02:03:52.298" v="2118" actId="20577"/>
      <pc:docMkLst>
        <pc:docMk/>
      </pc:docMkLst>
      <pc:sldChg chg="modSp mod">
        <pc:chgData name="JHEYSON FABIAN VILLAVISAN BUITRAGO" userId="e5ced5c2-d787-455d-b115-4f08a699b8c8" providerId="ADAL" clId="{19C33035-78B8-4F57-8017-7F1D08F23D4C}" dt="2023-08-08T23:23:34.503" v="2020" actId="20577"/>
        <pc:sldMkLst>
          <pc:docMk/>
          <pc:sldMk cId="0" sldId="256"/>
        </pc:sldMkLst>
      </pc:sldChg>
      <pc:sldChg chg="add del">
        <pc:chgData name="JHEYSON FABIAN VILLAVISAN BUITRAGO" userId="e5ced5c2-d787-455d-b115-4f08a699b8c8" providerId="ADAL" clId="{19C33035-78B8-4F57-8017-7F1D08F23D4C}" dt="2023-08-06T19:43:56.513" v="86" actId="4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19C33035-78B8-4F57-8017-7F1D08F23D4C}" dt="2023-08-06T19:43:57.963" v="87" actId="47"/>
        <pc:sldMkLst>
          <pc:docMk/>
          <pc:sldMk cId="0" sldId="264"/>
        </pc:sldMkLst>
      </pc:sldChg>
      <pc:sldChg chg="add del">
        <pc:chgData name="JHEYSON FABIAN VILLAVISAN BUITRAGO" userId="e5ced5c2-d787-455d-b115-4f08a699b8c8" providerId="ADAL" clId="{19C33035-78B8-4F57-8017-7F1D08F23D4C}" dt="2023-08-06T19:43:58.582" v="88" actId="47"/>
        <pc:sldMkLst>
          <pc:docMk/>
          <pc:sldMk cId="0" sldId="265"/>
        </pc:sldMkLst>
      </pc:sldChg>
      <pc:sldChg chg="add del">
        <pc:chgData name="JHEYSON FABIAN VILLAVISAN BUITRAGO" userId="e5ced5c2-d787-455d-b115-4f08a699b8c8" providerId="ADAL" clId="{19C33035-78B8-4F57-8017-7F1D08F23D4C}" dt="2023-08-06T19:43:59.283" v="89" actId="47"/>
        <pc:sldMkLst>
          <pc:docMk/>
          <pc:sldMk cId="0" sldId="266"/>
        </pc:sldMkLst>
      </pc:sldChg>
      <pc:sldChg chg="add del ord">
        <pc:chgData name="JHEYSON FABIAN VILLAVISAN BUITRAGO" userId="e5ced5c2-d787-455d-b115-4f08a699b8c8" providerId="ADAL" clId="{19C33035-78B8-4F57-8017-7F1D08F23D4C}" dt="2023-08-06T19:44:03.271" v="93" actId="47"/>
        <pc:sldMkLst>
          <pc:docMk/>
          <pc:sldMk cId="0" sldId="268"/>
        </pc:sldMkLst>
      </pc:sldChg>
      <pc:sldChg chg="modSp add del mod ord">
        <pc:chgData name="JHEYSON FABIAN VILLAVISAN BUITRAGO" userId="e5ced5c2-d787-455d-b115-4f08a699b8c8" providerId="ADAL" clId="{19C33035-78B8-4F57-8017-7F1D08F23D4C}" dt="2023-08-08T23:27:10.958" v="2021" actId="313"/>
        <pc:sldMkLst>
          <pc:docMk/>
          <pc:sldMk cId="2505371292" sldId="270"/>
        </pc:sldMkLst>
      </pc:sldChg>
      <pc:sldChg chg="addSp delSp modSp add del mod">
        <pc:chgData name="JHEYSON FABIAN VILLAVISAN BUITRAGO" userId="e5ced5c2-d787-455d-b115-4f08a699b8c8" providerId="ADAL" clId="{19C33035-78B8-4F57-8017-7F1D08F23D4C}" dt="2023-08-06T20:22:33.711" v="416" actId="20577"/>
        <pc:sldMkLst>
          <pc:docMk/>
          <pc:sldMk cId="3709177429" sldId="274"/>
        </pc:sldMkLst>
      </pc:sldChg>
      <pc:sldChg chg="addSp delSp modSp add mod modNotes modNotesTx">
        <pc:chgData name="JHEYSON FABIAN VILLAVISAN BUITRAGO" userId="e5ced5c2-d787-455d-b115-4f08a699b8c8" providerId="ADAL" clId="{19C33035-78B8-4F57-8017-7F1D08F23D4C}" dt="2023-08-06T20:22:59.310" v="418" actId="27636"/>
        <pc:sldMkLst>
          <pc:docMk/>
          <pc:sldMk cId="34520361" sldId="275"/>
        </pc:sldMkLst>
      </pc:sldChg>
      <pc:sldChg chg="add del">
        <pc:chgData name="JHEYSON FABIAN VILLAVISAN BUITRAGO" userId="e5ced5c2-d787-455d-b115-4f08a699b8c8" providerId="ADAL" clId="{19C33035-78B8-4F57-8017-7F1D08F23D4C}" dt="2023-08-06T19:43:59.815" v="90" actId="47"/>
        <pc:sldMkLst>
          <pc:docMk/>
          <pc:sldMk cId="2680639377" sldId="275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6T20:16:24.411" v="343" actId="403"/>
        <pc:sldMkLst>
          <pc:docMk/>
          <pc:sldMk cId="3511496054" sldId="276"/>
        </pc:sldMkLst>
      </pc:sldChg>
      <pc:sldChg chg="add del">
        <pc:chgData name="JHEYSON FABIAN VILLAVISAN BUITRAGO" userId="e5ced5c2-d787-455d-b115-4f08a699b8c8" providerId="ADAL" clId="{19C33035-78B8-4F57-8017-7F1D08F23D4C}" dt="2023-08-06T19:44:01.381" v="91" actId="47"/>
        <pc:sldMkLst>
          <pc:docMk/>
          <pc:sldMk cId="1955606898" sldId="277"/>
        </pc:sldMkLst>
      </pc:sldChg>
      <pc:sldChg chg="addSp delSp modSp add mod ord modNotes modNotesTx">
        <pc:chgData name="JHEYSON FABIAN VILLAVISAN BUITRAGO" userId="e5ced5c2-d787-455d-b115-4f08a699b8c8" providerId="ADAL" clId="{19C33035-78B8-4F57-8017-7F1D08F23D4C}" dt="2023-08-06T20:22:59.411" v="419" actId="27636"/>
        <pc:sldMkLst>
          <pc:docMk/>
          <pc:sldMk cId="2587530529" sldId="277"/>
        </pc:sldMkLst>
      </pc:sldChg>
      <pc:sldChg chg="add del ord">
        <pc:chgData name="JHEYSON FABIAN VILLAVISAN BUITRAGO" userId="e5ced5c2-d787-455d-b115-4f08a699b8c8" providerId="ADAL" clId="{19C33035-78B8-4F57-8017-7F1D08F23D4C}" dt="2023-08-06T19:41:43.191" v="30" actId="47"/>
        <pc:sldMkLst>
          <pc:docMk/>
          <pc:sldMk cId="214171354" sldId="278"/>
        </pc:sldMkLst>
      </pc:sldChg>
      <pc:sldChg chg="modSp add mod">
        <pc:chgData name="JHEYSON FABIAN VILLAVISAN BUITRAGO" userId="e5ced5c2-d787-455d-b115-4f08a699b8c8" providerId="ADAL" clId="{19C33035-78B8-4F57-8017-7F1D08F23D4C}" dt="2023-08-06T20:17:02.413" v="347" actId="20577"/>
        <pc:sldMkLst>
          <pc:docMk/>
          <pc:sldMk cId="2126111200" sldId="278"/>
        </pc:sldMkLst>
      </pc:sldChg>
      <pc:sldChg chg="add del">
        <pc:chgData name="JHEYSON FABIAN VILLAVISAN BUITRAGO" userId="e5ced5c2-d787-455d-b115-4f08a699b8c8" providerId="ADAL" clId="{19C33035-78B8-4F57-8017-7F1D08F23D4C}" dt="2023-08-06T20:17:27.381" v="349" actId="2890"/>
        <pc:sldMkLst>
          <pc:docMk/>
          <pc:sldMk cId="112190417" sldId="279"/>
        </pc:sldMkLst>
      </pc:sldChg>
      <pc:sldChg chg="modSp add mod ord">
        <pc:chgData name="JHEYSON FABIAN VILLAVISAN BUITRAGO" userId="e5ced5c2-d787-455d-b115-4f08a699b8c8" providerId="ADAL" clId="{19C33035-78B8-4F57-8017-7F1D08F23D4C}" dt="2023-08-06T20:19:26.801" v="369" actId="20577"/>
        <pc:sldMkLst>
          <pc:docMk/>
          <pc:sldMk cId="929824070" sldId="279"/>
        </pc:sldMkLst>
      </pc:sldChg>
      <pc:sldChg chg="add del">
        <pc:chgData name="JHEYSON FABIAN VILLAVISAN BUITRAGO" userId="e5ced5c2-d787-455d-b115-4f08a699b8c8" providerId="ADAL" clId="{19C33035-78B8-4F57-8017-7F1D08F23D4C}" dt="2023-08-06T19:44:02.421" v="92" actId="47"/>
        <pc:sldMkLst>
          <pc:docMk/>
          <pc:sldMk cId="3765501484" sldId="279"/>
        </pc:sldMkLst>
      </pc:sldChg>
      <pc:sldChg chg="modSp add mod ord modNotesTx">
        <pc:chgData name="JHEYSON FABIAN VILLAVISAN BUITRAGO" userId="e5ced5c2-d787-455d-b115-4f08a699b8c8" providerId="ADAL" clId="{19C33035-78B8-4F57-8017-7F1D08F23D4C}" dt="2023-08-06T20:20:38.381" v="397" actId="1076"/>
        <pc:sldMkLst>
          <pc:docMk/>
          <pc:sldMk cId="1860376443" sldId="280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9T01:40:49.879" v="2098" actId="478"/>
        <pc:sldMkLst>
          <pc:docMk/>
          <pc:sldMk cId="1406170200" sldId="281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57:13.345" v="1880" actId="1076"/>
        <pc:sldMkLst>
          <pc:docMk/>
          <pc:sldMk cId="3069458274" sldId="282"/>
        </pc:sldMkLst>
      </pc:sldChg>
      <pc:sldChg chg="modSp add mod">
        <pc:chgData name="JHEYSON FABIAN VILLAVISAN BUITRAGO" userId="e5ced5c2-d787-455d-b115-4f08a699b8c8" providerId="ADAL" clId="{19C33035-78B8-4F57-8017-7F1D08F23D4C}" dt="2023-08-09T01:45:48.225" v="2102" actId="13926"/>
        <pc:sldMkLst>
          <pc:docMk/>
          <pc:sldMk cId="1800295832" sldId="283"/>
        </pc:sldMkLst>
      </pc:sldChg>
      <pc:sldChg chg="addSp delSp modSp add mod ord">
        <pc:chgData name="JHEYSON FABIAN VILLAVISAN BUITRAGO" userId="e5ced5c2-d787-455d-b115-4f08a699b8c8" providerId="ADAL" clId="{19C33035-78B8-4F57-8017-7F1D08F23D4C}" dt="2023-08-06T20:56:01.384" v="1735" actId="1076"/>
        <pc:sldMkLst>
          <pc:docMk/>
          <pc:sldMk cId="3861690608" sldId="284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37:54.075" v="1276" actId="20577"/>
        <pc:sldMkLst>
          <pc:docMk/>
          <pc:sldMk cId="197386410" sldId="285"/>
        </pc:sldMkLst>
      </pc:sldChg>
      <pc:sldChg chg="modSp add mod ord">
        <pc:chgData name="JHEYSON FABIAN VILLAVISAN BUITRAGO" userId="e5ced5c2-d787-455d-b115-4f08a699b8c8" providerId="ADAL" clId="{19C33035-78B8-4F57-8017-7F1D08F23D4C}" dt="2023-08-09T02:03:52.298" v="2118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19C33035-78B8-4F57-8017-7F1D08F23D4C}" dt="2023-08-09T01:53:33.957" v="2103" actId="13926"/>
        <pc:sldMkLst>
          <pc:docMk/>
          <pc:sldMk cId="1989227391" sldId="287"/>
        </pc:sldMkLst>
      </pc:sldChg>
    </pc:docChg>
  </pc:docChgLst>
  <pc:docChgLst>
    <pc:chgData name="Usuario invitado" userId="S::urn:spo:anon#6bd7c26c65bd2cdbcdee62a10f47a261720ad772aa58bea8cbf17d636119b139::" providerId="AD" clId="Web-{C2647ABB-B420-AF63-3041-2BBE54CA81A5}"/>
    <pc:docChg chg="sldOrd">
      <pc:chgData name="Usuario invitado" userId="S::urn:spo:anon#6bd7c26c65bd2cdbcdee62a10f47a261720ad772aa58bea8cbf17d636119b139::" providerId="AD" clId="Web-{C2647ABB-B420-AF63-3041-2BBE54CA81A5}" dt="2023-08-30T04:05:19.182" v="1"/>
      <pc:docMkLst>
        <pc:docMk/>
      </pc:docMkLst>
      <pc:sldChg chg="ord">
        <pc:chgData name="Usuario invitado" userId="S::urn:spo:anon#6bd7c26c65bd2cdbcdee62a10f47a261720ad772aa58bea8cbf17d636119b139::" providerId="AD" clId="Web-{C2647ABB-B420-AF63-3041-2BBE54CA81A5}" dt="2023-08-30T04:05:19.182" v="1"/>
        <pc:sldMkLst>
          <pc:docMk/>
          <pc:sldMk cId="3069458274" sldId="282"/>
        </pc:sldMkLst>
      </pc:sldChg>
      <pc:sldChg chg="ord">
        <pc:chgData name="Usuario invitado" userId="S::urn:spo:anon#6bd7c26c65bd2cdbcdee62a10f47a261720ad772aa58bea8cbf17d636119b139::" providerId="AD" clId="Web-{C2647ABB-B420-AF63-3041-2BBE54CA81A5}" dt="2023-08-30T04:04:22.180" v="0"/>
        <pc:sldMkLst>
          <pc:docMk/>
          <pc:sldMk cId="2009991203" sldId="286"/>
        </pc:sldMkLst>
      </pc:sldChg>
    </pc:docChg>
  </pc:docChgLst>
  <pc:docChgLst>
    <pc:chgData name="CARLOS ANDRES MANTILLA VALCARCEL" userId="S::camantillav@itc.edu.co::e97a455e-0200-4a9d-bd9f-13872b98e30c" providerId="AD" clId="Web-{B845AFA3-97A3-84D0-CB4D-75035647954E}"/>
    <pc:docChg chg="modSld">
      <pc:chgData name="CARLOS ANDRES MANTILLA VALCARCEL" userId="S::camantillav@itc.edu.co::e97a455e-0200-4a9d-bd9f-13872b98e30c" providerId="AD" clId="Web-{B845AFA3-97A3-84D0-CB4D-75035647954E}" dt="2024-02-21T01:36:42.984" v="1" actId="1076"/>
      <pc:docMkLst>
        <pc:docMk/>
      </pc:docMkLst>
      <pc:sldChg chg="modSp">
        <pc:chgData name="CARLOS ANDRES MANTILLA VALCARCEL" userId="S::camantillav@itc.edu.co::e97a455e-0200-4a9d-bd9f-13872b98e30c" providerId="AD" clId="Web-{B845AFA3-97A3-84D0-CB4D-75035647954E}" dt="2024-02-21T01:36:42.984" v="1" actId="1076"/>
        <pc:sldMkLst>
          <pc:docMk/>
          <pc:sldMk cId="1406170200" sldId="281"/>
        </pc:sldMkLst>
      </pc:sldChg>
    </pc:docChg>
  </pc:docChgLst>
  <pc:docChgLst>
    <pc:chgData name="JHEYSON FABIAN VILLAVISAN BUITRAGO" userId="e5ced5c2-d787-455d-b115-4f08a699b8c8" providerId="ADAL" clId="{8E25494D-6FE9-4492-95C5-0A818C1AD0D5}"/>
    <pc:docChg chg="undo custSel addSld delSld modSld sldOrd modSection">
      <pc:chgData name="JHEYSON FABIAN VILLAVISAN BUITRAGO" userId="e5ced5c2-d787-455d-b115-4f08a699b8c8" providerId="ADAL" clId="{8E25494D-6FE9-4492-95C5-0A818C1AD0D5}" dt="2024-08-21T02:01:53.222" v="826" actId="1076"/>
      <pc:docMkLst>
        <pc:docMk/>
      </pc:docMkLst>
      <pc:sldChg chg="addSp delSp modSp mod modNotesTx">
        <pc:chgData name="JHEYSON FABIAN VILLAVISAN BUITRAGO" userId="e5ced5c2-d787-455d-b115-4f08a699b8c8" providerId="ADAL" clId="{8E25494D-6FE9-4492-95C5-0A818C1AD0D5}" dt="2024-08-21T00:09:20.265" v="752" actId="478"/>
        <pc:sldMkLst>
          <pc:docMk/>
          <pc:sldMk cId="34520361" sldId="275"/>
        </pc:sldMkLst>
      </pc:sldChg>
      <pc:sldChg chg="addSp delSp modSp mod modNotes modNotesTx">
        <pc:chgData name="JHEYSON FABIAN VILLAVISAN BUITRAGO" userId="e5ced5c2-d787-455d-b115-4f08a699b8c8" providerId="ADAL" clId="{8E25494D-6FE9-4492-95C5-0A818C1AD0D5}" dt="2024-08-21T00:12:30.637" v="753" actId="14100"/>
        <pc:sldMkLst>
          <pc:docMk/>
          <pc:sldMk cId="2587530529" sldId="277"/>
        </pc:sldMkLst>
      </pc:sldChg>
      <pc:sldChg chg="ord">
        <pc:chgData name="JHEYSON FABIAN VILLAVISAN BUITRAGO" userId="e5ced5c2-d787-455d-b115-4f08a699b8c8" providerId="ADAL" clId="{8E25494D-6FE9-4492-95C5-0A818C1AD0D5}" dt="2024-08-20T21:50:10.823" v="215"/>
        <pc:sldMkLst>
          <pc:docMk/>
          <pc:sldMk cId="929824070" sldId="279"/>
        </pc:sldMkLst>
      </pc:sldChg>
      <pc:sldChg chg="modSp mod">
        <pc:chgData name="JHEYSON FABIAN VILLAVISAN BUITRAGO" userId="e5ced5c2-d787-455d-b115-4f08a699b8c8" providerId="ADAL" clId="{8E25494D-6FE9-4492-95C5-0A818C1AD0D5}" dt="2024-08-21T02:01:53.222" v="826" actId="1076"/>
        <pc:sldMkLst>
          <pc:docMk/>
          <pc:sldMk cId="1406170200" sldId="281"/>
        </pc:sldMkLst>
      </pc:sldChg>
      <pc:sldChg chg="modSp del mod">
        <pc:chgData name="JHEYSON FABIAN VILLAVISAN BUITRAGO" userId="e5ced5c2-d787-455d-b115-4f08a699b8c8" providerId="ADAL" clId="{8E25494D-6FE9-4492-95C5-0A818C1AD0D5}" dt="2024-08-21T01:04:48.393" v="823" actId="47"/>
        <pc:sldMkLst>
          <pc:docMk/>
          <pc:sldMk cId="3069458274" sldId="282"/>
        </pc:sldMkLst>
      </pc:sldChg>
      <pc:sldChg chg="modSp mod">
        <pc:chgData name="JHEYSON FABIAN VILLAVISAN BUITRAGO" userId="e5ced5c2-d787-455d-b115-4f08a699b8c8" providerId="ADAL" clId="{8E25494D-6FE9-4492-95C5-0A818C1AD0D5}" dt="2024-08-20T23:14:20.190" v="613" actId="20577"/>
        <pc:sldMkLst>
          <pc:docMk/>
          <pc:sldMk cId="1800295832" sldId="283"/>
        </pc:sldMkLst>
      </pc:sldChg>
      <pc:sldChg chg="modSp mod">
        <pc:chgData name="JHEYSON FABIAN VILLAVISAN BUITRAGO" userId="e5ced5c2-d787-455d-b115-4f08a699b8c8" providerId="ADAL" clId="{8E25494D-6FE9-4492-95C5-0A818C1AD0D5}" dt="2024-08-20T23:14:22.754" v="615" actId="20577"/>
        <pc:sldMkLst>
          <pc:docMk/>
          <pc:sldMk cId="3861690608" sldId="284"/>
        </pc:sldMkLst>
      </pc:sldChg>
      <pc:sldChg chg="modSp mod">
        <pc:chgData name="JHEYSON FABIAN VILLAVISAN BUITRAGO" userId="e5ced5c2-d787-455d-b115-4f08a699b8c8" providerId="ADAL" clId="{8E25494D-6FE9-4492-95C5-0A818C1AD0D5}" dt="2024-08-20T23:14:17.783" v="611" actId="2057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8E25494D-6FE9-4492-95C5-0A818C1AD0D5}" dt="2024-08-21T01:04:53.928" v="825" actId="20577"/>
        <pc:sldMkLst>
          <pc:docMk/>
          <pc:sldMk cId="2009991203" sldId="286"/>
        </pc:sldMkLst>
      </pc:sldChg>
      <pc:sldChg chg="modSp mod">
        <pc:chgData name="JHEYSON FABIAN VILLAVISAN BUITRAGO" userId="e5ced5c2-d787-455d-b115-4f08a699b8c8" providerId="ADAL" clId="{8E25494D-6FE9-4492-95C5-0A818C1AD0D5}" dt="2024-08-20T23:14:24.889" v="617" actId="2057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8E25494D-6FE9-4492-95C5-0A818C1AD0D5}" dt="2024-08-20T21:28:21.838" v="22" actId="1076"/>
        <pc:sldMkLst>
          <pc:docMk/>
          <pc:sldMk cId="2965408220" sldId="288"/>
        </pc:sldMkLst>
      </pc:sldChg>
      <pc:sldChg chg="delSp modSp add mod modNotesTx">
        <pc:chgData name="JHEYSON FABIAN VILLAVISAN BUITRAGO" userId="e5ced5c2-d787-455d-b115-4f08a699b8c8" providerId="ADAL" clId="{8E25494D-6FE9-4492-95C5-0A818C1AD0D5}" dt="2024-08-20T21:57:54.971" v="268" actId="20577"/>
        <pc:sldMkLst>
          <pc:docMk/>
          <pc:sldMk cId="1667910722" sldId="289"/>
        </pc:sldMkLst>
      </pc:sldChg>
      <pc:sldChg chg="addSp delSp modSp add mod modNotesTx">
        <pc:chgData name="JHEYSON FABIAN VILLAVISAN BUITRAGO" userId="e5ced5c2-d787-455d-b115-4f08a699b8c8" providerId="ADAL" clId="{8E25494D-6FE9-4492-95C5-0A818C1AD0D5}" dt="2024-08-21T00:16:51.054" v="754" actId="1076"/>
        <pc:sldMkLst>
          <pc:docMk/>
          <pc:sldMk cId="168874632" sldId="290"/>
        </pc:sldMkLst>
      </pc:sldChg>
      <pc:sldChg chg="addSp modSp add mod">
        <pc:chgData name="JHEYSON FABIAN VILLAVISAN BUITRAGO" userId="e5ced5c2-d787-455d-b115-4f08a699b8c8" providerId="ADAL" clId="{8E25494D-6FE9-4492-95C5-0A818C1AD0D5}" dt="2024-08-21T00:20:42.253" v="755" actId="20577"/>
        <pc:sldMkLst>
          <pc:docMk/>
          <pc:sldMk cId="1271799798" sldId="291"/>
        </pc:sldMkLst>
      </pc:sldChg>
      <pc:sldChg chg="delSp modSp add mod">
        <pc:chgData name="JHEYSON FABIAN VILLAVISAN BUITRAGO" userId="e5ced5c2-d787-455d-b115-4f08a699b8c8" providerId="ADAL" clId="{8E25494D-6FE9-4492-95C5-0A818C1AD0D5}" dt="2024-08-20T22:06:03.788" v="524" actId="20577"/>
        <pc:sldMkLst>
          <pc:docMk/>
          <pc:sldMk cId="2520616285" sldId="292"/>
        </pc:sldMkLst>
      </pc:sldChg>
      <pc:sldChg chg="addSp delSp modSp add mod">
        <pc:chgData name="JHEYSON FABIAN VILLAVISAN BUITRAGO" userId="e5ced5c2-d787-455d-b115-4f08a699b8c8" providerId="ADAL" clId="{8E25494D-6FE9-4492-95C5-0A818C1AD0D5}" dt="2024-08-20T22:06:06.217" v="526" actId="20577"/>
        <pc:sldMkLst>
          <pc:docMk/>
          <pc:sldMk cId="3914863035" sldId="293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79E2326A-9E69-5CD7-B0AD-FF7E3749324A}"/>
    <pc:docChg chg="modSld">
      <pc:chgData name="DIEGO ALEJANDRO RODRIGUEZ GOMEZ" userId="S::darodriguezgo@itc.edu.co::1e2337d8-8fab-437d-a653-fa453b036901" providerId="AD" clId="Web-{79E2326A-9E69-5CD7-B0AD-FF7E3749324A}" dt="2024-08-27T06:34:19.748" v="1"/>
      <pc:docMkLst>
        <pc:docMk/>
      </pc:docMkLst>
      <pc:sldChg chg="modSp">
        <pc:chgData name="DIEGO ALEJANDRO RODRIGUEZ GOMEZ" userId="S::darodriguezgo@itc.edu.co::1e2337d8-8fab-437d-a653-fa453b036901" providerId="AD" clId="Web-{79E2326A-9E69-5CD7-B0AD-FF7E3749324A}" dt="2024-08-27T06:34:19.748" v="1"/>
        <pc:sldMkLst>
          <pc:docMk/>
          <pc:sldMk cId="2965408220" sldId="288"/>
        </pc:sldMkLst>
      </pc:sldChg>
    </pc:docChg>
  </pc:docChgLst>
  <pc:docChgLst>
    <pc:chgData name="FABIAN PALACIO ARANGO" userId="S::fpalacioa@itc.edu.co::0e2bfb71-32b6-4edd-85c7-a9cbf704e9d1" providerId="AD" clId="Web-{9C85D04E-1163-3E82-D60A-43C19986FBD2}"/>
    <pc:docChg chg="sldOrd">
      <pc:chgData name="FABIAN PALACIO ARANGO" userId="S::fpalacioa@itc.edu.co::0e2bfb71-32b6-4edd-85c7-a9cbf704e9d1" providerId="AD" clId="Web-{9C85D04E-1163-3E82-D60A-43C19986FBD2}" dt="2023-09-03T19:43:35.584" v="0"/>
      <pc:docMkLst>
        <pc:docMk/>
      </pc:docMkLst>
      <pc:sldChg chg="ord">
        <pc:chgData name="FABIAN PALACIO ARANGO" userId="S::fpalacioa@itc.edu.co::0e2bfb71-32b6-4edd-85c7-a9cbf704e9d1" providerId="AD" clId="Web-{9C85D04E-1163-3E82-D60A-43C19986FBD2}" dt="2023-09-03T19:43:35.584" v="0"/>
        <pc:sldMkLst>
          <pc:docMk/>
          <pc:sldMk cId="2587530529" sldId="277"/>
        </pc:sldMkLst>
      </pc:sldChg>
    </pc:docChg>
  </pc:docChgLst>
  <pc:docChgLst>
    <pc:chgData name="DIEGO ALEJANDRO RODRIGUEZ GOMEZ" userId="S::darodriguezgo@itc.edu.co::1e2337d8-8fab-437d-a653-fa453b036901" providerId="AD" clId="Web-{993BD59B-2D03-410D-C6B1-0390CAD0885F}"/>
    <pc:docChg chg="sldOrd">
      <pc:chgData name="DIEGO ALEJANDRO RODRIGUEZ GOMEZ" userId="S::darodriguezgo@itc.edu.co::1e2337d8-8fab-437d-a653-fa453b036901" providerId="AD" clId="Web-{993BD59B-2D03-410D-C6B1-0390CAD0885F}" dt="2024-08-21T00:00:14.919" v="0"/>
      <pc:docMkLst>
        <pc:docMk/>
      </pc:docMkLst>
      <pc:sldChg chg="ord">
        <pc:chgData name="DIEGO ALEJANDRO RODRIGUEZ GOMEZ" userId="S::darodriguezgo@itc.edu.co::1e2337d8-8fab-437d-a653-fa453b036901" providerId="AD" clId="Web-{993BD59B-2D03-410D-C6B1-0390CAD0885F}" dt="2024-08-21T00:00:14.919" v="0"/>
        <pc:sldMkLst>
          <pc:docMk/>
          <pc:sldMk cId="2587530529" sldId="277"/>
        </pc:sldMkLst>
      </pc:sldChg>
    </pc:docChg>
  </pc:docChgLst>
  <pc:docChgLst>
    <pc:chgData name="JHEYSON FABIAN VILLAVISAN BUITRAGO" userId="e5ced5c2-d787-455d-b115-4f08a699b8c8" providerId="ADAL" clId="{3CBAB24D-24CD-4EF7-ADA3-B0C8AACED620}"/>
    <pc:docChg chg="delSld modSld modSection">
      <pc:chgData name="JHEYSON FABIAN VILLAVISAN BUITRAGO" userId="e5ced5c2-d787-455d-b115-4f08a699b8c8" providerId="ADAL" clId="{3CBAB24D-24CD-4EF7-ADA3-B0C8AACED620}" dt="2025-01-03T19:37:19.234" v="38" actId="20577"/>
      <pc:docMkLst>
        <pc:docMk/>
      </pc:docMkLst>
      <pc:sldChg chg="del">
        <pc:chgData name="JHEYSON FABIAN VILLAVISAN BUITRAGO" userId="e5ced5c2-d787-455d-b115-4f08a699b8c8" providerId="ADAL" clId="{3CBAB24D-24CD-4EF7-ADA3-B0C8AACED620}" dt="2025-01-03T19:36:44.326" v="0" actId="47"/>
        <pc:sldMkLst>
          <pc:docMk/>
          <pc:sldMk cId="34520361" sldId="275"/>
        </pc:sldMkLst>
      </pc:sldChg>
      <pc:sldChg chg="del">
        <pc:chgData name="JHEYSON FABIAN VILLAVISAN BUITRAGO" userId="e5ced5c2-d787-455d-b115-4f08a699b8c8" providerId="ADAL" clId="{3CBAB24D-24CD-4EF7-ADA3-B0C8AACED620}" dt="2025-01-03T19:36:48.742" v="1" actId="47"/>
        <pc:sldMkLst>
          <pc:docMk/>
          <pc:sldMk cId="3511496054" sldId="276"/>
        </pc:sldMkLst>
      </pc:sldChg>
      <pc:sldChg chg="del">
        <pc:chgData name="JHEYSON FABIAN VILLAVISAN BUITRAGO" userId="e5ced5c2-d787-455d-b115-4f08a699b8c8" providerId="ADAL" clId="{3CBAB24D-24CD-4EF7-ADA3-B0C8AACED620}" dt="2025-01-03T19:36:51.197" v="3" actId="47"/>
        <pc:sldMkLst>
          <pc:docMk/>
          <pc:sldMk cId="2587530529" sldId="277"/>
        </pc:sldMkLst>
      </pc:sldChg>
      <pc:sldChg chg="del">
        <pc:chgData name="JHEYSON FABIAN VILLAVISAN BUITRAGO" userId="e5ced5c2-d787-455d-b115-4f08a699b8c8" providerId="ADAL" clId="{3CBAB24D-24CD-4EF7-ADA3-B0C8AACED620}" dt="2025-01-03T19:36:50.611" v="2" actId="47"/>
        <pc:sldMkLst>
          <pc:docMk/>
          <pc:sldMk cId="2126111200" sldId="278"/>
        </pc:sldMkLst>
      </pc:sldChg>
      <pc:sldChg chg="del">
        <pc:chgData name="JHEYSON FABIAN VILLAVISAN BUITRAGO" userId="e5ced5c2-d787-455d-b115-4f08a699b8c8" providerId="ADAL" clId="{3CBAB24D-24CD-4EF7-ADA3-B0C8AACED620}" dt="2025-01-03T19:36:52.281" v="4" actId="47"/>
        <pc:sldMkLst>
          <pc:docMk/>
          <pc:sldMk cId="929824070" sldId="279"/>
        </pc:sldMkLst>
      </pc:sldChg>
      <pc:sldChg chg="del">
        <pc:chgData name="JHEYSON FABIAN VILLAVISAN BUITRAGO" userId="e5ced5c2-d787-455d-b115-4f08a699b8c8" providerId="ADAL" clId="{3CBAB24D-24CD-4EF7-ADA3-B0C8AACED620}" dt="2025-01-03T19:36:53.190" v="5" actId="47"/>
        <pc:sldMkLst>
          <pc:docMk/>
          <pc:sldMk cId="1860376443" sldId="280"/>
        </pc:sldMkLst>
      </pc:sldChg>
      <pc:sldChg chg="modSp mod">
        <pc:chgData name="JHEYSON FABIAN VILLAVISAN BUITRAGO" userId="e5ced5c2-d787-455d-b115-4f08a699b8c8" providerId="ADAL" clId="{3CBAB24D-24CD-4EF7-ADA3-B0C8AACED620}" dt="2025-01-03T19:37:11.124" v="15" actId="20577"/>
        <pc:sldMkLst>
          <pc:docMk/>
          <pc:sldMk cId="1406170200" sldId="281"/>
        </pc:sldMkLst>
        <pc:spChg chg="mod">
          <ac:chgData name="JHEYSON FABIAN VILLAVISAN BUITRAGO" userId="e5ced5c2-d787-455d-b115-4f08a699b8c8" providerId="ADAL" clId="{3CBAB24D-24CD-4EF7-ADA3-B0C8AACED620}" dt="2025-01-03T19:37:11.124" v="15" actId="20577"/>
          <ac:spMkLst>
            <pc:docMk/>
            <pc:sldMk cId="1406170200" sldId="281"/>
            <ac:spMk id="2" creationId="{FB1B6180-BCA0-4F51-9F68-9E5BAB8A4FDC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1.690" v="12" actId="47"/>
        <pc:sldMkLst>
          <pc:docMk/>
          <pc:sldMk cId="1800295832" sldId="283"/>
        </pc:sldMkLst>
      </pc:sldChg>
      <pc:sldChg chg="del">
        <pc:chgData name="JHEYSON FABIAN VILLAVISAN BUITRAGO" userId="e5ced5c2-d787-455d-b115-4f08a699b8c8" providerId="ADAL" clId="{3CBAB24D-24CD-4EF7-ADA3-B0C8AACED620}" dt="2025-01-03T19:37:03.640" v="13" actId="47"/>
        <pc:sldMkLst>
          <pc:docMk/>
          <pc:sldMk cId="3861690608" sldId="284"/>
        </pc:sldMkLst>
      </pc:sldChg>
      <pc:sldChg chg="del">
        <pc:chgData name="JHEYSON FABIAN VILLAVISAN BUITRAGO" userId="e5ced5c2-d787-455d-b115-4f08a699b8c8" providerId="ADAL" clId="{3CBAB24D-24CD-4EF7-ADA3-B0C8AACED620}" dt="2025-01-03T19:37:00.249" v="11" actId="4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3CBAB24D-24CD-4EF7-ADA3-B0C8AACED620}" dt="2025-01-03T19:37:19.234" v="38" actId="20577"/>
        <pc:sldMkLst>
          <pc:docMk/>
          <pc:sldMk cId="2009991203" sldId="286"/>
        </pc:sldMkLst>
        <pc:spChg chg="mod">
          <ac:chgData name="JHEYSON FABIAN VILLAVISAN BUITRAGO" userId="e5ced5c2-d787-455d-b115-4f08a699b8c8" providerId="ADAL" clId="{3CBAB24D-24CD-4EF7-ADA3-B0C8AACED620}" dt="2025-01-03T19:37:19.234" v="38" actId="20577"/>
          <ac:spMkLst>
            <pc:docMk/>
            <pc:sldMk cId="2009991203" sldId="286"/>
            <ac:spMk id="2" creationId="{FB1B6180-BCA0-4F51-9F68-9E5BAB8A4FDC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4.422" v="14" actId="47"/>
        <pc:sldMkLst>
          <pc:docMk/>
          <pc:sldMk cId="1989227391" sldId="287"/>
        </pc:sldMkLst>
      </pc:sldChg>
      <pc:sldChg chg="del">
        <pc:chgData name="JHEYSON FABIAN VILLAVISAN BUITRAGO" userId="e5ced5c2-d787-455d-b115-4f08a699b8c8" providerId="ADAL" clId="{3CBAB24D-24CD-4EF7-ADA3-B0C8AACED620}" dt="2025-01-03T19:36:55.444" v="7" actId="47"/>
        <pc:sldMkLst>
          <pc:docMk/>
          <pc:sldMk cId="1667910722" sldId="289"/>
        </pc:sldMkLst>
      </pc:sldChg>
      <pc:sldChg chg="del">
        <pc:chgData name="JHEYSON FABIAN VILLAVISAN BUITRAGO" userId="e5ced5c2-d787-455d-b115-4f08a699b8c8" providerId="ADAL" clId="{3CBAB24D-24CD-4EF7-ADA3-B0C8AACED620}" dt="2025-01-03T19:36:54.278" v="6" actId="47"/>
        <pc:sldMkLst>
          <pc:docMk/>
          <pc:sldMk cId="168874632" sldId="290"/>
        </pc:sldMkLst>
      </pc:sldChg>
      <pc:sldChg chg="del">
        <pc:chgData name="JHEYSON FABIAN VILLAVISAN BUITRAGO" userId="e5ced5c2-d787-455d-b115-4f08a699b8c8" providerId="ADAL" clId="{3CBAB24D-24CD-4EF7-ADA3-B0C8AACED620}" dt="2025-01-03T19:36:55.960" v="8" actId="47"/>
        <pc:sldMkLst>
          <pc:docMk/>
          <pc:sldMk cId="1271799798" sldId="291"/>
        </pc:sldMkLst>
      </pc:sldChg>
      <pc:sldChg chg="del">
        <pc:chgData name="JHEYSON FABIAN VILLAVISAN BUITRAGO" userId="e5ced5c2-d787-455d-b115-4f08a699b8c8" providerId="ADAL" clId="{3CBAB24D-24CD-4EF7-ADA3-B0C8AACED620}" dt="2025-01-03T19:36:56.650" v="9" actId="47"/>
        <pc:sldMkLst>
          <pc:docMk/>
          <pc:sldMk cId="2520616285" sldId="292"/>
        </pc:sldMkLst>
      </pc:sldChg>
      <pc:sldChg chg="del">
        <pc:chgData name="JHEYSON FABIAN VILLAVISAN BUITRAGO" userId="e5ced5c2-d787-455d-b115-4f08a699b8c8" providerId="ADAL" clId="{3CBAB24D-24CD-4EF7-ADA3-B0C8AACED620}" dt="2025-01-03T19:36:58.007" v="10" actId="47"/>
        <pc:sldMkLst>
          <pc:docMk/>
          <pc:sldMk cId="3914863035" sldId="293"/>
        </pc:sldMkLst>
      </pc:sldChg>
    </pc:docChg>
  </pc:docChgLst>
  <pc:docChgLst>
    <pc:chgData name="JHEYSON FABIAN VILLAVISAN BUITRAGO" userId="e5ced5c2-d787-455d-b115-4f08a699b8c8" providerId="ADAL" clId="{3F684603-92BB-4D6C-96FA-996DA81F5C99}"/>
    <pc:docChg chg="addSld delSld modSld modSection">
      <pc:chgData name="JHEYSON FABIAN VILLAVISAN BUITRAGO" userId="e5ced5c2-d787-455d-b115-4f08a699b8c8" providerId="ADAL" clId="{3F684603-92BB-4D6C-96FA-996DA81F5C99}" dt="2024-02-04T21:11:22.189" v="18" actId="20577"/>
      <pc:docMkLst>
        <pc:docMk/>
      </pc:docMkLst>
      <pc:sldChg chg="addSp modSp">
        <pc:chgData name="JHEYSON FABIAN VILLAVISAN BUITRAGO" userId="e5ced5c2-d787-455d-b115-4f08a699b8c8" providerId="ADAL" clId="{3F684603-92BB-4D6C-96FA-996DA81F5C99}" dt="2024-02-04T21:03:36.288" v="1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3F684603-92BB-4D6C-96FA-996DA81F5C99}" dt="2024-02-04T21:04:02.047" v="5" actId="4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3F684603-92BB-4D6C-96FA-996DA81F5C99}" dt="2024-02-04T21:11:22.189" v="18" actId="20577"/>
        <pc:sldMkLst>
          <pc:docMk/>
          <pc:sldMk cId="1406170200" sldId="281"/>
        </pc:sldMkLst>
      </pc:sldChg>
      <pc:sldChg chg="modSp mod">
        <pc:chgData name="JHEYSON FABIAN VILLAVISAN BUITRAGO" userId="e5ced5c2-d787-455d-b115-4f08a699b8c8" providerId="ADAL" clId="{3F684603-92BB-4D6C-96FA-996DA81F5C99}" dt="2024-02-04T21:10:49.308" v="13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3F684603-92BB-4D6C-96FA-996DA81F5C99}" dt="2024-02-04T21:03:52.765" v="4" actId="13926"/>
        <pc:sldMkLst>
          <pc:docMk/>
          <pc:sldMk cId="2965408220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9EE06194-2610-46AC-99A4-85A15CD88709}"/>
    <pc:docChg chg="modSld sldOrd">
      <pc:chgData name="JHEYSON FABIAN VILLAVISAN BUITRAGO" userId="e5ced5c2-d787-455d-b115-4f08a699b8c8" providerId="ADAL" clId="{9EE06194-2610-46AC-99A4-85A15CD88709}" dt="2024-08-07T19:20:23.364" v="1"/>
      <pc:docMkLst>
        <pc:docMk/>
      </pc:docMkLst>
      <pc:sldChg chg="ord">
        <pc:chgData name="JHEYSON FABIAN VILLAVISAN BUITRAGO" userId="e5ced5c2-d787-455d-b115-4f08a699b8c8" providerId="ADAL" clId="{9EE06194-2610-46AC-99A4-85A15CD88709}" dt="2024-08-07T19:20:23.364" v="1"/>
        <pc:sldMkLst>
          <pc:docMk/>
          <pc:sldMk cId="3069458274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569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622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27565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307" y="6469716"/>
            <a:ext cx="4010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1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1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EAFA30B9-B74F-C807-F5CF-91ADE1B5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20925"/>
              </p:ext>
            </p:extLst>
          </p:nvPr>
        </p:nvGraphicFramePr>
        <p:xfrm>
          <a:off x="779463" y="759887"/>
          <a:ext cx="7416824" cy="57530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Transformada Z –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7274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620" y="2247710"/>
            <a:ext cx="6840760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sobre las </a:t>
            </a:r>
            <a:r>
              <a:rPr lang="es-ES" sz="2000" b="1" i="0" dirty="0">
                <a:effectLst/>
                <a:latin typeface="Söhne"/>
              </a:rPr>
              <a:t>señales discretas</a:t>
            </a:r>
            <a:r>
              <a:rPr lang="es-ES" sz="2000" b="0" i="0" dirty="0">
                <a:effectLst/>
                <a:latin typeface="Söhne"/>
              </a:rPr>
              <a:t>, su naturaleza, características y aplicaciones. Al finalizar la clase, los estudiantes estarán capacitados para: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Söhne"/>
              </a:rPr>
              <a:t>Comprender la diferencia entre señales continuas y señales discretas, y reconocer situaciones en las que las señales discretas son más adecuadas para el análisis y procesamiento de datos.</a:t>
            </a:r>
          </a:p>
          <a:p>
            <a:pPr marL="342900" indent="-342900" algn="just">
              <a:buFontTx/>
              <a:buChar char="-"/>
            </a:pP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243" y="124272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892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121428"/>
            <a:ext cx="7737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Grafique en el serial plotter de Arduino: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Una señal seno continua (frecuencia de 1Hz) con amplitud de  -127 (-1) a 127 (1) (8 bits espacio discreto)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discreta</a:t>
            </a:r>
            <a:r>
              <a:rPr lang="en-US" dirty="0"/>
              <a:t> con </a:t>
            </a:r>
            <a:r>
              <a:rPr lang="en-US" dirty="0" err="1"/>
              <a:t>periodos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de 100ms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discreto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de 4 bits.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table o </a:t>
            </a:r>
            <a:r>
              <a:rPr lang="en-US" dirty="0" err="1"/>
              <a:t>gráfica</a:t>
            </a:r>
            <a:r>
              <a:rPr lang="en-US" dirty="0"/>
              <a:t> del error de </a:t>
            </a:r>
            <a:r>
              <a:rPr lang="en-US" dirty="0" err="1"/>
              <a:t>cuantización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endParaRPr lang="en-US" dirty="0"/>
          </a:p>
          <a:p>
            <a:r>
              <a:rPr lang="es-ES" b="1" u="sng" dirty="0"/>
              <a:t>Compare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1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852936"/>
            <a:ext cx="773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Usando Arduino o el microcontrolador de su preferencia y </a:t>
            </a:r>
            <a:r>
              <a:rPr lang="es-ES" dirty="0" err="1"/>
              <a:t>matlab</a:t>
            </a:r>
            <a:endParaRPr lang="es-ES" dirty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Discretice una canción de su gusto a 7 bits PC 1 128</a:t>
            </a:r>
          </a:p>
          <a:p>
            <a:pPr marL="342900" indent="-342900">
              <a:buAutoNum type="arabicPeriod"/>
            </a:pPr>
            <a:r>
              <a:rPr lang="es-ES" dirty="0"/>
              <a:t>Transmita la canción de un microcontrolador a otro</a:t>
            </a:r>
          </a:p>
          <a:p>
            <a:pPr marL="342900" indent="-342900">
              <a:buAutoNum type="arabicPeriod"/>
            </a:pPr>
            <a:r>
              <a:rPr lang="es-ES" dirty="0"/>
              <a:t>Reproduzca la canción en un PC 2</a:t>
            </a:r>
          </a:p>
          <a:p>
            <a:endParaRPr lang="es-ES" dirty="0"/>
          </a:p>
          <a:p>
            <a:r>
              <a:rPr lang="es-ES" b="1" u="sng" dirty="0"/>
              <a:t>Compare las dos canciones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991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432</Words>
  <Application>Microsoft Office PowerPoint</Application>
  <PresentationFormat>Carta (216 x 279 mm)</PresentationFormat>
  <Paragraphs>101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Tema de Office</vt:lpstr>
      <vt:lpstr>1</vt:lpstr>
      <vt:lpstr>3</vt:lpstr>
      <vt:lpstr>OBJETIVO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10</cp:revision>
  <dcterms:created xsi:type="dcterms:W3CDTF">2008-03-11T21:51:34Z</dcterms:created>
  <dcterms:modified xsi:type="dcterms:W3CDTF">2025-01-03T19:37:20Z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