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5" r:id="rId7"/>
    <p:sldId id="283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napToGrid="0">
      <p:cViewPr varScale="1">
        <p:scale>
          <a:sx n="90" d="100"/>
          <a:sy n="90" d="100"/>
        </p:scale>
        <p:origin x="8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  <pc:spChg chg="mod">
          <ac:chgData name="DIEGO ALEJANDRO RODRIGUEZ GOMEZ" userId="S::darodriguezgo@itc.edu.co::1e2337d8-8fab-437d-a653-fa453b036901" providerId="AD" clId="Web-{4BADA2A2-50D5-C957-D850-144BE943190C}" dt="2024-11-25T04:04:40.200" v="3" actId="1076"/>
          <ac:spMkLst>
            <pc:docMk/>
            <pc:sldMk cId="2152738375" sldId="279"/>
            <ac:spMk id="4" creationId="{156D4460-BDB7-C14D-E9C4-A3AB5A3A03FB}"/>
          </ac:spMkLst>
        </pc:spChg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  <pc:spChg chg="mod">
          <ac:chgData name="JHEYSON FABIAN VILLAVISAN BUITRAGO" userId="e5ced5c2-d787-455d-b115-4f08a699b8c8" providerId="ADAL" clId="{D6836A07-2EFC-4BDE-B2E7-B55EA7D4E992}" dt="2024-10-30T00:44:55.742" v="1" actId="1076"/>
          <ac:spMkLst>
            <pc:docMk/>
            <pc:sldMk cId="2742532383" sldId="283"/>
            <ac:spMk id="2" creationId="{8B0794F0-6500-1A1C-3C13-CAFA1EE7248A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67922B75-72F1-4D4C-A3DC-B1930B6006B8}"/>
    <pc:docChg chg="undo custSel addSld delSld modSld modSection">
      <pc:chgData name="JHEYSON FABIAN VILLAVISAN BUITRAGO" userId="e5ced5c2-d787-455d-b115-4f08a699b8c8" providerId="ADAL" clId="{67922B75-72F1-4D4C-A3DC-B1930B6006B8}" dt="2025-01-03T20:03:51.780" v="23" actId="20577"/>
      <pc:docMkLst>
        <pc:docMk/>
      </pc:docMkLst>
      <pc:sldChg chg="del">
        <pc:chgData name="JHEYSON FABIAN VILLAVISAN BUITRAGO" userId="e5ced5c2-d787-455d-b115-4f08a699b8c8" providerId="ADAL" clId="{67922B75-72F1-4D4C-A3DC-B1930B6006B8}" dt="2025-01-03T20:02:09.141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67922B75-72F1-4D4C-A3DC-B1930B6006B8}" dt="2025-01-03T20:03:37.569" v="10" actId="4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67922B75-72F1-4D4C-A3DC-B1930B6006B8}" dt="2025-01-03T20:03:31.520" v="6" actId="4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67922B75-72F1-4D4C-A3DC-B1930B6006B8}" dt="2025-01-03T20:03:28.430" v="4" actId="4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67922B75-72F1-4D4C-A3DC-B1930B6006B8}" dt="2025-01-03T20:03:33.886" v="8" actId="4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67922B75-72F1-4D4C-A3DC-B1930B6006B8}" dt="2025-01-03T20:03:30.353" v="5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67922B75-72F1-4D4C-A3DC-B1930B6006B8}" dt="2025-01-03T20:03:32.799" v="7" actId="47"/>
        <pc:sldMkLst>
          <pc:docMk/>
          <pc:sldMk cId="3562392407" sldId="281"/>
        </pc:sldMkLst>
      </pc:sldChg>
      <pc:sldChg chg="add del">
        <pc:chgData name="JHEYSON FABIAN VILLAVISAN BUITRAGO" userId="e5ced5c2-d787-455d-b115-4f08a699b8c8" providerId="ADAL" clId="{67922B75-72F1-4D4C-A3DC-B1930B6006B8}" dt="2025-01-03T20:03:35.357" v="9" actId="47"/>
        <pc:sldMkLst>
          <pc:docMk/>
          <pc:sldMk cId="2682498100" sldId="282"/>
        </pc:sldMkLst>
      </pc:sldChg>
      <pc:sldChg chg="modSp mod">
        <pc:chgData name="JHEYSON FABIAN VILLAVISAN BUITRAGO" userId="e5ced5c2-d787-455d-b115-4f08a699b8c8" providerId="ADAL" clId="{67922B75-72F1-4D4C-A3DC-B1930B6006B8}" dt="2025-01-03T20:03:51.780" v="23" actId="20577"/>
        <pc:sldMkLst>
          <pc:docMk/>
          <pc:sldMk cId="2742532383" sldId="283"/>
        </pc:sldMkLst>
        <pc:spChg chg="mod">
          <ac:chgData name="JHEYSON FABIAN VILLAVISAN BUITRAGO" userId="e5ced5c2-d787-455d-b115-4f08a699b8c8" providerId="ADAL" clId="{67922B75-72F1-4D4C-A3DC-B1930B6006B8}" dt="2025-01-03T20:03:44.096" v="14" actId="20577"/>
          <ac:spMkLst>
            <pc:docMk/>
            <pc:sldMk cId="2742532383" sldId="283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67922B75-72F1-4D4C-A3DC-B1930B6006B8}" dt="2025-01-03T20:03:51.780" v="23" actId="20577"/>
          <ac:spMkLst>
            <pc:docMk/>
            <pc:sldMk cId="2742532383" sldId="283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67922B75-72F1-4D4C-A3DC-B1930B6006B8}" dt="2025-01-03T20:02:13.340" v="1" actId="47"/>
        <pc:sldMkLst>
          <pc:docMk/>
          <pc:sldMk cId="892143255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237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5E9FD53-F152-3D37-F2CC-D22419C66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11199"/>
              </p:ext>
            </p:extLst>
          </p:nvPr>
        </p:nvGraphicFramePr>
        <p:xfrm>
          <a:off x="863588" y="839478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¡Actividad!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751566" y="2216594"/>
            <a:ext cx="698477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 RC,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r>
              <a:rPr lang="es-CO" dirty="0"/>
              <a:t>Sistema primer orden RC:</a:t>
            </a:r>
          </a:p>
          <a:p>
            <a:endParaRPr lang="es-CO" dirty="0"/>
          </a:p>
          <a:p>
            <a:r>
              <a:rPr lang="es-CO" dirty="0"/>
              <a:t>Muestrear con el microcontrolador un sistema RC (R y C de su  elección), imprimir en tiempo real en el serial </a:t>
            </a:r>
            <a:r>
              <a:rPr lang="es-CO" dirty="0" err="1"/>
              <a:t>port</a:t>
            </a:r>
            <a:r>
              <a:rPr lang="es-CO" dirty="0"/>
              <a:t> los datos muestreados.</a:t>
            </a:r>
          </a:p>
          <a:p>
            <a:endParaRPr lang="es-CO" dirty="0"/>
          </a:p>
          <a:p>
            <a:r>
              <a:rPr lang="es-CO" dirty="0"/>
              <a:t>Implemente la ecuación en diferencias para el circuito RC anterior y emule la respuesta al escalo unitario usando el serial plotter.</a:t>
            </a:r>
          </a:p>
          <a:p>
            <a:endParaRPr lang="es-CO" dirty="0"/>
          </a:p>
          <a:p>
            <a:r>
              <a:rPr lang="es-CO" dirty="0"/>
              <a:t>Mediante la implementación de un </a:t>
            </a:r>
            <a:r>
              <a:rPr lang="es-CO" b="1" dirty="0"/>
              <a:t>retenedor de orden 0 </a:t>
            </a:r>
            <a:r>
              <a:rPr lang="es-CO" dirty="0"/>
              <a:t>emular el sistema RC.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4E55E1-9238-EBB5-DFAF-CF7DBCC0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201" y="654500"/>
            <a:ext cx="2184282" cy="16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346</Words>
  <Application>Microsoft Office PowerPoint</Application>
  <PresentationFormat>Carta (216 x 279 mm)</PresentationFormat>
  <Paragraphs>86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Söhne</vt:lpstr>
      <vt:lpstr>Tema de Office</vt:lpstr>
      <vt:lpstr>1</vt:lpstr>
      <vt:lpstr>2</vt:lpstr>
      <vt:lpstr>OBJETIVO</vt:lpstr>
      <vt:lpstr>¡Actividad!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2025-01-03T20:03:55Z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