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5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8" autoAdjust="0"/>
  </p:normalViewPr>
  <p:slideViewPr>
    <p:cSldViewPr snapToGrid="0">
      <p:cViewPr varScale="1">
        <p:scale>
          <a:sx n="91" d="100"/>
          <a:sy n="91" d="100"/>
        </p:scale>
        <p:origin x="11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A1F0A2E2-8082-4AD4-8B38-A50EC68EE551}"/>
    <pc:docChg chg="delSld modSld modSection">
      <pc:chgData name="JHEYSON FABIAN VILLAVISAN BUITRAGO" userId="e5ced5c2-d787-455d-b115-4f08a699b8c8" providerId="ADAL" clId="{A1F0A2E2-8082-4AD4-8B38-A50EC68EE551}" dt="2025-01-03T20:15:05.179" v="22" actId="20577"/>
      <pc:docMkLst>
        <pc:docMk/>
      </pc:docMkLst>
      <pc:sldChg chg="del">
        <pc:chgData name="JHEYSON FABIAN VILLAVISAN BUITRAGO" userId="e5ced5c2-d787-455d-b115-4f08a699b8c8" providerId="ADAL" clId="{A1F0A2E2-8082-4AD4-8B38-A50EC68EE551}" dt="2025-01-03T20:14:51.465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A1F0A2E2-8082-4AD4-8B38-A50EC68EE551}" dt="2025-01-03T20:14:51.987" v="1" actId="4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A1F0A2E2-8082-4AD4-8B38-A50EC68EE551}" dt="2025-01-03T20:14:53.001" v="3" actId="4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A1F0A2E2-8082-4AD4-8B38-A50EC68EE551}" dt="2025-01-03T20:14:53.470" v="4" actId="47"/>
        <pc:sldMkLst>
          <pc:docMk/>
          <pc:sldMk cId="2818467161" sldId="278"/>
        </pc:sldMkLst>
      </pc:sldChg>
      <pc:sldChg chg="del">
        <pc:chgData name="JHEYSON FABIAN VILLAVISAN BUITRAGO" userId="e5ced5c2-d787-455d-b115-4f08a699b8c8" providerId="ADAL" clId="{A1F0A2E2-8082-4AD4-8B38-A50EC68EE551}" dt="2025-01-03T20:14:53.871" v="5" actId="47"/>
        <pc:sldMkLst>
          <pc:docMk/>
          <pc:sldMk cId="2787352376" sldId="279"/>
        </pc:sldMkLst>
      </pc:sldChg>
      <pc:sldChg chg="del">
        <pc:chgData name="JHEYSON FABIAN VILLAVISAN BUITRAGO" userId="e5ced5c2-d787-455d-b115-4f08a699b8c8" providerId="ADAL" clId="{A1F0A2E2-8082-4AD4-8B38-A50EC68EE551}" dt="2025-01-03T20:14:56.508" v="12" actId="47"/>
        <pc:sldMkLst>
          <pc:docMk/>
          <pc:sldMk cId="2620324047" sldId="280"/>
        </pc:sldMkLst>
      </pc:sldChg>
      <pc:sldChg chg="del">
        <pc:chgData name="JHEYSON FABIAN VILLAVISAN BUITRAGO" userId="e5ced5c2-d787-455d-b115-4f08a699b8c8" providerId="ADAL" clId="{A1F0A2E2-8082-4AD4-8B38-A50EC68EE551}" dt="2025-01-03T20:14:54.269" v="6" actId="47"/>
        <pc:sldMkLst>
          <pc:docMk/>
          <pc:sldMk cId="2651701262" sldId="281"/>
        </pc:sldMkLst>
      </pc:sldChg>
      <pc:sldChg chg="del">
        <pc:chgData name="JHEYSON FABIAN VILLAVISAN BUITRAGO" userId="e5ced5c2-d787-455d-b115-4f08a699b8c8" providerId="ADAL" clId="{A1F0A2E2-8082-4AD4-8B38-A50EC68EE551}" dt="2025-01-03T20:14:55.907" v="11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A1F0A2E2-8082-4AD4-8B38-A50EC68EE551}" dt="2025-01-03T20:14:57.758" v="13" actId="47"/>
        <pc:sldMkLst>
          <pc:docMk/>
          <pc:sldMk cId="941902522" sldId="284"/>
        </pc:sldMkLst>
      </pc:sldChg>
      <pc:sldChg chg="del">
        <pc:chgData name="JHEYSON FABIAN VILLAVISAN BUITRAGO" userId="e5ced5c2-d787-455d-b115-4f08a699b8c8" providerId="ADAL" clId="{A1F0A2E2-8082-4AD4-8B38-A50EC68EE551}" dt="2025-01-03T20:14:54.596" v="7" actId="47"/>
        <pc:sldMkLst>
          <pc:docMk/>
          <pc:sldMk cId="677326449" sldId="285"/>
        </pc:sldMkLst>
      </pc:sldChg>
      <pc:sldChg chg="modSp mod">
        <pc:chgData name="JHEYSON FABIAN VILLAVISAN BUITRAGO" userId="e5ced5c2-d787-455d-b115-4f08a699b8c8" providerId="ADAL" clId="{A1F0A2E2-8082-4AD4-8B38-A50EC68EE551}" dt="2025-01-03T20:15:05.179" v="22" actId="20577"/>
        <pc:sldMkLst>
          <pc:docMk/>
          <pc:sldMk cId="2611572295" sldId="286"/>
        </pc:sldMkLst>
        <pc:spChg chg="mod">
          <ac:chgData name="JHEYSON FABIAN VILLAVISAN BUITRAGO" userId="e5ced5c2-d787-455d-b115-4f08a699b8c8" providerId="ADAL" clId="{A1F0A2E2-8082-4AD4-8B38-A50EC68EE551}" dt="2025-01-03T20:15:05.179" v="22" actId="20577"/>
          <ac:spMkLst>
            <pc:docMk/>
            <pc:sldMk cId="2611572295" sldId="286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A1F0A2E2-8082-4AD4-8B38-A50EC68EE551}" dt="2025-01-03T20:14:55.264" v="9" actId="47"/>
        <pc:sldMkLst>
          <pc:docMk/>
          <pc:sldMk cId="1411283449" sldId="292"/>
        </pc:sldMkLst>
      </pc:sldChg>
      <pc:sldChg chg="del">
        <pc:chgData name="JHEYSON FABIAN VILLAVISAN BUITRAGO" userId="e5ced5c2-d787-455d-b115-4f08a699b8c8" providerId="ADAL" clId="{A1F0A2E2-8082-4AD4-8B38-A50EC68EE551}" dt="2025-01-03T20:14:55.584" v="10" actId="47"/>
        <pc:sldMkLst>
          <pc:docMk/>
          <pc:sldMk cId="1499167107" sldId="293"/>
        </pc:sldMkLst>
      </pc:sldChg>
      <pc:sldChg chg="del">
        <pc:chgData name="JHEYSON FABIAN VILLAVISAN BUITRAGO" userId="e5ced5c2-d787-455d-b115-4f08a699b8c8" providerId="ADAL" clId="{A1F0A2E2-8082-4AD4-8B38-A50EC68EE551}" dt="2025-01-03T20:14:54.947" v="8" actId="47"/>
        <pc:sldMkLst>
          <pc:docMk/>
          <pc:sldMk cId="1698574024" sldId="294"/>
        </pc:sldMkLst>
      </pc:sldChg>
      <pc:sldChg chg="del">
        <pc:chgData name="JHEYSON FABIAN VILLAVISAN BUITRAGO" userId="e5ced5c2-d787-455d-b115-4f08a699b8c8" providerId="ADAL" clId="{A1F0A2E2-8082-4AD4-8B38-A50EC68EE551}" dt="2025-01-03T20:14:52.552" v="2" actId="47"/>
        <pc:sldMkLst>
          <pc:docMk/>
          <pc:sldMk cId="896390703" sldId="295"/>
        </pc:sldMkLst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F3F82246-C76E-451D-EA87-CDDDEC71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04778"/>
              </p:ext>
            </p:extLst>
          </p:nvPr>
        </p:nvGraphicFramePr>
        <p:xfrm>
          <a:off x="863588" y="670925"/>
          <a:ext cx="7416824" cy="57381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11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18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Actividad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endParaRPr lang="en-US" dirty="0"/>
          </a:p>
          <a:p>
            <a:r>
              <a:rPr lang="en-US" dirty="0"/>
              <a:t>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br>
              <a:rPr lang="es-CO" dirty="0"/>
            </a:br>
            <a:r>
              <a:rPr lang="es-CO" dirty="0"/>
              <a:t>Mediante la implementación de un retenedor de orden 0 emular el sistema RCL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476</Words>
  <Application>Microsoft Office PowerPoint</Application>
  <PresentationFormat>Carta (216 x 279 mm)</PresentationFormat>
  <Paragraphs>101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Söhne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2025-01-03T20:15:07Z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