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23"/>
  </p:notesMasterIdLst>
  <p:handoutMasterIdLst>
    <p:handoutMasterId r:id="rId24"/>
  </p:handoutMasterIdLst>
  <p:sldIdLst>
    <p:sldId id="256" r:id="rId5"/>
    <p:sldId id="270" r:id="rId6"/>
    <p:sldId id="275" r:id="rId7"/>
    <p:sldId id="278" r:id="rId8"/>
    <p:sldId id="279" r:id="rId9"/>
    <p:sldId id="274" r:id="rId10"/>
    <p:sldId id="276" r:id="rId11"/>
    <p:sldId id="277" r:id="rId12"/>
    <p:sldId id="281" r:id="rId13"/>
    <p:sldId id="280" r:id="rId14"/>
    <p:sldId id="282" r:id="rId15"/>
    <p:sldId id="283" r:id="rId16"/>
    <p:sldId id="284" r:id="rId17"/>
    <p:sldId id="285" r:id="rId18"/>
    <p:sldId id="286" r:id="rId19"/>
    <p:sldId id="287" r:id="rId20"/>
    <p:sldId id="288" r:id="rId21"/>
    <p:sldId id="289" r:id="rId22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70"/>
            <p14:sldId id="275"/>
            <p14:sldId id="278"/>
            <p14:sldId id="279"/>
            <p14:sldId id="274"/>
            <p14:sldId id="276"/>
            <p14:sldId id="277"/>
            <p14:sldId id="281"/>
            <p14:sldId id="280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354490-294E-44B3-9C21-42568618C78C}" v="38" dt="2024-10-08T20:18:21.24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135" autoAdjust="0"/>
  </p:normalViewPr>
  <p:slideViewPr>
    <p:cSldViewPr snapToGrid="0">
      <p:cViewPr varScale="1">
        <p:scale>
          <a:sx n="142" d="100"/>
          <a:sy n="142" d="100"/>
        </p:scale>
        <p:origin x="1608" y="1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S::jfvillavisanb@itc.edu.co::e5ced5c2-d787-455d-b115-4f08a699b8c8" providerId="AD" clId="Web-{9FFA3762-D21C-6281-353B-ACF4B16C48B6}"/>
    <pc:docChg chg="modSld">
      <pc:chgData name="JHEYSON FABIAN VILLAVISAN BUITRAGO" userId="S::jfvillavisanb@itc.edu.co::e5ced5c2-d787-455d-b115-4f08a699b8c8" providerId="AD" clId="Web-{9FFA3762-D21C-6281-353B-ACF4B16C48B6}" dt="2023-08-23T01:58:56.493" v="7"/>
      <pc:docMkLst>
        <pc:docMk/>
      </pc:docMkLst>
      <pc:sldChg chg="delSp">
        <pc:chgData name="JHEYSON FABIAN VILLAVISAN BUITRAGO" userId="S::jfvillavisanb@itc.edu.co::e5ced5c2-d787-455d-b115-4f08a699b8c8" providerId="AD" clId="Web-{9FFA3762-D21C-6281-353B-ACF4B16C48B6}" dt="2023-08-23T01:58:56.493" v="7"/>
        <pc:sldMkLst>
          <pc:docMk/>
          <pc:sldMk cId="4107059945" sldId="282"/>
        </pc:sldMkLst>
        <pc:spChg chg="del">
          <ac:chgData name="JHEYSON FABIAN VILLAVISAN BUITRAGO" userId="S::jfvillavisanb@itc.edu.co::e5ced5c2-d787-455d-b115-4f08a699b8c8" providerId="AD" clId="Web-{9FFA3762-D21C-6281-353B-ACF4B16C48B6}" dt="2023-08-23T01:58:56.493" v="7"/>
          <ac:spMkLst>
            <pc:docMk/>
            <pc:sldMk cId="4107059945" sldId="282"/>
            <ac:spMk id="2" creationId="{3B5BAF9D-0114-E32F-3DB7-36F1D9EB4053}"/>
          </ac:spMkLst>
        </pc:spChg>
      </pc:sldChg>
      <pc:sldChg chg="modSp">
        <pc:chgData name="JHEYSON FABIAN VILLAVISAN BUITRAGO" userId="S::jfvillavisanb@itc.edu.co::e5ced5c2-d787-455d-b115-4f08a699b8c8" providerId="AD" clId="Web-{9FFA3762-D21C-6281-353B-ACF4B16C48B6}" dt="2023-08-22T23:14:38.946" v="6" actId="20577"/>
        <pc:sldMkLst>
          <pc:docMk/>
          <pc:sldMk cId="2611572295" sldId="286"/>
        </pc:sldMkLst>
        <pc:spChg chg="mod">
          <ac:chgData name="JHEYSON FABIAN VILLAVISAN BUITRAGO" userId="S::jfvillavisanb@itc.edu.co::e5ced5c2-d787-455d-b115-4f08a699b8c8" providerId="AD" clId="Web-{9FFA3762-D21C-6281-353B-ACF4B16C48B6}" dt="2023-08-22T23:14:38.946" v="6" actId="20577"/>
          <ac:spMkLst>
            <pc:docMk/>
            <pc:sldMk cId="2611572295" sldId="286"/>
            <ac:spMk id="2" creationId="{D8D66AC1-10B3-7F04-71F8-9B6759C1F3D2}"/>
          </ac:spMkLst>
        </pc:spChg>
      </pc:sldChg>
    </pc:docChg>
  </pc:docChgLst>
  <pc:docChgLst>
    <pc:chgData name="FABIAN PALACIO ARANGO" userId="S::fpalacioa@itc.edu.co::0e2bfb71-32b6-4edd-85c7-a9cbf704e9d1" providerId="AD" clId="Web-{CA1A62E4-186B-A9AA-2055-2FB961D828AF}"/>
    <pc:docChg chg="modSld">
      <pc:chgData name="FABIAN PALACIO ARANGO" userId="S::fpalacioa@itc.edu.co::0e2bfb71-32b6-4edd-85c7-a9cbf704e9d1" providerId="AD" clId="Web-{CA1A62E4-186B-A9AA-2055-2FB961D828AF}" dt="2023-08-30T01:35:30.919" v="0" actId="1076"/>
      <pc:docMkLst>
        <pc:docMk/>
      </pc:docMkLst>
      <pc:sldChg chg="modSp">
        <pc:chgData name="FABIAN PALACIO ARANGO" userId="S::fpalacioa@itc.edu.co::0e2bfb71-32b6-4edd-85c7-a9cbf704e9d1" providerId="AD" clId="Web-{CA1A62E4-186B-A9AA-2055-2FB961D828AF}" dt="2023-08-30T01:35:30.919" v="0" actId="1076"/>
        <pc:sldMkLst>
          <pc:docMk/>
          <pc:sldMk cId="2152738375" sldId="279"/>
        </pc:sldMkLst>
        <pc:spChg chg="mod">
          <ac:chgData name="FABIAN PALACIO ARANGO" userId="S::fpalacioa@itc.edu.co::0e2bfb71-32b6-4edd-85c7-a9cbf704e9d1" providerId="AD" clId="Web-{CA1A62E4-186B-A9AA-2055-2FB961D828AF}" dt="2023-08-30T01:35:30.919" v="0" actId="1076"/>
          <ac:spMkLst>
            <pc:docMk/>
            <pc:sldMk cId="2152738375" sldId="279"/>
            <ac:spMk id="16" creationId="{61C30305-C78C-F687-635F-1E0E3726D49F}"/>
          </ac:spMkLst>
        </pc:spChg>
      </pc:sldChg>
    </pc:docChg>
  </pc:docChgLst>
  <pc:docChgLst>
    <pc:chgData name="JHEYSON FABIAN VILLAVISAN BUITRAGO" userId="e5ced5c2-d787-455d-b115-4f08a699b8c8" providerId="ADAL" clId="{5B1FDE35-D1E6-4256-8898-2C93837AC47A}"/>
    <pc:docChg chg="undo custSel addSld delSld modSld modSection">
      <pc:chgData name="JHEYSON FABIAN VILLAVISAN BUITRAGO" userId="e5ced5c2-d787-455d-b115-4f08a699b8c8" providerId="ADAL" clId="{5B1FDE35-D1E6-4256-8898-2C93837AC47A}" dt="2023-09-10T19:23:27.772" v="628" actId="5793"/>
      <pc:docMkLst>
        <pc:docMk/>
      </pc:docMkLst>
      <pc:sldChg chg="modSp mod">
        <pc:chgData name="JHEYSON FABIAN VILLAVISAN BUITRAGO" userId="e5ced5c2-d787-455d-b115-4f08a699b8c8" providerId="ADAL" clId="{5B1FDE35-D1E6-4256-8898-2C93837AC47A}" dt="2023-09-10T17:05:21.929" v="12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5B1FDE35-D1E6-4256-8898-2C93837AC47A}" dt="2023-09-10T17:05:21.929" v="12" actId="20577"/>
          <ac:spMkLst>
            <pc:docMk/>
            <pc:sldMk cId="3709177429" sldId="274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5B1FDE35-D1E6-4256-8898-2C93837AC47A}" dt="2023-09-10T17:11:23.170" v="256" actId="20577"/>
        <pc:sldMkLst>
          <pc:docMk/>
          <pc:sldMk cId="1337945214" sldId="276"/>
        </pc:sldMkLst>
        <pc:spChg chg="mod">
          <ac:chgData name="JHEYSON FABIAN VILLAVISAN BUITRAGO" userId="e5ced5c2-d787-455d-b115-4f08a699b8c8" providerId="ADAL" clId="{5B1FDE35-D1E6-4256-8898-2C93837AC47A}" dt="2023-09-10T17:11:23.170" v="256" actId="20577"/>
          <ac:spMkLst>
            <pc:docMk/>
            <pc:sldMk cId="1337945214" sldId="276"/>
            <ac:spMk id="2" creationId="{8B0794F0-6500-1A1C-3C13-CAFA1EE7248A}"/>
          </ac:spMkLst>
        </pc:spChg>
      </pc:sldChg>
      <pc:sldChg chg="addSp delSp modSp mod modNotes modNotesTx">
        <pc:chgData name="JHEYSON FABIAN VILLAVISAN BUITRAGO" userId="e5ced5c2-d787-455d-b115-4f08a699b8c8" providerId="ADAL" clId="{5B1FDE35-D1E6-4256-8898-2C93837AC47A}" dt="2023-09-10T19:22:19.204" v="611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5B1FDE35-D1E6-4256-8898-2C93837AC47A}" dt="2023-09-10T18:24:19.403" v="593" actId="20577"/>
          <ac:spMkLst>
            <pc:docMk/>
            <pc:sldMk cId="3289317891" sldId="277"/>
            <ac:spMk id="2" creationId="{8B0794F0-6500-1A1C-3C13-CAFA1EE7248A}"/>
          </ac:spMkLst>
        </pc:spChg>
        <pc:spChg chg="add mod">
          <ac:chgData name="JHEYSON FABIAN VILLAVISAN BUITRAGO" userId="e5ced5c2-d787-455d-b115-4f08a699b8c8" providerId="ADAL" clId="{5B1FDE35-D1E6-4256-8898-2C93837AC47A}" dt="2023-09-10T19:22:19.204" v="611" actId="20577"/>
          <ac:spMkLst>
            <pc:docMk/>
            <pc:sldMk cId="3289317891" sldId="277"/>
            <ac:spMk id="7" creationId="{CA627DF2-87E8-478C-03B1-91C42DE1B811}"/>
          </ac:spMkLst>
        </pc:spChg>
        <pc:spChg chg="mod">
          <ac:chgData name="JHEYSON FABIAN VILLAVISAN BUITRAGO" userId="e5ced5c2-d787-455d-b115-4f08a699b8c8" providerId="ADAL" clId="{5B1FDE35-D1E6-4256-8898-2C93837AC47A}" dt="2023-09-10T18:22:06.302" v="549" actId="1076"/>
          <ac:spMkLst>
            <pc:docMk/>
            <pc:sldMk cId="3289317891" sldId="277"/>
            <ac:spMk id="16" creationId="{61C30305-C78C-F687-635F-1E0E3726D49F}"/>
          </ac:spMkLst>
        </pc:spChg>
        <pc:picChg chg="add del mod">
          <ac:chgData name="JHEYSON FABIAN VILLAVISAN BUITRAGO" userId="e5ced5c2-d787-455d-b115-4f08a699b8c8" providerId="ADAL" clId="{5B1FDE35-D1E6-4256-8898-2C93837AC47A}" dt="2023-09-10T17:23:19.302" v="291" actId="478"/>
          <ac:picMkLst>
            <pc:docMk/>
            <pc:sldMk cId="3289317891" sldId="277"/>
            <ac:picMk id="4" creationId="{D945AB0F-9D01-4726-2247-4C8A1FF55F39}"/>
          </ac:picMkLst>
        </pc:picChg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1782819992" sldId="278"/>
        </pc:sldMkLst>
      </pc:sldChg>
      <pc:sldChg chg="addSp delSp modSp add mod">
        <pc:chgData name="JHEYSON FABIAN VILLAVISAN BUITRAGO" userId="e5ced5c2-d787-455d-b115-4f08a699b8c8" providerId="ADAL" clId="{5B1FDE35-D1E6-4256-8898-2C93837AC47A}" dt="2023-09-10T19:23:27.772" v="628" actId="5793"/>
        <pc:sldMkLst>
          <pc:docMk/>
          <pc:sldMk cId="2818467161" sldId="278"/>
        </pc:sldMkLst>
        <pc:spChg chg="del">
          <ac:chgData name="JHEYSON FABIAN VILLAVISAN BUITRAGO" userId="e5ced5c2-d787-455d-b115-4f08a699b8c8" providerId="ADAL" clId="{5B1FDE35-D1E6-4256-8898-2C93837AC47A}" dt="2023-09-10T18:41:15.829" v="596" actId="478"/>
          <ac:spMkLst>
            <pc:docMk/>
            <pc:sldMk cId="2818467161" sldId="278"/>
            <ac:spMk id="2" creationId="{8B0794F0-6500-1A1C-3C13-CAFA1EE7248A}"/>
          </ac:spMkLst>
        </pc:spChg>
        <pc:spChg chg="add mod">
          <ac:chgData name="JHEYSON FABIAN VILLAVISAN BUITRAGO" userId="e5ced5c2-d787-455d-b115-4f08a699b8c8" providerId="ADAL" clId="{5B1FDE35-D1E6-4256-8898-2C93837AC47A}" dt="2023-09-10T19:23:14.779" v="616" actId="1076"/>
          <ac:spMkLst>
            <pc:docMk/>
            <pc:sldMk cId="2818467161" sldId="278"/>
            <ac:spMk id="3" creationId="{773FAF0B-C2E2-C9F2-7112-1EB60452E8ED}"/>
          </ac:spMkLst>
        </pc:spChg>
        <pc:spChg chg="add mod">
          <ac:chgData name="JHEYSON FABIAN VILLAVISAN BUITRAGO" userId="e5ced5c2-d787-455d-b115-4f08a699b8c8" providerId="ADAL" clId="{5B1FDE35-D1E6-4256-8898-2C93837AC47A}" dt="2023-09-10T19:23:27.772" v="628" actId="5793"/>
          <ac:spMkLst>
            <pc:docMk/>
            <pc:sldMk cId="2818467161" sldId="278"/>
            <ac:spMk id="4" creationId="{6B4B697C-994E-F1A4-5D65-495C99EA75D7}"/>
          </ac:spMkLst>
        </pc:spChg>
        <pc:spChg chg="del">
          <ac:chgData name="JHEYSON FABIAN VILLAVISAN BUITRAGO" userId="e5ced5c2-d787-455d-b115-4f08a699b8c8" providerId="ADAL" clId="{5B1FDE35-D1E6-4256-8898-2C93837AC47A}" dt="2023-09-10T18:41:17.768" v="597" actId="478"/>
          <ac:spMkLst>
            <pc:docMk/>
            <pc:sldMk cId="2818467161" sldId="278"/>
            <ac:spMk id="7" creationId="{CA627DF2-87E8-478C-03B1-91C42DE1B811}"/>
          </ac:spMkLst>
        </pc:spChg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2152738375" sldId="279"/>
        </pc:sldMkLst>
      </pc:sldChg>
      <pc:sldChg chg="new del">
        <pc:chgData name="JHEYSON FABIAN VILLAVISAN BUITRAGO" userId="e5ced5c2-d787-455d-b115-4f08a699b8c8" providerId="ADAL" clId="{5B1FDE35-D1E6-4256-8898-2C93837AC47A}" dt="2023-09-10T19:18:02.045" v="607" actId="680"/>
        <pc:sldMkLst>
          <pc:docMk/>
          <pc:sldMk cId="2231495777" sldId="279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4032729821" sldId="280"/>
        </pc:sldMkLst>
      </pc:sldChg>
      <pc:sldChg chg="del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3562392407" sldId="281"/>
        </pc:sldMkLst>
      </pc:sldChg>
      <pc:sldChg chg="del modNotes">
        <pc:chgData name="JHEYSON FABIAN VILLAVISAN BUITRAGO" userId="e5ced5c2-d787-455d-b115-4f08a699b8c8" providerId="ADAL" clId="{5B1FDE35-D1E6-4256-8898-2C93837AC47A}" dt="2023-09-10T18:25:26.311" v="594" actId="47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5589F596-EE76-42B5-8430-0657D89CEE6B}"/>
    <pc:docChg chg="undo custSel addSld delSld modSld sldOrd modSection">
      <pc:chgData name="JHEYSON FABIAN VILLAVISAN BUITRAGO" userId="e5ced5c2-d787-455d-b115-4f08a699b8c8" providerId="ADAL" clId="{5589F596-EE76-42B5-8430-0657D89CEE6B}" dt="2023-08-29T20:01:25.262" v="1286" actId="20577"/>
      <pc:docMkLst>
        <pc:docMk/>
      </pc:docMkLst>
      <pc:sldChg chg="modSp mod">
        <pc:chgData name="JHEYSON FABIAN VILLAVISAN BUITRAGO" userId="e5ced5c2-d787-455d-b115-4f08a699b8c8" providerId="ADAL" clId="{5589F596-EE76-42B5-8430-0657D89CEE6B}" dt="2023-08-29T18:21:55.313" v="8" actId="13926"/>
        <pc:sldMkLst>
          <pc:docMk/>
          <pc:sldMk cId="2505371292" sldId="270"/>
        </pc:sldMkLst>
        <pc:graphicFrameChg chg="modGraphic">
          <ac:chgData name="JHEYSON FABIAN VILLAVISAN BUITRAGO" userId="e5ced5c2-d787-455d-b115-4f08a699b8c8" providerId="ADAL" clId="{5589F596-EE76-42B5-8430-0657D89CEE6B}" dt="2023-08-29T18:21:55.313" v="8" actId="13926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modSp mod">
        <pc:chgData name="JHEYSON FABIAN VILLAVISAN BUITRAGO" userId="e5ced5c2-d787-455d-b115-4f08a699b8c8" providerId="ADAL" clId="{5589F596-EE76-42B5-8430-0657D89CEE6B}" dt="2023-08-29T18:23:03.579" v="44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5589F596-EE76-42B5-8430-0657D89CEE6B}" dt="2023-08-29T18:23:03.579" v="44" actId="20577"/>
          <ac:spMkLst>
            <pc:docMk/>
            <pc:sldMk cId="3709177429" sldId="274"/>
            <ac:spMk id="16" creationId="{61C30305-C78C-F687-635F-1E0E3726D49F}"/>
          </ac:spMkLst>
        </pc:spChg>
      </pc:sldChg>
      <pc:sldChg chg="modSp mod">
        <pc:chgData name="JHEYSON FABIAN VILLAVISAN BUITRAGO" userId="e5ced5c2-d787-455d-b115-4f08a699b8c8" providerId="ADAL" clId="{5589F596-EE76-42B5-8430-0657D89CEE6B}" dt="2023-08-29T18:39:28.298" v="368" actId="20577"/>
        <pc:sldMkLst>
          <pc:docMk/>
          <pc:sldMk cId="1450893007" sldId="275"/>
        </pc:sldMkLst>
        <pc:spChg chg="mod">
          <ac:chgData name="JHEYSON FABIAN VILLAVISAN BUITRAGO" userId="e5ced5c2-d787-455d-b115-4f08a699b8c8" providerId="ADAL" clId="{5589F596-EE76-42B5-8430-0657D89CEE6B}" dt="2023-08-29T18:39:28.298" v="368" actId="20577"/>
          <ac:spMkLst>
            <pc:docMk/>
            <pc:sldMk cId="1450893007" sldId="275"/>
            <ac:spMk id="4" creationId="{2C7E43D4-8286-4BEE-907B-3A35AE701C90}"/>
          </ac:spMkLst>
        </pc:spChg>
      </pc:sldChg>
      <pc:sldChg chg="modSp mod">
        <pc:chgData name="JHEYSON FABIAN VILLAVISAN BUITRAGO" userId="e5ced5c2-d787-455d-b115-4f08a699b8c8" providerId="ADAL" clId="{5589F596-EE76-42B5-8430-0657D89CEE6B}" dt="2023-08-29T18:27:27.609" v="95" actId="1076"/>
        <pc:sldMkLst>
          <pc:docMk/>
          <pc:sldMk cId="1337945214" sldId="276"/>
        </pc:sldMkLst>
        <pc:spChg chg="mod">
          <ac:chgData name="JHEYSON FABIAN VILLAVISAN BUITRAGO" userId="e5ced5c2-d787-455d-b115-4f08a699b8c8" providerId="ADAL" clId="{5589F596-EE76-42B5-8430-0657D89CEE6B}" dt="2023-08-29T18:27:27.609" v="95" actId="1076"/>
          <ac:spMkLst>
            <pc:docMk/>
            <pc:sldMk cId="1337945214" sldId="276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5589F596-EE76-42B5-8430-0657D89CEE6B}" dt="2023-08-29T18:23:23.829" v="71" actId="20577"/>
          <ac:spMkLst>
            <pc:docMk/>
            <pc:sldMk cId="1337945214" sldId="276"/>
            <ac:spMk id="16" creationId="{61C30305-C78C-F687-635F-1E0E3726D49F}"/>
          </ac:spMkLst>
        </pc:spChg>
      </pc:sldChg>
      <pc:sldChg chg="delSp modSp mod">
        <pc:chgData name="JHEYSON FABIAN VILLAVISAN BUITRAGO" userId="e5ced5c2-d787-455d-b115-4f08a699b8c8" providerId="ADAL" clId="{5589F596-EE76-42B5-8430-0657D89CEE6B}" dt="2023-08-29T18:40:47.197" v="429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5589F596-EE76-42B5-8430-0657D89CEE6B}" dt="2023-08-29T18:40:47.197" v="429" actId="20577"/>
          <ac:spMkLst>
            <pc:docMk/>
            <pc:sldMk cId="3289317891" sldId="277"/>
            <ac:spMk id="2" creationId="{8B0794F0-6500-1A1C-3C13-CAFA1EE7248A}"/>
          </ac:spMkLst>
        </pc:spChg>
        <pc:spChg chg="del mod">
          <ac:chgData name="JHEYSON FABIAN VILLAVISAN BUITRAGO" userId="e5ced5c2-d787-455d-b115-4f08a699b8c8" providerId="ADAL" clId="{5589F596-EE76-42B5-8430-0657D89CEE6B}" dt="2023-08-29T18:34:53.789" v="202" actId="478"/>
          <ac:spMkLst>
            <pc:docMk/>
            <pc:sldMk cId="3289317891" sldId="277"/>
            <ac:spMk id="3" creationId="{8F12B499-633C-01E3-DA9C-F461A36C3BC5}"/>
          </ac:spMkLst>
        </pc:spChg>
        <pc:spChg chg="del">
          <ac:chgData name="JHEYSON FABIAN VILLAVISAN BUITRAGO" userId="e5ced5c2-d787-455d-b115-4f08a699b8c8" providerId="ADAL" clId="{5589F596-EE76-42B5-8430-0657D89CEE6B}" dt="2023-08-29T18:34:56.017" v="203" actId="478"/>
          <ac:spMkLst>
            <pc:docMk/>
            <pc:sldMk cId="3289317891" sldId="277"/>
            <ac:spMk id="7" creationId="{8F88D0EC-F6BD-391C-B4EB-796E3ABF1D36}"/>
          </ac:spMkLst>
        </pc:spChg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004471054" sldId="278"/>
        </pc:sldMkLst>
      </pc:sldChg>
      <pc:sldChg chg="modSp add mod">
        <pc:chgData name="JHEYSON FABIAN VILLAVISAN BUITRAGO" userId="e5ced5c2-d787-455d-b115-4f08a699b8c8" providerId="ADAL" clId="{5589F596-EE76-42B5-8430-0657D89CEE6B}" dt="2023-08-29T18:44:24.479" v="605" actId="20577"/>
        <pc:sldMkLst>
          <pc:docMk/>
          <pc:sldMk cId="1782819992" sldId="278"/>
        </pc:sldMkLst>
        <pc:spChg chg="mod">
          <ac:chgData name="JHEYSON FABIAN VILLAVISAN BUITRAGO" userId="e5ced5c2-d787-455d-b115-4f08a699b8c8" providerId="ADAL" clId="{5589F596-EE76-42B5-8430-0657D89CEE6B}" dt="2023-08-29T18:44:24.479" v="605" actId="20577"/>
          <ac:spMkLst>
            <pc:docMk/>
            <pc:sldMk cId="1782819992" sldId="278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5589F596-EE76-42B5-8430-0657D89CEE6B}" dt="2023-08-29T18:41:44.567" v="432" actId="20577"/>
          <ac:spMkLst>
            <pc:docMk/>
            <pc:sldMk cId="1782819992" sldId="278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5589F596-EE76-42B5-8430-0657D89CEE6B}" dt="2023-08-29T18:41:57.348" v="463" actId="20577"/>
          <ac:spMkLst>
            <pc:docMk/>
            <pc:sldMk cId="1782819992" sldId="278"/>
            <ac:spMk id="16" creationId="{61C30305-C78C-F687-635F-1E0E3726D49F}"/>
          </ac:spMkLst>
        </pc:spChg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384271638" sldId="279"/>
        </pc:sldMkLst>
      </pc:sldChg>
      <pc:sldChg chg="addSp modSp add mod modNotesTx">
        <pc:chgData name="JHEYSON FABIAN VILLAVISAN BUITRAGO" userId="e5ced5c2-d787-455d-b115-4f08a699b8c8" providerId="ADAL" clId="{5589F596-EE76-42B5-8430-0657D89CEE6B}" dt="2023-08-29T19:59:23.190" v="1217"/>
        <pc:sldMkLst>
          <pc:docMk/>
          <pc:sldMk cId="2152738375" sldId="279"/>
        </pc:sldMkLst>
        <pc:spChg chg="mod">
          <ac:chgData name="JHEYSON FABIAN VILLAVISAN BUITRAGO" userId="e5ced5c2-d787-455d-b115-4f08a699b8c8" providerId="ADAL" clId="{5589F596-EE76-42B5-8430-0657D89CEE6B}" dt="2023-08-29T19:05:15.858" v="829" actId="20577"/>
          <ac:spMkLst>
            <pc:docMk/>
            <pc:sldMk cId="2152738375" sldId="279"/>
            <ac:spMk id="2" creationId="{8B0794F0-6500-1A1C-3C13-CAFA1EE7248A}"/>
          </ac:spMkLst>
        </pc:spChg>
        <pc:spChg chg="add mod">
          <ac:chgData name="JHEYSON FABIAN VILLAVISAN BUITRAGO" userId="e5ced5c2-d787-455d-b115-4f08a699b8c8" providerId="ADAL" clId="{5589F596-EE76-42B5-8430-0657D89CEE6B}" dt="2023-08-29T19:44:11.763" v="979" actId="20577"/>
          <ac:spMkLst>
            <pc:docMk/>
            <pc:sldMk cId="2152738375" sldId="279"/>
            <ac:spMk id="3" creationId="{D3122CE0-C1CE-A049-9176-7F64B424B087}"/>
          </ac:spMkLst>
        </pc:spChg>
        <pc:spChg chg="add mod">
          <ac:chgData name="JHEYSON FABIAN VILLAVISAN BUITRAGO" userId="e5ced5c2-d787-455d-b115-4f08a699b8c8" providerId="ADAL" clId="{5589F596-EE76-42B5-8430-0657D89CEE6B}" dt="2023-08-29T19:46:18.922" v="1091" actId="20577"/>
          <ac:spMkLst>
            <pc:docMk/>
            <pc:sldMk cId="2152738375" sldId="279"/>
            <ac:spMk id="4" creationId="{156D4460-BDB7-C14D-E9C4-A3AB5A3A03FB}"/>
          </ac:spMkLst>
        </pc:spChg>
        <pc:spChg chg="mod">
          <ac:chgData name="JHEYSON FABIAN VILLAVISAN BUITRAGO" userId="e5ced5c2-d787-455d-b115-4f08a699b8c8" providerId="ADAL" clId="{5589F596-EE76-42B5-8430-0657D89CEE6B}" dt="2023-08-29T19:46:34.068" v="1094" actId="20577"/>
          <ac:spMkLst>
            <pc:docMk/>
            <pc:sldMk cId="2152738375" sldId="279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47121198" sldId="280"/>
        </pc:sldMkLst>
      </pc:sldChg>
      <pc:sldChg chg="addSp modSp add mod ord modNotes modNotesTx">
        <pc:chgData name="JHEYSON FABIAN VILLAVISAN BUITRAGO" userId="e5ced5c2-d787-455d-b115-4f08a699b8c8" providerId="ADAL" clId="{5589F596-EE76-42B5-8430-0657D89CEE6B}" dt="2023-08-29T19:43:12.330" v="949" actId="20577"/>
        <pc:sldMkLst>
          <pc:docMk/>
          <pc:sldMk cId="4032729821" sldId="280"/>
        </pc:sldMkLst>
        <pc:spChg chg="add mod">
          <ac:chgData name="JHEYSON FABIAN VILLAVISAN BUITRAGO" userId="e5ced5c2-d787-455d-b115-4f08a699b8c8" providerId="ADAL" clId="{5589F596-EE76-42B5-8430-0657D89CEE6B}" dt="2023-08-29T19:43:06.297" v="943" actId="20577"/>
          <ac:spMkLst>
            <pc:docMk/>
            <pc:sldMk cId="4032729821" sldId="280"/>
            <ac:spMk id="7" creationId="{B9C24C51-E58F-FCCB-978A-B868D5F7727F}"/>
          </ac:spMkLst>
        </pc:spChg>
        <pc:spChg chg="add mod">
          <ac:chgData name="JHEYSON FABIAN VILLAVISAN BUITRAGO" userId="e5ced5c2-d787-455d-b115-4f08a699b8c8" providerId="ADAL" clId="{5589F596-EE76-42B5-8430-0657D89CEE6B}" dt="2023-08-29T19:43:10.164" v="946" actId="20577"/>
          <ac:spMkLst>
            <pc:docMk/>
            <pc:sldMk cId="4032729821" sldId="280"/>
            <ac:spMk id="8" creationId="{3760885B-1F3D-999D-41B8-BB830B3E13D2}"/>
          </ac:spMkLst>
        </pc:spChg>
        <pc:spChg chg="add mod">
          <ac:chgData name="JHEYSON FABIAN VILLAVISAN BUITRAGO" userId="e5ced5c2-d787-455d-b115-4f08a699b8c8" providerId="ADAL" clId="{5589F596-EE76-42B5-8430-0657D89CEE6B}" dt="2023-08-29T19:43:12.330" v="949" actId="20577"/>
          <ac:spMkLst>
            <pc:docMk/>
            <pc:sldMk cId="4032729821" sldId="280"/>
            <ac:spMk id="9" creationId="{8D3451ED-0988-6CC8-0D04-59E55FE851F0}"/>
          </ac:spMkLst>
        </pc:spChg>
        <pc:spChg chg="mod">
          <ac:chgData name="JHEYSON FABIAN VILLAVISAN BUITRAGO" userId="e5ced5c2-d787-455d-b115-4f08a699b8c8" providerId="ADAL" clId="{5589F596-EE76-42B5-8430-0657D89CEE6B}" dt="2023-08-29T18:52:56.167" v="786" actId="20577"/>
          <ac:spMkLst>
            <pc:docMk/>
            <pc:sldMk cId="4032729821" sldId="280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5589F596-EE76-42B5-8430-0657D89CEE6B}" dt="2023-08-29T18:52:46.272" v="784" actId="20577"/>
          <ac:spMkLst>
            <pc:docMk/>
            <pc:sldMk cId="4032729821" sldId="280"/>
            <ac:spMk id="16" creationId="{61C30305-C78C-F687-635F-1E0E3726D49F}"/>
          </ac:spMkLst>
        </pc:spChg>
        <pc:picChg chg="add mod">
          <ac:chgData name="JHEYSON FABIAN VILLAVISAN BUITRAGO" userId="e5ced5c2-d787-455d-b115-4f08a699b8c8" providerId="ADAL" clId="{5589F596-EE76-42B5-8430-0657D89CEE6B}" dt="2023-08-29T18:53:08.488" v="825" actId="14100"/>
          <ac:picMkLst>
            <pc:docMk/>
            <pc:sldMk cId="4032729821" sldId="280"/>
            <ac:picMk id="4" creationId="{7F3F3859-A932-8E5F-F88B-5C5FE6DB4542}"/>
          </ac:picMkLst>
        </pc:picChg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1671357769" sldId="281"/>
        </pc:sldMkLst>
      </pc:sldChg>
      <pc:sldChg chg="addSp modSp add mod">
        <pc:chgData name="JHEYSON FABIAN VILLAVISAN BUITRAGO" userId="e5ced5c2-d787-455d-b115-4f08a699b8c8" providerId="ADAL" clId="{5589F596-EE76-42B5-8430-0657D89CEE6B}" dt="2023-08-29T19:18:34.161" v="940" actId="20577"/>
        <pc:sldMkLst>
          <pc:docMk/>
          <pc:sldMk cId="3562392407" sldId="281"/>
        </pc:sldMkLst>
        <pc:spChg chg="mod">
          <ac:chgData name="JHEYSON FABIAN VILLAVISAN BUITRAGO" userId="e5ced5c2-d787-455d-b115-4f08a699b8c8" providerId="ADAL" clId="{5589F596-EE76-42B5-8430-0657D89CEE6B}" dt="2023-08-29T19:18:34.161" v="940" actId="20577"/>
          <ac:spMkLst>
            <pc:docMk/>
            <pc:sldMk cId="3562392407" sldId="281"/>
            <ac:spMk id="2" creationId="{8B0794F0-6500-1A1C-3C13-CAFA1EE7248A}"/>
          </ac:spMkLst>
        </pc:spChg>
        <pc:spChg chg="add mod">
          <ac:chgData name="JHEYSON FABIAN VILLAVISAN BUITRAGO" userId="e5ced5c2-d787-455d-b115-4f08a699b8c8" providerId="ADAL" clId="{5589F596-EE76-42B5-8430-0657D89CEE6B}" dt="2023-08-29T19:12:33.201" v="861" actId="20577"/>
          <ac:spMkLst>
            <pc:docMk/>
            <pc:sldMk cId="3562392407" sldId="281"/>
            <ac:spMk id="3" creationId="{13B98BC1-88AA-5199-133B-527E2D0EDCBE}"/>
          </ac:spMkLst>
        </pc:spChg>
        <pc:spChg chg="mod">
          <ac:chgData name="JHEYSON FABIAN VILLAVISAN BUITRAGO" userId="e5ced5c2-d787-455d-b115-4f08a699b8c8" providerId="ADAL" clId="{5589F596-EE76-42B5-8430-0657D89CEE6B}" dt="2023-08-29T19:12:57.771" v="867" actId="20577"/>
          <ac:spMkLst>
            <pc:docMk/>
            <pc:sldMk cId="3562392407" sldId="281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5589F596-EE76-42B5-8430-0657D89CEE6B}" dt="2023-08-29T19:05:52.018" v="845" actId="20577"/>
          <ac:spMkLst>
            <pc:docMk/>
            <pc:sldMk cId="3562392407" sldId="281"/>
            <ac:spMk id="16" creationId="{61C30305-C78C-F687-635F-1E0E3726D49F}"/>
          </ac:spMkLst>
        </pc:spChg>
      </pc:sldChg>
      <pc:sldChg chg="delSp modSp add mod modNotesTx">
        <pc:chgData name="JHEYSON FABIAN VILLAVISAN BUITRAGO" userId="e5ced5c2-d787-455d-b115-4f08a699b8c8" providerId="ADAL" clId="{5589F596-EE76-42B5-8430-0657D89CEE6B}" dt="2023-08-29T20:01:25.262" v="1286" actId="20577"/>
        <pc:sldMkLst>
          <pc:docMk/>
          <pc:sldMk cId="2682498100" sldId="282"/>
        </pc:sldMkLst>
        <pc:spChg chg="mod">
          <ac:chgData name="JHEYSON FABIAN VILLAVISAN BUITRAGO" userId="e5ced5c2-d787-455d-b115-4f08a699b8c8" providerId="ADAL" clId="{5589F596-EE76-42B5-8430-0657D89CEE6B}" dt="2023-08-29T20:01:25.262" v="1286" actId="20577"/>
          <ac:spMkLst>
            <pc:docMk/>
            <pc:sldMk cId="2682498100" sldId="282"/>
            <ac:spMk id="2" creationId="{8B0794F0-6500-1A1C-3C13-CAFA1EE7248A}"/>
          </ac:spMkLst>
        </pc:spChg>
        <pc:spChg chg="del">
          <ac:chgData name="JHEYSON FABIAN VILLAVISAN BUITRAGO" userId="e5ced5c2-d787-455d-b115-4f08a699b8c8" providerId="ADAL" clId="{5589F596-EE76-42B5-8430-0657D89CEE6B}" dt="2023-08-29T19:46:04.927" v="1087" actId="478"/>
          <ac:spMkLst>
            <pc:docMk/>
            <pc:sldMk cId="2682498100" sldId="282"/>
            <ac:spMk id="3" creationId="{13B98BC1-88AA-5199-133B-527E2D0EDCBE}"/>
          </ac:spMkLst>
        </pc:spChg>
        <pc:spChg chg="mod">
          <ac:chgData name="JHEYSON FABIAN VILLAVISAN BUITRAGO" userId="e5ced5c2-d787-455d-b115-4f08a699b8c8" providerId="ADAL" clId="{5589F596-EE76-42B5-8430-0657D89CEE6B}" dt="2023-08-29T19:46:38.903" v="1099" actId="20577"/>
          <ac:spMkLst>
            <pc:docMk/>
            <pc:sldMk cId="2682498100" sldId="282"/>
            <ac:spMk id="10" creationId="{AF4E183E-A171-4923-A99E-D149888CEC37}"/>
          </ac:spMkLst>
        </pc:spChg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4107059945" sldId="282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82074344" sldId="283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461604568" sldId="284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3016581845" sldId="285"/>
        </pc:sldMkLst>
      </pc:sldChg>
      <pc:sldChg chg="del">
        <pc:chgData name="JHEYSON FABIAN VILLAVISAN BUITRAGO" userId="e5ced5c2-d787-455d-b115-4f08a699b8c8" providerId="ADAL" clId="{5589F596-EE76-42B5-8430-0657D89CEE6B}" dt="2023-08-29T18:27:52.358" v="96" actId="47"/>
        <pc:sldMkLst>
          <pc:docMk/>
          <pc:sldMk cId="2611572295" sldId="286"/>
        </pc:sldMkLst>
      </pc:sldChg>
    </pc:docChg>
  </pc:docChgLst>
  <pc:docChgLst>
    <pc:chgData name="JHEYSON FABIAN VILLAVISAN BUITRAGO" userId="e5ced5c2-d787-455d-b115-4f08a699b8c8" providerId="ADAL" clId="{880E6199-52AC-46E8-8E15-AB15537E3828}"/>
    <pc:docChg chg="modSld">
      <pc:chgData name="JHEYSON FABIAN VILLAVISAN BUITRAGO" userId="e5ced5c2-d787-455d-b115-4f08a699b8c8" providerId="ADAL" clId="{880E6199-52AC-46E8-8E15-AB15537E3828}" dt="2024-10-08T19:38:28.491" v="0" actId="1076"/>
      <pc:docMkLst>
        <pc:docMk/>
      </pc:docMkLst>
      <pc:sldChg chg="modSp mod">
        <pc:chgData name="JHEYSON FABIAN VILLAVISAN BUITRAGO" userId="e5ced5c2-d787-455d-b115-4f08a699b8c8" providerId="ADAL" clId="{880E6199-52AC-46E8-8E15-AB15537E3828}" dt="2024-10-08T19:38:28.491" v="0" actId="1076"/>
        <pc:sldMkLst>
          <pc:docMk/>
          <pc:sldMk cId="2245282303" sldId="283"/>
        </pc:sldMkLst>
        <pc:spChg chg="mod">
          <ac:chgData name="JHEYSON FABIAN VILLAVISAN BUITRAGO" userId="e5ced5c2-d787-455d-b115-4f08a699b8c8" providerId="ADAL" clId="{880E6199-52AC-46E8-8E15-AB15537E3828}" dt="2024-10-08T19:38:28.491" v="0" actId="1076"/>
          <ac:spMkLst>
            <pc:docMk/>
            <pc:sldMk cId="2245282303" sldId="283"/>
            <ac:spMk id="29" creationId="{18110B85-CC4A-ABEE-CA60-BDC261D49D87}"/>
          </ac:spMkLst>
        </pc:spChg>
      </pc:sldChg>
    </pc:docChg>
  </pc:docChgLst>
  <pc:docChgLst>
    <pc:chgData name="Usuario invitado" userId="S::urn:spo:anon#6bd7c26c65bd2cdbcdee62a10f47a261720ad772aa58bea8cbf17d636119b139::" providerId="AD" clId="Web-{534F55D9-02E8-49FF-B174-78DCA00DAE0A}"/>
    <pc:docChg chg="modSld">
      <pc:chgData name="Usuario invitado" userId="S::urn:spo:anon#6bd7c26c65bd2cdbcdee62a10f47a261720ad772aa58bea8cbf17d636119b139::" providerId="AD" clId="Web-{534F55D9-02E8-49FF-B174-78DCA00DAE0A}" dt="2023-08-30T01:41:17.641" v="2" actId="20577"/>
      <pc:docMkLst>
        <pc:docMk/>
      </pc:docMkLst>
      <pc:sldChg chg="modSp">
        <pc:chgData name="Usuario invitado" userId="S::urn:spo:anon#6bd7c26c65bd2cdbcdee62a10f47a261720ad772aa58bea8cbf17d636119b139::" providerId="AD" clId="Web-{534F55D9-02E8-49FF-B174-78DCA00DAE0A}" dt="2023-08-30T01:41:17.641" v="2" actId="20577"/>
        <pc:sldMkLst>
          <pc:docMk/>
          <pc:sldMk cId="2682498100" sldId="282"/>
        </pc:sldMkLst>
        <pc:spChg chg="mod">
          <ac:chgData name="Usuario invitado" userId="S::urn:spo:anon#6bd7c26c65bd2cdbcdee62a10f47a261720ad772aa58bea8cbf17d636119b139::" providerId="AD" clId="Web-{534F55D9-02E8-49FF-B174-78DCA00DAE0A}" dt="2023-08-30T01:41:17.641" v="2" actId="20577"/>
          <ac:spMkLst>
            <pc:docMk/>
            <pc:sldMk cId="2682498100" sldId="282"/>
            <ac:spMk id="2" creationId="{8B0794F0-6500-1A1C-3C13-CAFA1EE7248A}"/>
          </ac:spMkLst>
        </pc:spChg>
      </pc:sldChg>
    </pc:docChg>
  </pc:docChgLst>
  <pc:docChgLst>
    <pc:chgData name="JHEYSON FABIAN VILLAVISAN BUITRAGO" userId="e5ced5c2-d787-455d-b115-4f08a699b8c8" providerId="ADAL" clId="{CD7FAFD9-64CF-4C8A-BD35-09AD30AE3641}"/>
    <pc:docChg chg="undo custSel addSld delSld modSld modSection">
      <pc:chgData name="JHEYSON FABIAN VILLAVISAN BUITRAGO" userId="e5ced5c2-d787-455d-b115-4f08a699b8c8" providerId="ADAL" clId="{CD7FAFD9-64CF-4C8A-BD35-09AD30AE3641}" dt="2023-09-26T20:43:44.287" v="1435" actId="20577"/>
      <pc:docMkLst>
        <pc:docMk/>
      </pc:docMkLst>
      <pc:sldChg chg="modSp mod">
        <pc:chgData name="JHEYSON FABIAN VILLAVISAN BUITRAGO" userId="e5ced5c2-d787-455d-b115-4f08a699b8c8" providerId="ADAL" clId="{CD7FAFD9-64CF-4C8A-BD35-09AD30AE3641}" dt="2023-09-26T19:06:29.231" v="130" actId="13926"/>
        <pc:sldMkLst>
          <pc:docMk/>
          <pc:sldMk cId="2505371292" sldId="270"/>
        </pc:sldMkLst>
        <pc:graphicFrameChg chg="modGraphic">
          <ac:chgData name="JHEYSON FABIAN VILLAVISAN BUITRAGO" userId="e5ced5c2-d787-455d-b115-4f08a699b8c8" providerId="ADAL" clId="{CD7FAFD9-64CF-4C8A-BD35-09AD30AE3641}" dt="2023-09-26T19:06:29.231" v="130" actId="13926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addSp delSp modSp mod">
        <pc:chgData name="JHEYSON FABIAN VILLAVISAN BUITRAGO" userId="e5ced5c2-d787-455d-b115-4f08a699b8c8" providerId="ADAL" clId="{CD7FAFD9-64CF-4C8A-BD35-09AD30AE3641}" dt="2023-09-26T19:18:35.121" v="357" actId="20577"/>
        <pc:sldMkLst>
          <pc:docMk/>
          <pc:sldMk cId="3709177429" sldId="274"/>
        </pc:sldMkLst>
        <pc:spChg chg="add del mod">
          <ac:chgData name="JHEYSON FABIAN VILLAVISAN BUITRAGO" userId="e5ced5c2-d787-455d-b115-4f08a699b8c8" providerId="ADAL" clId="{CD7FAFD9-64CF-4C8A-BD35-09AD30AE3641}" dt="2023-09-26T18:46:27.970" v="29" actId="478"/>
          <ac:spMkLst>
            <pc:docMk/>
            <pc:sldMk cId="3709177429" sldId="274"/>
            <ac:spMk id="3" creationId="{55330EAE-0520-29A0-09CD-04463895F0B3}"/>
          </ac:spMkLst>
        </pc:spChg>
        <pc:spChg chg="mod">
          <ac:chgData name="JHEYSON FABIAN VILLAVISAN BUITRAGO" userId="e5ced5c2-d787-455d-b115-4f08a699b8c8" providerId="ADAL" clId="{CD7FAFD9-64CF-4C8A-BD35-09AD30AE3641}" dt="2023-09-26T19:18:35.121" v="357" actId="20577"/>
          <ac:spMkLst>
            <pc:docMk/>
            <pc:sldMk cId="3709177429" sldId="274"/>
            <ac:spMk id="10" creationId="{AF4E183E-A171-4923-A99E-D149888CEC37}"/>
          </ac:spMkLst>
        </pc:spChg>
        <pc:spChg chg="del mod">
          <ac:chgData name="JHEYSON FABIAN VILLAVISAN BUITRAGO" userId="e5ced5c2-d787-455d-b115-4f08a699b8c8" providerId="ADAL" clId="{CD7FAFD9-64CF-4C8A-BD35-09AD30AE3641}" dt="2023-09-26T18:46:24.811" v="28" actId="478"/>
          <ac:spMkLst>
            <pc:docMk/>
            <pc:sldMk cId="3709177429" sldId="274"/>
            <ac:spMk id="16" creationId="{61C30305-C78C-F687-635F-1E0E3726D49F}"/>
          </ac:spMkLst>
        </pc:spChg>
        <pc:picChg chg="add del mod">
          <ac:chgData name="JHEYSON FABIAN VILLAVISAN BUITRAGO" userId="e5ced5c2-d787-455d-b115-4f08a699b8c8" providerId="ADAL" clId="{CD7FAFD9-64CF-4C8A-BD35-09AD30AE3641}" dt="2023-09-26T19:01:54.066" v="62" actId="478"/>
          <ac:picMkLst>
            <pc:docMk/>
            <pc:sldMk cId="3709177429" sldId="274"/>
            <ac:picMk id="6" creationId="{ADD1C1F9-3E75-5AEB-7A7E-EEA0B265644C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01:55.847" v="63" actId="478"/>
          <ac:picMkLst>
            <pc:docMk/>
            <pc:sldMk cId="3709177429" sldId="274"/>
            <ac:picMk id="8" creationId="{CD8AF81D-A27A-8D80-E937-E35A3F59B64A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01:56.345" v="64" actId="478"/>
          <ac:picMkLst>
            <pc:docMk/>
            <pc:sldMk cId="3709177429" sldId="274"/>
            <ac:picMk id="11" creationId="{BB7EA462-FD69-38B2-8C43-4E16A07C35AA}"/>
          </ac:picMkLst>
        </pc:picChg>
        <pc:picChg chg="add mod">
          <ac:chgData name="JHEYSON FABIAN VILLAVISAN BUITRAGO" userId="e5ced5c2-d787-455d-b115-4f08a699b8c8" providerId="ADAL" clId="{CD7FAFD9-64CF-4C8A-BD35-09AD30AE3641}" dt="2023-09-26T19:02:01.568" v="68" actId="14100"/>
          <ac:picMkLst>
            <pc:docMk/>
            <pc:sldMk cId="3709177429" sldId="274"/>
            <ac:picMk id="13" creationId="{7636F81D-D7A7-D5E6-2039-EED19FC9F423}"/>
          </ac:picMkLst>
        </pc:picChg>
        <pc:picChg chg="add mod">
          <ac:chgData name="JHEYSON FABIAN VILLAVISAN BUITRAGO" userId="e5ced5c2-d787-455d-b115-4f08a699b8c8" providerId="ADAL" clId="{CD7FAFD9-64CF-4C8A-BD35-09AD30AE3641}" dt="2023-09-26T19:02:38.282" v="72" actId="14100"/>
          <ac:picMkLst>
            <pc:docMk/>
            <pc:sldMk cId="3709177429" sldId="274"/>
            <ac:picMk id="17" creationId="{7DD8B9A1-E60B-E22B-A322-B6DEC8C3621A}"/>
          </ac:picMkLst>
        </pc:picChg>
        <pc:picChg chg="add mod">
          <ac:chgData name="JHEYSON FABIAN VILLAVISAN BUITRAGO" userId="e5ced5c2-d787-455d-b115-4f08a699b8c8" providerId="ADAL" clId="{CD7FAFD9-64CF-4C8A-BD35-09AD30AE3641}" dt="2023-09-26T19:03:06.250" v="76" actId="14100"/>
          <ac:picMkLst>
            <pc:docMk/>
            <pc:sldMk cId="3709177429" sldId="274"/>
            <ac:picMk id="19" creationId="{88E32653-C8EF-C7D9-240D-3F50EDA57B55}"/>
          </ac:picMkLst>
        </pc:picChg>
      </pc:sldChg>
      <pc:sldChg chg="modSp mod">
        <pc:chgData name="JHEYSON FABIAN VILLAVISAN BUITRAGO" userId="e5ced5c2-d787-455d-b115-4f08a699b8c8" providerId="ADAL" clId="{CD7FAFD9-64CF-4C8A-BD35-09AD30AE3641}" dt="2023-09-26T19:06:40.361" v="131" actId="1076"/>
        <pc:sldMkLst>
          <pc:docMk/>
          <pc:sldMk cId="1450893007" sldId="275"/>
        </pc:sldMkLst>
        <pc:spChg chg="mod">
          <ac:chgData name="JHEYSON FABIAN VILLAVISAN BUITRAGO" userId="e5ced5c2-d787-455d-b115-4f08a699b8c8" providerId="ADAL" clId="{CD7FAFD9-64CF-4C8A-BD35-09AD30AE3641}" dt="2023-09-26T19:06:40.361" v="131" actId="1076"/>
          <ac:spMkLst>
            <pc:docMk/>
            <pc:sldMk cId="1450893007" sldId="275"/>
            <ac:spMk id="4" creationId="{2C7E43D4-8286-4BEE-907B-3A35AE701C90}"/>
          </ac:spMkLst>
        </pc:spChg>
      </pc:sldChg>
      <pc:sldChg chg="del">
        <pc:chgData name="JHEYSON FABIAN VILLAVISAN BUITRAGO" userId="e5ced5c2-d787-455d-b115-4f08a699b8c8" providerId="ADAL" clId="{CD7FAFD9-64CF-4C8A-BD35-09AD30AE3641}" dt="2023-09-26T18:46:10.269" v="1" actId="47"/>
        <pc:sldMkLst>
          <pc:docMk/>
          <pc:sldMk cId="1337945214" sldId="276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37.760" v="359" actId="20577"/>
        <pc:sldMkLst>
          <pc:docMk/>
          <pc:sldMk cId="3450069468" sldId="276"/>
        </pc:sldMkLst>
        <pc:spChg chg="mod">
          <ac:chgData name="JHEYSON FABIAN VILLAVISAN BUITRAGO" userId="e5ced5c2-d787-455d-b115-4f08a699b8c8" providerId="ADAL" clId="{CD7FAFD9-64CF-4C8A-BD35-09AD30AE3641}" dt="2023-09-26T19:18:37.760" v="359" actId="20577"/>
          <ac:spMkLst>
            <pc:docMk/>
            <pc:sldMk cId="3450069468" sldId="276"/>
            <ac:spMk id="10" creationId="{AF4E183E-A171-4923-A99E-D149888CEC37}"/>
          </ac:spMkLst>
        </pc:spChg>
        <pc:picChg chg="add del mod">
          <ac:chgData name="JHEYSON FABIAN VILLAVISAN BUITRAGO" userId="e5ced5c2-d787-455d-b115-4f08a699b8c8" providerId="ADAL" clId="{CD7FAFD9-64CF-4C8A-BD35-09AD30AE3641}" dt="2023-09-26T19:03:13.690" v="78" actId="478"/>
          <ac:picMkLst>
            <pc:docMk/>
            <pc:sldMk cId="3450069468" sldId="276"/>
            <ac:picMk id="3" creationId="{30309740-B091-9184-0D29-2A1C4896E5AC}"/>
          </ac:picMkLst>
        </pc:picChg>
        <pc:picChg chg="del">
          <ac:chgData name="JHEYSON FABIAN VILLAVISAN BUITRAGO" userId="e5ced5c2-d787-455d-b115-4f08a699b8c8" providerId="ADAL" clId="{CD7FAFD9-64CF-4C8A-BD35-09AD30AE3641}" dt="2023-09-26T19:03:13.131" v="77" actId="478"/>
          <ac:picMkLst>
            <pc:docMk/>
            <pc:sldMk cId="3450069468" sldId="276"/>
            <ac:picMk id="6" creationId="{ADD1C1F9-3E75-5AEB-7A7E-EEA0B265644C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03:14.080" v="79" actId="478"/>
          <ac:picMkLst>
            <pc:docMk/>
            <pc:sldMk cId="3450069468" sldId="276"/>
            <ac:picMk id="7" creationId="{E4228947-CBB0-1BB6-1723-0F8766995693}"/>
          </ac:picMkLst>
        </pc:picChg>
        <pc:picChg chg="del">
          <ac:chgData name="JHEYSON FABIAN VILLAVISAN BUITRAGO" userId="e5ced5c2-d787-455d-b115-4f08a699b8c8" providerId="ADAL" clId="{CD7FAFD9-64CF-4C8A-BD35-09AD30AE3641}" dt="2023-09-26T18:59:56.969" v="49" actId="478"/>
          <ac:picMkLst>
            <pc:docMk/>
            <pc:sldMk cId="3450069468" sldId="276"/>
            <ac:picMk id="8" creationId="{CD8AF81D-A27A-8D80-E937-E35A3F59B64A}"/>
          </ac:picMkLst>
        </pc:picChg>
        <pc:picChg chg="add mod">
          <ac:chgData name="JHEYSON FABIAN VILLAVISAN BUITRAGO" userId="e5ced5c2-d787-455d-b115-4f08a699b8c8" providerId="ADAL" clId="{CD7FAFD9-64CF-4C8A-BD35-09AD30AE3641}" dt="2023-09-26T19:03:28.342" v="80"/>
          <ac:picMkLst>
            <pc:docMk/>
            <pc:sldMk cId="3450069468" sldId="276"/>
            <ac:picMk id="9" creationId="{34BA5AD9-24C0-7731-EFE5-29DE8269F0BE}"/>
          </ac:picMkLst>
        </pc:picChg>
        <pc:picChg chg="del">
          <ac:chgData name="JHEYSON FABIAN VILLAVISAN BUITRAGO" userId="e5ced5c2-d787-455d-b115-4f08a699b8c8" providerId="ADAL" clId="{CD7FAFD9-64CF-4C8A-BD35-09AD30AE3641}" dt="2023-09-26T18:59:29.939" v="48" actId="478"/>
          <ac:picMkLst>
            <pc:docMk/>
            <pc:sldMk cId="3450069468" sldId="276"/>
            <ac:picMk id="11" creationId="{BB7EA462-FD69-38B2-8C43-4E16A07C35AA}"/>
          </ac:picMkLst>
        </pc:picChg>
        <pc:picChg chg="add mod">
          <ac:chgData name="JHEYSON FABIAN VILLAVISAN BUITRAGO" userId="e5ced5c2-d787-455d-b115-4f08a699b8c8" providerId="ADAL" clId="{CD7FAFD9-64CF-4C8A-BD35-09AD30AE3641}" dt="2023-09-26T19:03:56.340" v="84" actId="14100"/>
          <ac:picMkLst>
            <pc:docMk/>
            <pc:sldMk cId="3450069468" sldId="276"/>
            <ac:picMk id="13" creationId="{F201CF85-41AF-50F1-4E97-D353EF5B914C}"/>
          </ac:picMkLst>
        </pc:picChg>
        <pc:picChg chg="add mod">
          <ac:chgData name="JHEYSON FABIAN VILLAVISAN BUITRAGO" userId="e5ced5c2-d787-455d-b115-4f08a699b8c8" providerId="ADAL" clId="{CD7FAFD9-64CF-4C8A-BD35-09AD30AE3641}" dt="2023-09-26T19:04:35.632" v="89" actId="14100"/>
          <ac:picMkLst>
            <pc:docMk/>
            <pc:sldMk cId="3450069468" sldId="276"/>
            <ac:picMk id="16" creationId="{4735914C-07EA-63A7-A889-0C6304A4932E}"/>
          </ac:picMkLst>
        </pc:picChg>
      </pc:sldChg>
      <pc:sldChg chg="addSp delSp modSp add mod">
        <pc:chgData name="JHEYSON FABIAN VILLAVISAN BUITRAGO" userId="e5ced5c2-d787-455d-b115-4f08a699b8c8" providerId="ADAL" clId="{CD7FAFD9-64CF-4C8A-BD35-09AD30AE3641}" dt="2023-09-26T19:18:40.517" v="361" actId="20577"/>
        <pc:sldMkLst>
          <pc:docMk/>
          <pc:sldMk cId="938517202" sldId="277"/>
        </pc:sldMkLst>
        <pc:spChg chg="mod">
          <ac:chgData name="JHEYSON FABIAN VILLAVISAN BUITRAGO" userId="e5ced5c2-d787-455d-b115-4f08a699b8c8" providerId="ADAL" clId="{CD7FAFD9-64CF-4C8A-BD35-09AD30AE3641}" dt="2023-09-26T19:18:40.517" v="361" actId="20577"/>
          <ac:spMkLst>
            <pc:docMk/>
            <pc:sldMk cId="938517202" sldId="277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CD7FAFD9-64CF-4C8A-BD35-09AD30AE3641}" dt="2023-09-26T19:04:44.671" v="91" actId="478"/>
          <ac:picMkLst>
            <pc:docMk/>
            <pc:sldMk cId="938517202" sldId="277"/>
            <ac:picMk id="3" creationId="{30309740-B091-9184-0D29-2A1C4896E5AC}"/>
          </ac:picMkLst>
        </pc:picChg>
        <pc:picChg chg="add mod">
          <ac:chgData name="JHEYSON FABIAN VILLAVISAN BUITRAGO" userId="e5ced5c2-d787-455d-b115-4f08a699b8c8" providerId="ADAL" clId="{CD7FAFD9-64CF-4C8A-BD35-09AD30AE3641}" dt="2023-09-26T19:05:26.211" v="96" actId="1076"/>
          <ac:picMkLst>
            <pc:docMk/>
            <pc:sldMk cId="938517202" sldId="277"/>
            <ac:picMk id="4" creationId="{CF68BBE5-95F9-FC7D-F929-2DD841329DA9}"/>
          </ac:picMkLst>
        </pc:picChg>
        <pc:picChg chg="del">
          <ac:chgData name="JHEYSON FABIAN VILLAVISAN BUITRAGO" userId="e5ced5c2-d787-455d-b115-4f08a699b8c8" providerId="ADAL" clId="{CD7FAFD9-64CF-4C8A-BD35-09AD30AE3641}" dt="2023-09-26T19:04:44.095" v="90" actId="478"/>
          <ac:picMkLst>
            <pc:docMk/>
            <pc:sldMk cId="938517202" sldId="277"/>
            <ac:picMk id="6" creationId="{ADD1C1F9-3E75-5AEB-7A7E-EEA0B265644C}"/>
          </ac:picMkLst>
        </pc:picChg>
        <pc:picChg chg="del">
          <ac:chgData name="JHEYSON FABIAN VILLAVISAN BUITRAGO" userId="e5ced5c2-d787-455d-b115-4f08a699b8c8" providerId="ADAL" clId="{CD7FAFD9-64CF-4C8A-BD35-09AD30AE3641}" dt="2023-09-26T19:04:45.060" v="92" actId="478"/>
          <ac:picMkLst>
            <pc:docMk/>
            <pc:sldMk cId="938517202" sldId="277"/>
            <ac:picMk id="7" creationId="{E4228947-CBB0-1BB6-1723-0F8766995693}"/>
          </ac:picMkLst>
        </pc:picChg>
        <pc:picChg chg="add mod">
          <ac:chgData name="JHEYSON FABIAN VILLAVISAN BUITRAGO" userId="e5ced5c2-d787-455d-b115-4f08a699b8c8" providerId="ADAL" clId="{CD7FAFD9-64CF-4C8A-BD35-09AD30AE3641}" dt="2023-09-26T19:05:18.854" v="94"/>
          <ac:picMkLst>
            <pc:docMk/>
            <pc:sldMk cId="938517202" sldId="277"/>
            <ac:picMk id="8" creationId="{D4615798-F36E-9FDE-CCAE-49865332B850}"/>
          </ac:picMkLst>
        </pc:picChg>
        <pc:picChg chg="add mod">
          <ac:chgData name="JHEYSON FABIAN VILLAVISAN BUITRAGO" userId="e5ced5c2-d787-455d-b115-4f08a699b8c8" providerId="ADAL" clId="{CD7FAFD9-64CF-4C8A-BD35-09AD30AE3641}" dt="2023-09-26T19:06:03.897" v="101" actId="1076"/>
          <ac:picMkLst>
            <pc:docMk/>
            <pc:sldMk cId="938517202" sldId="277"/>
            <ac:picMk id="11" creationId="{AC93F48B-F981-1D46-468C-0ECD88956440}"/>
          </ac:picMkLst>
        </pc:picChg>
      </pc:sldChg>
      <pc:sldChg chg="del">
        <pc:chgData name="JHEYSON FABIAN VILLAVISAN BUITRAGO" userId="e5ced5c2-d787-455d-b115-4f08a699b8c8" providerId="ADAL" clId="{CD7FAFD9-64CF-4C8A-BD35-09AD30AE3641}" dt="2023-09-26T18:46:07.408" v="0" actId="47"/>
        <pc:sldMkLst>
          <pc:docMk/>
          <pc:sldMk cId="3289317891" sldId="277"/>
        </pc:sldMkLst>
      </pc:sldChg>
      <pc:sldChg chg="addSp delSp modSp add mod">
        <pc:chgData name="JHEYSON FABIAN VILLAVISAN BUITRAGO" userId="e5ced5c2-d787-455d-b115-4f08a699b8c8" providerId="ADAL" clId="{CD7FAFD9-64CF-4C8A-BD35-09AD30AE3641}" dt="2023-09-26T19:18:09.280" v="355" actId="1076"/>
        <pc:sldMkLst>
          <pc:docMk/>
          <pc:sldMk cId="5827500" sldId="278"/>
        </pc:sldMkLst>
        <pc:spChg chg="mod">
          <ac:chgData name="JHEYSON FABIAN VILLAVISAN BUITRAGO" userId="e5ced5c2-d787-455d-b115-4f08a699b8c8" providerId="ADAL" clId="{CD7FAFD9-64CF-4C8A-BD35-09AD30AE3641}" dt="2023-09-26T19:07:09.383" v="154" actId="20577"/>
          <ac:spMkLst>
            <pc:docMk/>
            <pc:sldMk cId="5827500" sldId="278"/>
            <ac:spMk id="2" creationId="{FB1B6180-BCA0-4F51-9F68-9E5BAB8A4FDC}"/>
          </ac:spMkLst>
        </pc:spChg>
        <pc:spChg chg="add mod">
          <ac:chgData name="JHEYSON FABIAN VILLAVISAN BUITRAGO" userId="e5ced5c2-d787-455d-b115-4f08a699b8c8" providerId="ADAL" clId="{CD7FAFD9-64CF-4C8A-BD35-09AD30AE3641}" dt="2023-09-26T19:18:09.280" v="355" actId="1076"/>
          <ac:spMkLst>
            <pc:docMk/>
            <pc:sldMk cId="5827500" sldId="278"/>
            <ac:spMk id="3" creationId="{ED94DC80-277A-F307-F8AF-66C1BDD68F86}"/>
          </ac:spMkLst>
        </pc:spChg>
        <pc:spChg chg="mod">
          <ac:chgData name="JHEYSON FABIAN VILLAVISAN BUITRAGO" userId="e5ced5c2-d787-455d-b115-4f08a699b8c8" providerId="ADAL" clId="{CD7FAFD9-64CF-4C8A-BD35-09AD30AE3641}" dt="2023-09-26T19:07:46.421" v="251" actId="20577"/>
          <ac:spMkLst>
            <pc:docMk/>
            <pc:sldMk cId="5827500" sldId="278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CD7FAFD9-64CF-4C8A-BD35-09AD30AE3641}" dt="2023-09-26T19:07:50.048" v="252" actId="20577"/>
          <ac:spMkLst>
            <pc:docMk/>
            <pc:sldMk cId="5827500" sldId="278"/>
            <ac:spMk id="10" creationId="{AF4E183E-A171-4923-A99E-D149888CEC37}"/>
          </ac:spMkLst>
        </pc:spChg>
        <pc:picChg chg="del">
          <ac:chgData name="JHEYSON FABIAN VILLAVISAN BUITRAGO" userId="e5ced5c2-d787-455d-b115-4f08a699b8c8" providerId="ADAL" clId="{CD7FAFD9-64CF-4C8A-BD35-09AD30AE3641}" dt="2023-09-26T19:07:11.845" v="155" actId="478"/>
          <ac:picMkLst>
            <pc:docMk/>
            <pc:sldMk cId="5827500" sldId="278"/>
            <ac:picMk id="6" creationId="{46E1A899-6475-4C36-890B-85392BBFA904}"/>
          </ac:picMkLst>
        </pc:picChg>
      </pc:sldChg>
      <pc:sldChg chg="new del">
        <pc:chgData name="JHEYSON FABIAN VILLAVISAN BUITRAGO" userId="e5ced5c2-d787-455d-b115-4f08a699b8c8" providerId="ADAL" clId="{CD7FAFD9-64CF-4C8A-BD35-09AD30AE3641}" dt="2023-09-26T19:06:50.392" v="133" actId="680"/>
        <pc:sldMkLst>
          <pc:docMk/>
          <pc:sldMk cId="1682422455" sldId="278"/>
        </pc:sldMkLst>
      </pc:sldChg>
      <pc:sldChg chg="del">
        <pc:chgData name="JHEYSON FABIAN VILLAVISAN BUITRAGO" userId="e5ced5c2-d787-455d-b115-4f08a699b8c8" providerId="ADAL" clId="{CD7FAFD9-64CF-4C8A-BD35-09AD30AE3641}" dt="2023-09-26T18:46:07.408" v="0" actId="47"/>
        <pc:sldMkLst>
          <pc:docMk/>
          <pc:sldMk cId="2818467161" sldId="278"/>
        </pc:sldMkLst>
      </pc:sldChg>
      <pc:sldChg chg="delSp modSp add mod">
        <pc:chgData name="JHEYSON FABIAN VILLAVISAN BUITRAGO" userId="e5ced5c2-d787-455d-b115-4f08a699b8c8" providerId="ADAL" clId="{CD7FAFD9-64CF-4C8A-BD35-09AD30AE3641}" dt="2023-09-26T19:39:47.631" v="786" actId="1076"/>
        <pc:sldMkLst>
          <pc:docMk/>
          <pc:sldMk cId="2466727722" sldId="279"/>
        </pc:sldMkLst>
        <pc:spChg chg="mod">
          <ac:chgData name="JHEYSON FABIAN VILLAVISAN BUITRAGO" userId="e5ced5c2-d787-455d-b115-4f08a699b8c8" providerId="ADAL" clId="{CD7FAFD9-64CF-4C8A-BD35-09AD30AE3641}" dt="2023-09-26T19:39:47.631" v="786" actId="1076"/>
          <ac:spMkLst>
            <pc:docMk/>
            <pc:sldMk cId="2466727722" sldId="279"/>
            <ac:spMk id="2" creationId="{FB1B6180-BCA0-4F51-9F68-9E5BAB8A4FDC}"/>
          </ac:spMkLst>
        </pc:spChg>
        <pc:spChg chg="del">
          <ac:chgData name="JHEYSON FABIAN VILLAVISAN BUITRAGO" userId="e5ced5c2-d787-455d-b115-4f08a699b8c8" providerId="ADAL" clId="{CD7FAFD9-64CF-4C8A-BD35-09AD30AE3641}" dt="2023-09-26T19:09:10.900" v="306" actId="478"/>
          <ac:spMkLst>
            <pc:docMk/>
            <pc:sldMk cId="2466727722" sldId="279"/>
            <ac:spMk id="3" creationId="{ED94DC80-277A-F307-F8AF-66C1BDD68F86}"/>
          </ac:spMkLst>
        </pc:spChg>
        <pc:spChg chg="del mod">
          <ac:chgData name="JHEYSON FABIAN VILLAVISAN BUITRAGO" userId="e5ced5c2-d787-455d-b115-4f08a699b8c8" providerId="ADAL" clId="{CD7FAFD9-64CF-4C8A-BD35-09AD30AE3641}" dt="2023-09-26T19:09:01.530" v="270" actId="478"/>
          <ac:spMkLst>
            <pc:docMk/>
            <pc:sldMk cId="2466727722" sldId="279"/>
            <ac:spMk id="4" creationId="{2C7E43D4-8286-4BEE-907B-3A35AE701C90}"/>
          </ac:spMkLst>
        </pc:spChg>
        <pc:spChg chg="mod">
          <ac:chgData name="JHEYSON FABIAN VILLAVISAN BUITRAGO" userId="e5ced5c2-d787-455d-b115-4f08a699b8c8" providerId="ADAL" clId="{CD7FAFD9-64CF-4C8A-BD35-09AD30AE3641}" dt="2023-09-26T19:18:02.642" v="354" actId="20577"/>
          <ac:spMkLst>
            <pc:docMk/>
            <pc:sldMk cId="2466727722" sldId="279"/>
            <ac:spMk id="10" creationId="{AF4E183E-A171-4923-A99E-D149888CEC37}"/>
          </ac:spMkLst>
        </pc:spChg>
      </pc:sldChg>
      <pc:sldChg chg="addSp delSp modSp add mod modAnim">
        <pc:chgData name="JHEYSON FABIAN VILLAVISAN BUITRAGO" userId="e5ced5c2-d787-455d-b115-4f08a699b8c8" providerId="ADAL" clId="{CD7FAFD9-64CF-4C8A-BD35-09AD30AE3641}" dt="2023-09-26T20:13:31.671" v="1058"/>
        <pc:sldMkLst>
          <pc:docMk/>
          <pc:sldMk cId="1417635691" sldId="280"/>
        </pc:sldMkLst>
        <pc:spChg chg="add del mod">
          <ac:chgData name="JHEYSON FABIAN VILLAVISAN BUITRAGO" userId="e5ced5c2-d787-455d-b115-4f08a699b8c8" providerId="ADAL" clId="{CD7FAFD9-64CF-4C8A-BD35-09AD30AE3641}" dt="2023-09-26T19:32:27.077" v="514" actId="478"/>
          <ac:spMkLst>
            <pc:docMk/>
            <pc:sldMk cId="1417635691" sldId="280"/>
            <ac:spMk id="2" creationId="{7F32E3AE-7803-A9E1-DF5C-496B9E181366}"/>
          </ac:spMkLst>
        </pc:spChg>
        <pc:spChg chg="mod">
          <ac:chgData name="JHEYSON FABIAN VILLAVISAN BUITRAGO" userId="e5ced5c2-d787-455d-b115-4f08a699b8c8" providerId="ADAL" clId="{CD7FAFD9-64CF-4C8A-BD35-09AD30AE3641}" dt="2023-09-26T19:32:17.482" v="510" actId="20577"/>
          <ac:spMkLst>
            <pc:docMk/>
            <pc:sldMk cId="1417635691" sldId="280"/>
            <ac:spMk id="10" creationId="{AF4E183E-A171-4923-A99E-D149888CEC37}"/>
          </ac:spMkLst>
        </pc:spChg>
        <pc:spChg chg="add del mod">
          <ac:chgData name="JHEYSON FABIAN VILLAVISAN BUITRAGO" userId="e5ced5c2-d787-455d-b115-4f08a699b8c8" providerId="ADAL" clId="{CD7FAFD9-64CF-4C8A-BD35-09AD30AE3641}" dt="2023-09-26T19:32:27.077" v="514" actId="478"/>
          <ac:spMkLst>
            <pc:docMk/>
            <pc:sldMk cId="1417635691" sldId="280"/>
            <ac:spMk id="17" creationId="{88CC9093-A521-8241-02F4-15A4E589A940}"/>
          </ac:spMkLst>
        </pc:spChg>
        <pc:spChg chg="add del mod">
          <ac:chgData name="JHEYSON FABIAN VILLAVISAN BUITRAGO" userId="e5ced5c2-d787-455d-b115-4f08a699b8c8" providerId="ADAL" clId="{CD7FAFD9-64CF-4C8A-BD35-09AD30AE3641}" dt="2023-09-26T19:32:27.077" v="514" actId="478"/>
          <ac:spMkLst>
            <pc:docMk/>
            <pc:sldMk cId="1417635691" sldId="280"/>
            <ac:spMk id="20" creationId="{CD954048-7205-0099-A8EF-ABF9A45B29A6}"/>
          </ac:spMkLst>
        </pc:spChg>
        <pc:spChg chg="add del mod">
          <ac:chgData name="JHEYSON FABIAN VILLAVISAN BUITRAGO" userId="e5ced5c2-d787-455d-b115-4f08a699b8c8" providerId="ADAL" clId="{CD7FAFD9-64CF-4C8A-BD35-09AD30AE3641}" dt="2023-09-26T19:21:50.819" v="434"/>
          <ac:spMkLst>
            <pc:docMk/>
            <pc:sldMk cId="1417635691" sldId="280"/>
            <ac:spMk id="27" creationId="{C8F9E79A-387C-9766-6CDD-91159A25F8FA}"/>
          </ac:spMkLst>
        </pc:spChg>
        <pc:spChg chg="add del mod">
          <ac:chgData name="JHEYSON FABIAN VILLAVISAN BUITRAGO" userId="e5ced5c2-d787-455d-b115-4f08a699b8c8" providerId="ADAL" clId="{CD7FAFD9-64CF-4C8A-BD35-09AD30AE3641}" dt="2023-09-26T19:32:27.077" v="514" actId="478"/>
          <ac:spMkLst>
            <pc:docMk/>
            <pc:sldMk cId="1417635691" sldId="280"/>
            <ac:spMk id="28" creationId="{2CFF15E6-5C3C-6E94-19A7-F944A9E1FED3}"/>
          </ac:spMkLst>
        </pc:spChg>
        <pc:spChg chg="add del mod">
          <ac:chgData name="JHEYSON FABIAN VILLAVISAN BUITRAGO" userId="e5ced5c2-d787-455d-b115-4f08a699b8c8" providerId="ADAL" clId="{CD7FAFD9-64CF-4C8A-BD35-09AD30AE3641}" dt="2023-09-26T19:32:27.077" v="514" actId="478"/>
          <ac:spMkLst>
            <pc:docMk/>
            <pc:sldMk cId="1417635691" sldId="280"/>
            <ac:spMk id="29" creationId="{18110B85-CC4A-ABEE-CA60-BDC261D49D87}"/>
          </ac:spMkLst>
        </pc:spChg>
        <pc:spChg chg="add mod">
          <ac:chgData name="JHEYSON FABIAN VILLAVISAN BUITRAGO" userId="e5ced5c2-d787-455d-b115-4f08a699b8c8" providerId="ADAL" clId="{CD7FAFD9-64CF-4C8A-BD35-09AD30AE3641}" dt="2023-09-26T19:33:03.450" v="663" actId="20577"/>
          <ac:spMkLst>
            <pc:docMk/>
            <pc:sldMk cId="1417635691" sldId="280"/>
            <ac:spMk id="30" creationId="{D1245113-BC41-0105-FDA3-B11FA5186AEF}"/>
          </ac:spMkLst>
        </pc:spChg>
        <pc:picChg chg="del">
          <ac:chgData name="JHEYSON FABIAN VILLAVISAN BUITRAGO" userId="e5ced5c2-d787-455d-b115-4f08a699b8c8" providerId="ADAL" clId="{CD7FAFD9-64CF-4C8A-BD35-09AD30AE3641}" dt="2023-09-26T19:18:49.012" v="366" actId="478"/>
          <ac:picMkLst>
            <pc:docMk/>
            <pc:sldMk cId="1417635691" sldId="280"/>
            <ac:picMk id="4" creationId="{CF68BBE5-95F9-FC7D-F929-2DD841329DA9}"/>
          </ac:picMkLst>
        </pc:picChg>
        <pc:picChg chg="del">
          <ac:chgData name="JHEYSON FABIAN VILLAVISAN BUITRAGO" userId="e5ced5c2-d787-455d-b115-4f08a699b8c8" providerId="ADAL" clId="{CD7FAFD9-64CF-4C8A-BD35-09AD30AE3641}" dt="2023-09-26T19:18:48.557" v="365" actId="478"/>
          <ac:picMkLst>
            <pc:docMk/>
            <pc:sldMk cId="1417635691" sldId="280"/>
            <ac:picMk id="8" creationId="{D4615798-F36E-9FDE-CCAE-49865332B850}"/>
          </ac:picMkLst>
        </pc:picChg>
        <pc:picChg chg="del">
          <ac:chgData name="JHEYSON FABIAN VILLAVISAN BUITRAGO" userId="e5ced5c2-d787-455d-b115-4f08a699b8c8" providerId="ADAL" clId="{CD7FAFD9-64CF-4C8A-BD35-09AD30AE3641}" dt="2023-09-26T19:18:51.345" v="367" actId="478"/>
          <ac:picMkLst>
            <pc:docMk/>
            <pc:sldMk cId="1417635691" sldId="280"/>
            <ac:picMk id="11" creationId="{AC93F48B-F981-1D46-468C-0ECD88956440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32:23.630" v="512" actId="478"/>
          <ac:picMkLst>
            <pc:docMk/>
            <pc:sldMk cId="1417635691" sldId="280"/>
            <ac:picMk id="15" creationId="{59B1DA6F-B8E2-7F14-1E12-E15935ADE5AB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32:24.472" v="513" actId="478"/>
          <ac:picMkLst>
            <pc:docMk/>
            <pc:sldMk cId="1417635691" sldId="280"/>
            <ac:picMk id="16" creationId="{56199F3D-EF6E-18E6-6805-E6FCD72F3639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21:08.489" v="424"/>
          <ac:picMkLst>
            <pc:docMk/>
            <pc:sldMk cId="1417635691" sldId="280"/>
            <ac:picMk id="21" creationId="{6CDFFC21-F8C5-D5D3-C6CE-251BBF4FA75C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32:27.077" v="514" actId="478"/>
          <ac:picMkLst>
            <pc:docMk/>
            <pc:sldMk cId="1417635691" sldId="280"/>
            <ac:picMk id="22" creationId="{69F36BE5-E3B6-1BB1-711C-9BF6619EE6FB}"/>
          </ac:picMkLst>
        </pc:picChg>
        <pc:picChg chg="add mod">
          <ac:chgData name="JHEYSON FABIAN VILLAVISAN BUITRAGO" userId="e5ced5c2-d787-455d-b115-4f08a699b8c8" providerId="ADAL" clId="{CD7FAFD9-64CF-4C8A-BD35-09AD30AE3641}" dt="2023-09-26T19:33:13.919" v="665" actId="1076"/>
          <ac:picMkLst>
            <pc:docMk/>
            <pc:sldMk cId="1417635691" sldId="280"/>
            <ac:picMk id="31" creationId="{6D860AD0-AEF7-EBDF-0409-E9CBA9ABD704}"/>
          </ac:picMkLst>
        </pc:picChg>
        <pc:picChg chg="add mod">
          <ac:chgData name="JHEYSON FABIAN VILLAVISAN BUITRAGO" userId="e5ced5c2-d787-455d-b115-4f08a699b8c8" providerId="ADAL" clId="{CD7FAFD9-64CF-4C8A-BD35-09AD30AE3641}" dt="2023-09-26T19:33:24.989" v="669" actId="1076"/>
          <ac:picMkLst>
            <pc:docMk/>
            <pc:sldMk cId="1417635691" sldId="280"/>
            <ac:picMk id="32" creationId="{674E7F9C-A866-CA46-37EB-C263C1816926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38:32.878" v="676" actId="478"/>
          <ac:picMkLst>
            <pc:docMk/>
            <pc:sldMk cId="1417635691" sldId="280"/>
            <ac:picMk id="33" creationId="{91DBEA4F-15C7-C944-7F51-CCB1F8BE1741}"/>
          </ac:picMkLst>
        </pc:picChg>
        <pc:picChg chg="add del mod">
          <ac:chgData name="JHEYSON FABIAN VILLAVISAN BUITRAGO" userId="e5ced5c2-d787-455d-b115-4f08a699b8c8" providerId="ADAL" clId="{CD7FAFD9-64CF-4C8A-BD35-09AD30AE3641}" dt="2023-09-26T19:40:17.211" v="789" actId="478"/>
          <ac:picMkLst>
            <pc:docMk/>
            <pc:sldMk cId="1417635691" sldId="280"/>
            <ac:picMk id="35" creationId="{F06930BE-375B-2C4D-DD92-7FF3A37657F3}"/>
          </ac:picMkLst>
        </pc:picChg>
        <pc:picChg chg="add mod">
          <ac:chgData name="JHEYSON FABIAN VILLAVISAN BUITRAGO" userId="e5ced5c2-d787-455d-b115-4f08a699b8c8" providerId="ADAL" clId="{CD7FAFD9-64CF-4C8A-BD35-09AD30AE3641}" dt="2023-09-26T19:40:23.191" v="792" actId="1076"/>
          <ac:picMkLst>
            <pc:docMk/>
            <pc:sldMk cId="1417635691" sldId="280"/>
            <ac:picMk id="36" creationId="{D28931E9-E0E4-FFB7-5C3A-38862370E2F0}"/>
          </ac:picMkLst>
        </pc:picChg>
        <pc:picChg chg="add mod">
          <ac:chgData name="JHEYSON FABIAN VILLAVISAN BUITRAGO" userId="e5ced5c2-d787-455d-b115-4f08a699b8c8" providerId="ADAL" clId="{CD7FAFD9-64CF-4C8A-BD35-09AD30AE3641}" dt="2023-09-26T19:40:46.340" v="798" actId="1076"/>
          <ac:picMkLst>
            <pc:docMk/>
            <pc:sldMk cId="1417635691" sldId="280"/>
            <ac:picMk id="38" creationId="{DD0345B2-7671-5D73-55AD-18A965B0E94F}"/>
          </ac:picMkLst>
        </pc:picChg>
        <pc:picChg chg="add mod">
          <ac:chgData name="JHEYSON FABIAN VILLAVISAN BUITRAGO" userId="e5ced5c2-d787-455d-b115-4f08a699b8c8" providerId="ADAL" clId="{CD7FAFD9-64CF-4C8A-BD35-09AD30AE3641}" dt="2023-09-26T19:40:44.481" v="797" actId="1076"/>
          <ac:picMkLst>
            <pc:docMk/>
            <pc:sldMk cId="1417635691" sldId="280"/>
            <ac:picMk id="39" creationId="{40E703AC-F9B8-495B-B5A7-08D3C70C098E}"/>
          </ac:picMkLst>
        </pc:picChg>
        <pc:picChg chg="add mod">
          <ac:chgData name="JHEYSON FABIAN VILLAVISAN BUITRAGO" userId="e5ced5c2-d787-455d-b115-4f08a699b8c8" providerId="ADAL" clId="{CD7FAFD9-64CF-4C8A-BD35-09AD30AE3641}" dt="2023-09-26T19:40:42.843" v="796" actId="1076"/>
          <ac:picMkLst>
            <pc:docMk/>
            <pc:sldMk cId="1417635691" sldId="280"/>
            <ac:picMk id="40" creationId="{D0ADD522-2CE4-DA11-19C5-8917997553DB}"/>
          </ac:picMkLst>
        </pc:picChg>
        <pc:picChg chg="add mod">
          <ac:chgData name="JHEYSON FABIAN VILLAVISAN BUITRAGO" userId="e5ced5c2-d787-455d-b115-4f08a699b8c8" providerId="ADAL" clId="{CD7FAFD9-64CF-4C8A-BD35-09AD30AE3641}" dt="2023-09-26T19:34:14.905" v="675" actId="1076"/>
          <ac:picMkLst>
            <pc:docMk/>
            <pc:sldMk cId="1417635691" sldId="280"/>
            <ac:picMk id="1026" creationId="{B8743D56-F154-DA29-F4C2-0000B78AC914}"/>
          </ac:picMkLst>
        </pc:picChg>
        <pc:cxnChg chg="add del mod">
          <ac:chgData name="JHEYSON FABIAN VILLAVISAN BUITRAGO" userId="e5ced5c2-d787-455d-b115-4f08a699b8c8" providerId="ADAL" clId="{CD7FAFD9-64CF-4C8A-BD35-09AD30AE3641}" dt="2023-09-26T19:32:27.077" v="514" actId="478"/>
          <ac:cxnSpMkLst>
            <pc:docMk/>
            <pc:sldMk cId="1417635691" sldId="280"/>
            <ac:cxnSpMk id="6" creationId="{78593093-72B2-C53D-52AC-68906E27B5CB}"/>
          </ac:cxnSpMkLst>
        </pc:cxnChg>
        <pc:cxnChg chg="add del mod">
          <ac:chgData name="JHEYSON FABIAN VILLAVISAN BUITRAGO" userId="e5ced5c2-d787-455d-b115-4f08a699b8c8" providerId="ADAL" clId="{CD7FAFD9-64CF-4C8A-BD35-09AD30AE3641}" dt="2023-09-26T19:32:27.077" v="514" actId="478"/>
          <ac:cxnSpMkLst>
            <pc:docMk/>
            <pc:sldMk cId="1417635691" sldId="280"/>
            <ac:cxnSpMk id="7" creationId="{FD5D4847-B9C8-E719-1AAD-6A92B142EDCF}"/>
          </ac:cxnSpMkLst>
        </pc:cxnChg>
        <pc:cxnChg chg="add del">
          <ac:chgData name="JHEYSON FABIAN VILLAVISAN BUITRAGO" userId="e5ced5c2-d787-455d-b115-4f08a699b8c8" providerId="ADAL" clId="{CD7FAFD9-64CF-4C8A-BD35-09AD30AE3641}" dt="2023-09-26T19:20:32.600" v="393" actId="11529"/>
          <ac:cxnSpMkLst>
            <pc:docMk/>
            <pc:sldMk cId="1417635691" sldId="280"/>
            <ac:cxnSpMk id="19" creationId="{E5BB1BF6-BF50-1AB6-256F-61AF0635A82C}"/>
          </ac:cxnSpMkLst>
        </pc:cxnChg>
        <pc:cxnChg chg="add del mod">
          <ac:chgData name="JHEYSON FABIAN VILLAVISAN BUITRAGO" userId="e5ced5c2-d787-455d-b115-4f08a699b8c8" providerId="ADAL" clId="{CD7FAFD9-64CF-4C8A-BD35-09AD30AE3641}" dt="2023-09-26T19:32:27.077" v="514" actId="478"/>
          <ac:cxnSpMkLst>
            <pc:docMk/>
            <pc:sldMk cId="1417635691" sldId="280"/>
            <ac:cxnSpMk id="24" creationId="{5DE8133C-FF1E-92F5-5603-9E407A9F396C}"/>
          </ac:cxnSpMkLst>
        </pc:cxnChg>
      </pc:sldChg>
      <pc:sldChg chg="addSp delSp modSp add mod">
        <pc:chgData name="JHEYSON FABIAN VILLAVISAN BUITRAGO" userId="e5ced5c2-d787-455d-b115-4f08a699b8c8" providerId="ADAL" clId="{CD7FAFD9-64CF-4C8A-BD35-09AD30AE3641}" dt="2023-09-26T19:32:14.311" v="508" actId="20577"/>
        <pc:sldMkLst>
          <pc:docMk/>
          <pc:sldMk cId="1020647042" sldId="281"/>
        </pc:sldMkLst>
        <pc:spChg chg="mod">
          <ac:chgData name="JHEYSON FABIAN VILLAVISAN BUITRAGO" userId="e5ced5c2-d787-455d-b115-4f08a699b8c8" providerId="ADAL" clId="{CD7FAFD9-64CF-4C8A-BD35-09AD30AE3641}" dt="2023-09-26T19:32:14.311" v="508" actId="20577"/>
          <ac:spMkLst>
            <pc:docMk/>
            <pc:sldMk cId="1020647042" sldId="281"/>
            <ac:spMk id="10" creationId="{AF4E183E-A171-4923-A99E-D149888CEC37}"/>
          </ac:spMkLst>
        </pc:spChg>
        <pc:picChg chg="add mod">
          <ac:chgData name="JHEYSON FABIAN VILLAVISAN BUITRAGO" userId="e5ced5c2-d787-455d-b115-4f08a699b8c8" providerId="ADAL" clId="{CD7FAFD9-64CF-4C8A-BD35-09AD30AE3641}" dt="2023-09-26T19:31:22.289" v="500" actId="1076"/>
          <ac:picMkLst>
            <pc:docMk/>
            <pc:sldMk cId="1020647042" sldId="281"/>
            <ac:picMk id="3" creationId="{90228D5E-1243-B952-E6DA-675B161FF586}"/>
          </ac:picMkLst>
        </pc:picChg>
        <pc:picChg chg="del">
          <ac:chgData name="JHEYSON FABIAN VILLAVISAN BUITRAGO" userId="e5ced5c2-d787-455d-b115-4f08a699b8c8" providerId="ADAL" clId="{CD7FAFD9-64CF-4C8A-BD35-09AD30AE3641}" dt="2023-09-26T19:31:16.600" v="496" actId="478"/>
          <ac:picMkLst>
            <pc:docMk/>
            <pc:sldMk cId="1020647042" sldId="281"/>
            <ac:picMk id="4" creationId="{CF68BBE5-95F9-FC7D-F929-2DD841329DA9}"/>
          </ac:picMkLst>
        </pc:picChg>
        <pc:picChg chg="add mod">
          <ac:chgData name="JHEYSON FABIAN VILLAVISAN BUITRAGO" userId="e5ced5c2-d787-455d-b115-4f08a699b8c8" providerId="ADAL" clId="{CD7FAFD9-64CF-4C8A-BD35-09AD30AE3641}" dt="2023-09-26T19:31:53.030" v="506" actId="1076"/>
          <ac:picMkLst>
            <pc:docMk/>
            <pc:sldMk cId="1020647042" sldId="281"/>
            <ac:picMk id="7" creationId="{D16D06EC-E5D1-3FE1-FB57-D04F17BB480A}"/>
          </ac:picMkLst>
        </pc:picChg>
        <pc:picChg chg="del">
          <ac:chgData name="JHEYSON FABIAN VILLAVISAN BUITRAGO" userId="e5ced5c2-d787-455d-b115-4f08a699b8c8" providerId="ADAL" clId="{CD7FAFD9-64CF-4C8A-BD35-09AD30AE3641}" dt="2023-09-26T19:31:46.684" v="501" actId="478"/>
          <ac:picMkLst>
            <pc:docMk/>
            <pc:sldMk cId="1020647042" sldId="281"/>
            <ac:picMk id="11" creationId="{AC93F48B-F981-1D46-468C-0ECD88956440}"/>
          </ac:picMkLst>
        </pc:picChg>
      </pc:sldChg>
      <pc:sldChg chg="addSp delSp modSp add mod">
        <pc:chgData name="JHEYSON FABIAN VILLAVISAN BUITRAGO" userId="e5ced5c2-d787-455d-b115-4f08a699b8c8" providerId="ADAL" clId="{CD7FAFD9-64CF-4C8A-BD35-09AD30AE3641}" dt="2023-09-26T20:00:26.221" v="1042" actId="20577"/>
        <pc:sldMkLst>
          <pc:docMk/>
          <pc:sldMk cId="1235130859" sldId="282"/>
        </pc:sldMkLst>
        <pc:spChg chg="mod">
          <ac:chgData name="JHEYSON FABIAN VILLAVISAN BUITRAGO" userId="e5ced5c2-d787-455d-b115-4f08a699b8c8" providerId="ADAL" clId="{CD7FAFD9-64CF-4C8A-BD35-09AD30AE3641}" dt="2023-09-26T20:00:26.221" v="1042" actId="20577"/>
          <ac:spMkLst>
            <pc:docMk/>
            <pc:sldMk cId="1235130859" sldId="282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CD7FAFD9-64CF-4C8A-BD35-09AD30AE3641}" dt="2023-09-26T19:43:13.910" v="817" actId="1076"/>
          <ac:spMkLst>
            <pc:docMk/>
            <pc:sldMk cId="1235130859" sldId="282"/>
            <ac:spMk id="29" creationId="{18110B85-CC4A-ABEE-CA60-BDC261D49D87}"/>
          </ac:spMkLst>
        </pc:spChg>
        <pc:picChg chg="add del mod">
          <ac:chgData name="JHEYSON FABIAN VILLAVISAN BUITRAGO" userId="e5ced5c2-d787-455d-b115-4f08a699b8c8" providerId="ADAL" clId="{CD7FAFD9-64CF-4C8A-BD35-09AD30AE3641}" dt="2023-09-26T19:33:20.640" v="667"/>
          <ac:picMkLst>
            <pc:docMk/>
            <pc:sldMk cId="1235130859" sldId="282"/>
            <ac:picMk id="3" creationId="{0E95B345-ED4A-A9B2-4630-3D85AC77988B}"/>
          </ac:picMkLst>
        </pc:picChg>
      </pc:sldChg>
      <pc:sldChg chg="addSp delSp modSp add mod">
        <pc:chgData name="JHEYSON FABIAN VILLAVISAN BUITRAGO" userId="e5ced5c2-d787-455d-b115-4f08a699b8c8" providerId="ADAL" clId="{CD7FAFD9-64CF-4C8A-BD35-09AD30AE3641}" dt="2023-09-26T20:16:13.742" v="1088" actId="20577"/>
        <pc:sldMkLst>
          <pc:docMk/>
          <pc:sldMk cId="2245282303" sldId="283"/>
        </pc:sldMkLst>
        <pc:spChg chg="del mod">
          <ac:chgData name="JHEYSON FABIAN VILLAVISAN BUITRAGO" userId="e5ced5c2-d787-455d-b115-4f08a699b8c8" providerId="ADAL" clId="{CD7FAFD9-64CF-4C8A-BD35-09AD30AE3641}" dt="2023-09-26T19:44:20.315" v="822" actId="478"/>
          <ac:spMkLst>
            <pc:docMk/>
            <pc:sldMk cId="2245282303" sldId="283"/>
            <ac:spMk id="2" creationId="{7F32E3AE-7803-A9E1-DF5C-496B9E181366}"/>
          </ac:spMkLst>
        </pc:spChg>
        <pc:spChg chg="add mod">
          <ac:chgData name="JHEYSON FABIAN VILLAVISAN BUITRAGO" userId="e5ced5c2-d787-455d-b115-4f08a699b8c8" providerId="ADAL" clId="{CD7FAFD9-64CF-4C8A-BD35-09AD30AE3641}" dt="2023-09-26T20:16:13.742" v="1088" actId="20577"/>
          <ac:spMkLst>
            <pc:docMk/>
            <pc:sldMk cId="2245282303" sldId="283"/>
            <ac:spMk id="3" creationId="{445674A1-DC6F-4EF1-A8CF-461BF7BB0C01}"/>
          </ac:spMkLst>
        </pc:spChg>
        <pc:spChg chg="mod">
          <ac:chgData name="JHEYSON FABIAN VILLAVISAN BUITRAGO" userId="e5ced5c2-d787-455d-b115-4f08a699b8c8" providerId="ADAL" clId="{CD7FAFD9-64CF-4C8A-BD35-09AD30AE3641}" dt="2023-09-26T20:00:27.994" v="1044" actId="20577"/>
          <ac:spMkLst>
            <pc:docMk/>
            <pc:sldMk cId="2245282303" sldId="283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CD7FAFD9-64CF-4C8A-BD35-09AD30AE3641}" dt="2023-09-26T20:16:09.157" v="1086" actId="14100"/>
          <ac:spMkLst>
            <pc:docMk/>
            <pc:sldMk cId="2245282303" sldId="283"/>
            <ac:spMk id="17" creationId="{88CC9093-A521-8241-02F4-15A4E589A940}"/>
          </ac:spMkLst>
        </pc:spChg>
        <pc:spChg chg="del">
          <ac:chgData name="JHEYSON FABIAN VILLAVISAN BUITRAGO" userId="e5ced5c2-d787-455d-b115-4f08a699b8c8" providerId="ADAL" clId="{CD7FAFD9-64CF-4C8A-BD35-09AD30AE3641}" dt="2023-09-26T19:44:27.198" v="826" actId="478"/>
          <ac:spMkLst>
            <pc:docMk/>
            <pc:sldMk cId="2245282303" sldId="283"/>
            <ac:spMk id="20" creationId="{CD954048-7205-0099-A8EF-ABF9A45B29A6}"/>
          </ac:spMkLst>
        </pc:spChg>
        <pc:spChg chg="del">
          <ac:chgData name="JHEYSON FABIAN VILLAVISAN BUITRAGO" userId="e5ced5c2-d787-455d-b115-4f08a699b8c8" providerId="ADAL" clId="{CD7FAFD9-64CF-4C8A-BD35-09AD30AE3641}" dt="2023-09-26T19:44:26.036" v="825" actId="478"/>
          <ac:spMkLst>
            <pc:docMk/>
            <pc:sldMk cId="2245282303" sldId="283"/>
            <ac:spMk id="28" creationId="{2CFF15E6-5C3C-6E94-19A7-F944A9E1FED3}"/>
          </ac:spMkLst>
        </pc:spChg>
        <pc:spChg chg="mod">
          <ac:chgData name="JHEYSON FABIAN VILLAVISAN BUITRAGO" userId="e5ced5c2-d787-455d-b115-4f08a699b8c8" providerId="ADAL" clId="{CD7FAFD9-64CF-4C8A-BD35-09AD30AE3641}" dt="2023-09-26T19:56:19.064" v="969" actId="1076"/>
          <ac:spMkLst>
            <pc:docMk/>
            <pc:sldMk cId="2245282303" sldId="283"/>
            <ac:spMk id="29" creationId="{18110B85-CC4A-ABEE-CA60-BDC261D49D87}"/>
          </ac:spMkLst>
        </pc:spChg>
        <pc:picChg chg="add del mod">
          <ac:chgData name="JHEYSON FABIAN VILLAVISAN BUITRAGO" userId="e5ced5c2-d787-455d-b115-4f08a699b8c8" providerId="ADAL" clId="{CD7FAFD9-64CF-4C8A-BD35-09AD30AE3641}" dt="2023-09-26T19:56:14.810" v="967" actId="478"/>
          <ac:picMkLst>
            <pc:docMk/>
            <pc:sldMk cId="2245282303" sldId="283"/>
            <ac:picMk id="4" creationId="{4EF0B262-0091-3AF4-D158-FD2B1B7D94C4}"/>
          </ac:picMkLst>
        </pc:picChg>
        <pc:picChg chg="mod">
          <ac:chgData name="JHEYSON FABIAN VILLAVISAN BUITRAGO" userId="e5ced5c2-d787-455d-b115-4f08a699b8c8" providerId="ADAL" clId="{CD7FAFD9-64CF-4C8A-BD35-09AD30AE3641}" dt="2023-09-26T19:46:21.993" v="842" actId="1076"/>
          <ac:picMkLst>
            <pc:docMk/>
            <pc:sldMk cId="2245282303" sldId="283"/>
            <ac:picMk id="15" creationId="{59B1DA6F-B8E2-7F14-1E12-E15935ADE5AB}"/>
          </ac:picMkLst>
        </pc:picChg>
        <pc:picChg chg="del">
          <ac:chgData name="JHEYSON FABIAN VILLAVISAN BUITRAGO" userId="e5ced5c2-d787-455d-b115-4f08a699b8c8" providerId="ADAL" clId="{CD7FAFD9-64CF-4C8A-BD35-09AD30AE3641}" dt="2023-09-26T19:44:18.544" v="820" actId="478"/>
          <ac:picMkLst>
            <pc:docMk/>
            <pc:sldMk cId="2245282303" sldId="283"/>
            <ac:picMk id="16" creationId="{56199F3D-EF6E-18E6-6805-E6FCD72F3639}"/>
          </ac:picMkLst>
        </pc:picChg>
        <pc:picChg chg="mod">
          <ac:chgData name="JHEYSON FABIAN VILLAVISAN BUITRAGO" userId="e5ced5c2-d787-455d-b115-4f08a699b8c8" providerId="ADAL" clId="{CD7FAFD9-64CF-4C8A-BD35-09AD30AE3641}" dt="2023-09-26T19:46:27.418" v="845" actId="14100"/>
          <ac:picMkLst>
            <pc:docMk/>
            <pc:sldMk cId="2245282303" sldId="283"/>
            <ac:picMk id="22" creationId="{69F36BE5-E3B6-1BB1-711C-9BF6619EE6FB}"/>
          </ac:picMkLst>
        </pc:picChg>
        <pc:picChg chg="add mod">
          <ac:chgData name="JHEYSON FABIAN VILLAVISAN BUITRAGO" userId="e5ced5c2-d787-455d-b115-4f08a699b8c8" providerId="ADAL" clId="{CD7FAFD9-64CF-4C8A-BD35-09AD30AE3641}" dt="2023-09-26T19:47:15.281" v="852" actId="1076"/>
          <ac:picMkLst>
            <pc:docMk/>
            <pc:sldMk cId="2245282303" sldId="283"/>
            <ac:picMk id="2050" creationId="{2FA9C438-BD1B-4716-0B83-B14483B06A04}"/>
          </ac:picMkLst>
        </pc:picChg>
        <pc:cxnChg chg="del mod">
          <ac:chgData name="JHEYSON FABIAN VILLAVISAN BUITRAGO" userId="e5ced5c2-d787-455d-b115-4f08a699b8c8" providerId="ADAL" clId="{CD7FAFD9-64CF-4C8A-BD35-09AD30AE3641}" dt="2023-09-26T19:44:20.937" v="823" actId="478"/>
          <ac:cxnSpMkLst>
            <pc:docMk/>
            <pc:sldMk cId="2245282303" sldId="283"/>
            <ac:cxnSpMk id="6" creationId="{78593093-72B2-C53D-52AC-68906E27B5CB}"/>
          </ac:cxnSpMkLst>
        </pc:cxnChg>
        <pc:cxnChg chg="del mod">
          <ac:chgData name="JHEYSON FABIAN VILLAVISAN BUITRAGO" userId="e5ced5c2-d787-455d-b115-4f08a699b8c8" providerId="ADAL" clId="{CD7FAFD9-64CF-4C8A-BD35-09AD30AE3641}" dt="2023-09-26T19:44:19.768" v="821" actId="478"/>
          <ac:cxnSpMkLst>
            <pc:docMk/>
            <pc:sldMk cId="2245282303" sldId="283"/>
            <ac:cxnSpMk id="7" creationId="{FD5D4847-B9C8-E719-1AAD-6A92B142EDCF}"/>
          </ac:cxnSpMkLst>
        </pc:cxnChg>
        <pc:cxnChg chg="del mod">
          <ac:chgData name="JHEYSON FABIAN VILLAVISAN BUITRAGO" userId="e5ced5c2-d787-455d-b115-4f08a699b8c8" providerId="ADAL" clId="{CD7FAFD9-64CF-4C8A-BD35-09AD30AE3641}" dt="2023-09-26T19:44:28.753" v="827" actId="478"/>
          <ac:cxnSpMkLst>
            <pc:docMk/>
            <pc:sldMk cId="2245282303" sldId="283"/>
            <ac:cxnSpMk id="24" creationId="{5DE8133C-FF1E-92F5-5603-9E407A9F396C}"/>
          </ac:cxnSpMkLst>
        </pc:cxnChg>
      </pc:sldChg>
      <pc:sldChg chg="addSp delSp modSp add mod">
        <pc:chgData name="JHEYSON FABIAN VILLAVISAN BUITRAGO" userId="e5ced5c2-d787-455d-b115-4f08a699b8c8" providerId="ADAL" clId="{CD7FAFD9-64CF-4C8A-BD35-09AD30AE3641}" dt="2023-09-26T20:17:07.246" v="1099"/>
        <pc:sldMkLst>
          <pc:docMk/>
          <pc:sldMk cId="1970910548" sldId="284"/>
        </pc:sldMkLst>
        <pc:spChg chg="add mod">
          <ac:chgData name="JHEYSON FABIAN VILLAVISAN BUITRAGO" userId="e5ced5c2-d787-455d-b115-4f08a699b8c8" providerId="ADAL" clId="{CD7FAFD9-64CF-4C8A-BD35-09AD30AE3641}" dt="2023-09-26T20:17:07.246" v="1099"/>
          <ac:spMkLst>
            <pc:docMk/>
            <pc:sldMk cId="1970910548" sldId="284"/>
            <ac:spMk id="2" creationId="{58857244-588B-5DFB-E8E9-A5E8D3B593E2}"/>
          </ac:spMkLst>
        </pc:spChg>
        <pc:spChg chg="mod">
          <ac:chgData name="JHEYSON FABIAN VILLAVISAN BUITRAGO" userId="e5ced5c2-d787-455d-b115-4f08a699b8c8" providerId="ADAL" clId="{CD7FAFD9-64CF-4C8A-BD35-09AD30AE3641}" dt="2023-09-26T19:58:39.318" v="1014" actId="1076"/>
          <ac:spMkLst>
            <pc:docMk/>
            <pc:sldMk cId="1970910548" sldId="284"/>
            <ac:spMk id="3" creationId="{445674A1-DC6F-4EF1-A8CF-461BF7BB0C01}"/>
          </ac:spMkLst>
        </pc:spChg>
        <pc:spChg chg="add mod">
          <ac:chgData name="JHEYSON FABIAN VILLAVISAN BUITRAGO" userId="e5ced5c2-d787-455d-b115-4f08a699b8c8" providerId="ADAL" clId="{CD7FAFD9-64CF-4C8A-BD35-09AD30AE3641}" dt="2023-09-26T20:01:13.045" v="1056" actId="20577"/>
          <ac:spMkLst>
            <pc:docMk/>
            <pc:sldMk cId="1970910548" sldId="284"/>
            <ac:spMk id="6" creationId="{87F41A43-BFB7-11B9-3B44-640EAC0FD08E}"/>
          </ac:spMkLst>
        </pc:spChg>
        <pc:spChg chg="mod">
          <ac:chgData name="JHEYSON FABIAN VILLAVISAN BUITRAGO" userId="e5ced5c2-d787-455d-b115-4f08a699b8c8" providerId="ADAL" clId="{CD7FAFD9-64CF-4C8A-BD35-09AD30AE3641}" dt="2023-09-26T20:00:31.376" v="1046" actId="20577"/>
          <ac:spMkLst>
            <pc:docMk/>
            <pc:sldMk cId="1970910548" sldId="284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CD7FAFD9-64CF-4C8A-BD35-09AD30AE3641}" dt="2023-09-26T20:00:21.424" v="1040" actId="1076"/>
          <ac:spMkLst>
            <pc:docMk/>
            <pc:sldMk cId="1970910548" sldId="284"/>
            <ac:spMk id="17" creationId="{88CC9093-A521-8241-02F4-15A4E589A940}"/>
          </ac:spMkLst>
        </pc:spChg>
        <pc:spChg chg="del mod">
          <ac:chgData name="JHEYSON FABIAN VILLAVISAN BUITRAGO" userId="e5ced5c2-d787-455d-b115-4f08a699b8c8" providerId="ADAL" clId="{CD7FAFD9-64CF-4C8A-BD35-09AD30AE3641}" dt="2023-09-26T19:56:44.917" v="979"/>
          <ac:spMkLst>
            <pc:docMk/>
            <pc:sldMk cId="1970910548" sldId="284"/>
            <ac:spMk id="29" creationId="{18110B85-CC4A-ABEE-CA60-BDC261D49D87}"/>
          </ac:spMkLst>
        </pc:spChg>
        <pc:picChg chg="del mod">
          <ac:chgData name="JHEYSON FABIAN VILLAVISAN BUITRAGO" userId="e5ced5c2-d787-455d-b115-4f08a699b8c8" providerId="ADAL" clId="{CD7FAFD9-64CF-4C8A-BD35-09AD30AE3641}" dt="2023-09-26T20:00:15.181" v="1037" actId="21"/>
          <ac:picMkLst>
            <pc:docMk/>
            <pc:sldMk cId="1970910548" sldId="284"/>
            <ac:picMk id="4" creationId="{4EF0B262-0091-3AF4-D158-FD2B1B7D94C4}"/>
          </ac:picMkLst>
        </pc:picChg>
        <pc:picChg chg="add del mod">
          <ac:chgData name="JHEYSON FABIAN VILLAVISAN BUITRAGO" userId="e5ced5c2-d787-455d-b115-4f08a699b8c8" providerId="ADAL" clId="{CD7FAFD9-64CF-4C8A-BD35-09AD30AE3641}" dt="2023-09-26T20:14:42.011" v="1061" actId="478"/>
          <ac:picMkLst>
            <pc:docMk/>
            <pc:sldMk cId="1970910548" sldId="284"/>
            <ac:picMk id="7" creationId="{2999659B-29BD-4758-70C9-621B8BD8708B}"/>
          </ac:picMkLst>
        </pc:picChg>
        <pc:picChg chg="del">
          <ac:chgData name="JHEYSON FABIAN VILLAVISAN BUITRAGO" userId="e5ced5c2-d787-455d-b115-4f08a699b8c8" providerId="ADAL" clId="{CD7FAFD9-64CF-4C8A-BD35-09AD30AE3641}" dt="2023-09-26T19:56:27.488" v="970" actId="478"/>
          <ac:picMkLst>
            <pc:docMk/>
            <pc:sldMk cId="1970910548" sldId="284"/>
            <ac:picMk id="15" creationId="{59B1DA6F-B8E2-7F14-1E12-E15935ADE5AB}"/>
          </ac:picMkLst>
        </pc:picChg>
        <pc:picChg chg="del mod">
          <ac:chgData name="JHEYSON FABIAN VILLAVISAN BUITRAGO" userId="e5ced5c2-d787-455d-b115-4f08a699b8c8" providerId="ADAL" clId="{CD7FAFD9-64CF-4C8A-BD35-09AD30AE3641}" dt="2023-09-26T20:00:17.893" v="1039" actId="478"/>
          <ac:picMkLst>
            <pc:docMk/>
            <pc:sldMk cId="1970910548" sldId="284"/>
            <ac:picMk id="22" creationId="{69F36BE5-E3B6-1BB1-711C-9BF6619EE6FB}"/>
          </ac:picMkLst>
        </pc:picChg>
        <pc:picChg chg="del">
          <ac:chgData name="JHEYSON FABIAN VILLAVISAN BUITRAGO" userId="e5ced5c2-d787-455d-b115-4f08a699b8c8" providerId="ADAL" clId="{CD7FAFD9-64CF-4C8A-BD35-09AD30AE3641}" dt="2023-09-26T19:56:28.241" v="971" actId="478"/>
          <ac:picMkLst>
            <pc:docMk/>
            <pc:sldMk cId="1970910548" sldId="284"/>
            <ac:picMk id="2050" creationId="{2FA9C438-BD1B-4716-0B83-B14483B06A04}"/>
          </ac:picMkLst>
        </pc:picChg>
        <pc:picChg chg="add mod">
          <ac:chgData name="JHEYSON FABIAN VILLAVISAN BUITRAGO" userId="e5ced5c2-d787-455d-b115-4f08a699b8c8" providerId="ADAL" clId="{CD7FAFD9-64CF-4C8A-BD35-09AD30AE3641}" dt="2023-09-26T20:14:56.129" v="1064" actId="1076"/>
          <ac:picMkLst>
            <pc:docMk/>
            <pc:sldMk cId="1970910548" sldId="284"/>
            <ac:picMk id="3074" creationId="{87227E31-E772-C725-15E4-CE40C491DAE0}"/>
          </ac:picMkLst>
        </pc:picChg>
      </pc:sldChg>
      <pc:sldChg chg="addSp delSp modSp add mod">
        <pc:chgData name="JHEYSON FABIAN VILLAVISAN BUITRAGO" userId="e5ced5c2-d787-455d-b115-4f08a699b8c8" providerId="ADAL" clId="{CD7FAFD9-64CF-4C8A-BD35-09AD30AE3641}" dt="2023-09-26T20:19:59.292" v="1138" actId="20577"/>
        <pc:sldMkLst>
          <pc:docMk/>
          <pc:sldMk cId="2853353455" sldId="285"/>
        </pc:sldMkLst>
        <pc:spChg chg="mod">
          <ac:chgData name="JHEYSON FABIAN VILLAVISAN BUITRAGO" userId="e5ced5c2-d787-455d-b115-4f08a699b8c8" providerId="ADAL" clId="{CD7FAFD9-64CF-4C8A-BD35-09AD30AE3641}" dt="2023-09-26T20:17:00.782" v="1098" actId="14100"/>
          <ac:spMkLst>
            <pc:docMk/>
            <pc:sldMk cId="2853353455" sldId="285"/>
            <ac:spMk id="2" creationId="{58857244-588B-5DFB-E8E9-A5E8D3B593E2}"/>
          </ac:spMkLst>
        </pc:spChg>
        <pc:spChg chg="add del mod">
          <ac:chgData name="JHEYSON FABIAN VILLAVISAN BUITRAGO" userId="e5ced5c2-d787-455d-b115-4f08a699b8c8" providerId="ADAL" clId="{CD7FAFD9-64CF-4C8A-BD35-09AD30AE3641}" dt="2023-09-26T20:18:06.977" v="1108" actId="478"/>
          <ac:spMkLst>
            <pc:docMk/>
            <pc:sldMk cId="2853353455" sldId="285"/>
            <ac:spMk id="4" creationId="{8501F616-3208-B19F-1762-6C764928FD59}"/>
          </ac:spMkLst>
        </pc:spChg>
        <pc:spChg chg="add mod">
          <ac:chgData name="JHEYSON FABIAN VILLAVISAN BUITRAGO" userId="e5ced5c2-d787-455d-b115-4f08a699b8c8" providerId="ADAL" clId="{CD7FAFD9-64CF-4C8A-BD35-09AD30AE3641}" dt="2023-09-26T20:18:14.008" v="1115" actId="20577"/>
          <ac:spMkLst>
            <pc:docMk/>
            <pc:sldMk cId="2853353455" sldId="285"/>
            <ac:spMk id="8" creationId="{160859DB-21FB-9FA4-94AB-48E17722C88B}"/>
          </ac:spMkLst>
        </pc:spChg>
        <pc:spChg chg="add mod">
          <ac:chgData name="JHEYSON FABIAN VILLAVISAN BUITRAGO" userId="e5ced5c2-d787-455d-b115-4f08a699b8c8" providerId="ADAL" clId="{CD7FAFD9-64CF-4C8A-BD35-09AD30AE3641}" dt="2023-09-26T20:18:42.073" v="1128" actId="1076"/>
          <ac:spMkLst>
            <pc:docMk/>
            <pc:sldMk cId="2853353455" sldId="285"/>
            <ac:spMk id="9" creationId="{AFDEE47D-6229-26F4-E222-7C258FE4AC44}"/>
          </ac:spMkLst>
        </pc:spChg>
        <pc:spChg chg="mod">
          <ac:chgData name="JHEYSON FABIAN VILLAVISAN BUITRAGO" userId="e5ced5c2-d787-455d-b115-4f08a699b8c8" providerId="ADAL" clId="{CD7FAFD9-64CF-4C8A-BD35-09AD30AE3641}" dt="2023-09-26T20:19:59.292" v="1138" actId="20577"/>
          <ac:spMkLst>
            <pc:docMk/>
            <pc:sldMk cId="2853353455" sldId="285"/>
            <ac:spMk id="10" creationId="{AF4E183E-A171-4923-A99E-D149888CEC37}"/>
          </ac:spMkLst>
        </pc:spChg>
        <pc:spChg chg="add mod">
          <ac:chgData name="JHEYSON FABIAN VILLAVISAN BUITRAGO" userId="e5ced5c2-d787-455d-b115-4f08a699b8c8" providerId="ADAL" clId="{CD7FAFD9-64CF-4C8A-BD35-09AD30AE3641}" dt="2023-09-26T20:19:11.367" v="1132" actId="1076"/>
          <ac:spMkLst>
            <pc:docMk/>
            <pc:sldMk cId="2853353455" sldId="285"/>
            <ac:spMk id="11" creationId="{D11DB699-50A2-ABC8-DD0A-5088EF12E155}"/>
          </ac:spMkLst>
        </pc:spChg>
        <pc:spChg chg="del">
          <ac:chgData name="JHEYSON FABIAN VILLAVISAN BUITRAGO" userId="e5ced5c2-d787-455d-b115-4f08a699b8c8" providerId="ADAL" clId="{CD7FAFD9-64CF-4C8A-BD35-09AD30AE3641}" dt="2023-09-26T20:15:07.688" v="1066" actId="478"/>
          <ac:spMkLst>
            <pc:docMk/>
            <pc:sldMk cId="2853353455" sldId="285"/>
            <ac:spMk id="17" creationId="{88CC9093-A521-8241-02F4-15A4E589A940}"/>
          </ac:spMkLst>
        </pc:spChg>
        <pc:picChg chg="mod">
          <ac:chgData name="JHEYSON FABIAN VILLAVISAN BUITRAGO" userId="e5ced5c2-d787-455d-b115-4f08a699b8c8" providerId="ADAL" clId="{CD7FAFD9-64CF-4C8A-BD35-09AD30AE3641}" dt="2023-09-26T20:17:35.784" v="1101" actId="1076"/>
          <ac:picMkLst>
            <pc:docMk/>
            <pc:sldMk cId="2853353455" sldId="285"/>
            <ac:picMk id="3074" creationId="{87227E31-E772-C725-15E4-CE40C491DAE0}"/>
          </ac:picMkLst>
        </pc:picChg>
        <pc:cxnChg chg="add">
          <ac:chgData name="JHEYSON FABIAN VILLAVISAN BUITRAGO" userId="e5ced5c2-d787-455d-b115-4f08a699b8c8" providerId="ADAL" clId="{CD7FAFD9-64CF-4C8A-BD35-09AD30AE3641}" dt="2023-09-26T20:19:01.274" v="1130" actId="11529"/>
          <ac:cxnSpMkLst>
            <pc:docMk/>
            <pc:sldMk cId="2853353455" sldId="285"/>
            <ac:cxnSpMk id="13" creationId="{A3AA5BDF-9978-2EFA-1193-B4CBAE28F1D4}"/>
          </ac:cxnSpMkLst>
        </pc:cxnChg>
        <pc:cxnChg chg="add mod">
          <ac:chgData name="JHEYSON FABIAN VILLAVISAN BUITRAGO" userId="e5ced5c2-d787-455d-b115-4f08a699b8c8" providerId="ADAL" clId="{CD7FAFD9-64CF-4C8A-BD35-09AD30AE3641}" dt="2023-09-26T20:19:15.565" v="1134" actId="14100"/>
          <ac:cxnSpMkLst>
            <pc:docMk/>
            <pc:sldMk cId="2853353455" sldId="285"/>
            <ac:cxnSpMk id="16" creationId="{D9D61507-E333-8A75-EB62-375A1D81CF99}"/>
          </ac:cxnSpMkLst>
        </pc:cxnChg>
      </pc:sldChg>
      <pc:sldChg chg="addSp modSp add mod">
        <pc:chgData name="JHEYSON FABIAN VILLAVISAN BUITRAGO" userId="e5ced5c2-d787-455d-b115-4f08a699b8c8" providerId="ADAL" clId="{CD7FAFD9-64CF-4C8A-BD35-09AD30AE3641}" dt="2023-09-26T20:39:58.367" v="1268" actId="113"/>
        <pc:sldMkLst>
          <pc:docMk/>
          <pc:sldMk cId="1572878322" sldId="286"/>
        </pc:sldMkLst>
        <pc:spChg chg="mod">
          <ac:chgData name="JHEYSON FABIAN VILLAVISAN BUITRAGO" userId="e5ced5c2-d787-455d-b115-4f08a699b8c8" providerId="ADAL" clId="{CD7FAFD9-64CF-4C8A-BD35-09AD30AE3641}" dt="2023-09-26T20:20:54.125" v="1140" actId="20577"/>
          <ac:spMkLst>
            <pc:docMk/>
            <pc:sldMk cId="1572878322" sldId="286"/>
            <ac:spMk id="10" creationId="{AF4E183E-A171-4923-A99E-D149888CEC37}"/>
          </ac:spMkLst>
        </pc:spChg>
        <pc:spChg chg="add mod">
          <ac:chgData name="JHEYSON FABIAN VILLAVISAN BUITRAGO" userId="e5ced5c2-d787-455d-b115-4f08a699b8c8" providerId="ADAL" clId="{CD7FAFD9-64CF-4C8A-BD35-09AD30AE3641}" dt="2023-09-26T20:26:05.051" v="1213" actId="5793"/>
          <ac:spMkLst>
            <pc:docMk/>
            <pc:sldMk cId="1572878322" sldId="286"/>
            <ac:spMk id="15" creationId="{AC4DD485-BE8A-C903-E8FF-0261ABB0CEAA}"/>
          </ac:spMkLst>
        </pc:spChg>
        <pc:spChg chg="add mod">
          <ac:chgData name="JHEYSON FABIAN VILLAVISAN BUITRAGO" userId="e5ced5c2-d787-455d-b115-4f08a699b8c8" providerId="ADAL" clId="{CD7FAFD9-64CF-4C8A-BD35-09AD30AE3641}" dt="2023-09-26T20:37:57.486" v="1251" actId="20577"/>
          <ac:spMkLst>
            <pc:docMk/>
            <pc:sldMk cId="1572878322" sldId="286"/>
            <ac:spMk id="17" creationId="{3FC63981-2ED5-D44A-76CD-40B8E8462E06}"/>
          </ac:spMkLst>
        </pc:spChg>
        <pc:spChg chg="add mod">
          <ac:chgData name="JHEYSON FABIAN VILLAVISAN BUITRAGO" userId="e5ced5c2-d787-455d-b115-4f08a699b8c8" providerId="ADAL" clId="{CD7FAFD9-64CF-4C8A-BD35-09AD30AE3641}" dt="2023-09-26T20:39:58.367" v="1268" actId="113"/>
          <ac:spMkLst>
            <pc:docMk/>
            <pc:sldMk cId="1572878322" sldId="286"/>
            <ac:spMk id="18" creationId="{B318284A-2918-869C-3061-8E954E8EA870}"/>
          </ac:spMkLst>
        </pc:spChg>
        <pc:picChg chg="add mod">
          <ac:chgData name="JHEYSON FABIAN VILLAVISAN BUITRAGO" userId="e5ced5c2-d787-455d-b115-4f08a699b8c8" providerId="ADAL" clId="{CD7FAFD9-64CF-4C8A-BD35-09AD30AE3641}" dt="2023-09-26T20:23:59.400" v="1142" actId="1076"/>
          <ac:picMkLst>
            <pc:docMk/>
            <pc:sldMk cId="1572878322" sldId="286"/>
            <ac:picMk id="4" creationId="{AE65165F-EF23-C8E2-2085-3F28004D2151}"/>
          </ac:picMkLst>
        </pc:picChg>
        <pc:picChg chg="add mod">
          <ac:chgData name="JHEYSON FABIAN VILLAVISAN BUITRAGO" userId="e5ced5c2-d787-455d-b115-4f08a699b8c8" providerId="ADAL" clId="{CD7FAFD9-64CF-4C8A-BD35-09AD30AE3641}" dt="2023-09-26T20:23:59.400" v="1142" actId="1076"/>
          <ac:picMkLst>
            <pc:docMk/>
            <pc:sldMk cId="1572878322" sldId="286"/>
            <ac:picMk id="7" creationId="{C4932B54-7F50-E15B-2CDC-DCF9832C4B97}"/>
          </ac:picMkLst>
        </pc:picChg>
        <pc:picChg chg="add mod">
          <ac:chgData name="JHEYSON FABIAN VILLAVISAN BUITRAGO" userId="e5ced5c2-d787-455d-b115-4f08a699b8c8" providerId="ADAL" clId="{CD7FAFD9-64CF-4C8A-BD35-09AD30AE3641}" dt="2023-09-26T20:23:59.400" v="1142" actId="1076"/>
          <ac:picMkLst>
            <pc:docMk/>
            <pc:sldMk cId="1572878322" sldId="286"/>
            <ac:picMk id="12" creationId="{C1D85FEC-79CB-760D-276D-940C44D260D2}"/>
          </ac:picMkLst>
        </pc:picChg>
        <pc:picChg chg="mod">
          <ac:chgData name="JHEYSON FABIAN VILLAVISAN BUITRAGO" userId="e5ced5c2-d787-455d-b115-4f08a699b8c8" providerId="ADAL" clId="{CD7FAFD9-64CF-4C8A-BD35-09AD30AE3641}" dt="2023-09-26T20:25:28.883" v="1204" actId="1076"/>
          <ac:picMkLst>
            <pc:docMk/>
            <pc:sldMk cId="1572878322" sldId="286"/>
            <ac:picMk id="3074" creationId="{87227E31-E772-C725-15E4-CE40C491DAE0}"/>
          </ac:picMkLst>
        </pc:picChg>
      </pc:sldChg>
      <pc:sldChg chg="addSp delSp modSp add mod">
        <pc:chgData name="JHEYSON FABIAN VILLAVISAN BUITRAGO" userId="e5ced5c2-d787-455d-b115-4f08a699b8c8" providerId="ADAL" clId="{CD7FAFD9-64CF-4C8A-BD35-09AD30AE3641}" dt="2023-09-26T20:38:23.053" v="1265" actId="20577"/>
        <pc:sldMkLst>
          <pc:docMk/>
          <pc:sldMk cId="1480808620" sldId="287"/>
        </pc:sldMkLst>
        <pc:spChg chg="mod">
          <ac:chgData name="JHEYSON FABIAN VILLAVISAN BUITRAGO" userId="e5ced5c2-d787-455d-b115-4f08a699b8c8" providerId="ADAL" clId="{CD7FAFD9-64CF-4C8A-BD35-09AD30AE3641}" dt="2023-09-26T20:28:03.274" v="1241" actId="20577"/>
          <ac:spMkLst>
            <pc:docMk/>
            <pc:sldMk cId="1480808620" sldId="287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CD7FAFD9-64CF-4C8A-BD35-09AD30AE3641}" dt="2023-09-26T20:38:23.053" v="1265" actId="20577"/>
          <ac:spMkLst>
            <pc:docMk/>
            <pc:sldMk cId="1480808620" sldId="287"/>
            <ac:spMk id="17" creationId="{3FC63981-2ED5-D44A-76CD-40B8E8462E06}"/>
          </ac:spMkLst>
        </pc:spChg>
        <pc:picChg chg="del mod">
          <ac:chgData name="JHEYSON FABIAN VILLAVISAN BUITRAGO" userId="e5ced5c2-d787-455d-b115-4f08a699b8c8" providerId="ADAL" clId="{CD7FAFD9-64CF-4C8A-BD35-09AD30AE3641}" dt="2023-09-26T20:27:13.426" v="1222" actId="478"/>
          <ac:picMkLst>
            <pc:docMk/>
            <pc:sldMk cId="1480808620" sldId="287"/>
            <ac:picMk id="3074" creationId="{87227E31-E772-C725-15E4-CE40C491DAE0}"/>
          </ac:picMkLst>
        </pc:picChg>
        <pc:picChg chg="add mod">
          <ac:chgData name="JHEYSON FABIAN VILLAVISAN BUITRAGO" userId="e5ced5c2-d787-455d-b115-4f08a699b8c8" providerId="ADAL" clId="{CD7FAFD9-64CF-4C8A-BD35-09AD30AE3641}" dt="2023-09-26T20:27:27.551" v="1234" actId="1076"/>
          <ac:picMkLst>
            <pc:docMk/>
            <pc:sldMk cId="1480808620" sldId="287"/>
            <ac:picMk id="4098" creationId="{95A016E0-0686-69A7-2703-3F39921BD17D}"/>
          </ac:picMkLst>
        </pc:picChg>
        <pc:cxnChg chg="mod">
          <ac:chgData name="JHEYSON FABIAN VILLAVISAN BUITRAGO" userId="e5ced5c2-d787-455d-b115-4f08a699b8c8" providerId="ADAL" clId="{CD7FAFD9-64CF-4C8A-BD35-09AD30AE3641}" dt="2023-09-26T20:27:40.295" v="1236" actId="14100"/>
          <ac:cxnSpMkLst>
            <pc:docMk/>
            <pc:sldMk cId="1480808620" sldId="287"/>
            <ac:cxnSpMk id="13" creationId="{A3AA5BDF-9978-2EFA-1193-B4CBAE28F1D4}"/>
          </ac:cxnSpMkLst>
        </pc:cxnChg>
        <pc:cxnChg chg="mod">
          <ac:chgData name="JHEYSON FABIAN VILLAVISAN BUITRAGO" userId="e5ced5c2-d787-455d-b115-4f08a699b8c8" providerId="ADAL" clId="{CD7FAFD9-64CF-4C8A-BD35-09AD30AE3641}" dt="2023-09-26T20:27:41.989" v="1237" actId="1076"/>
          <ac:cxnSpMkLst>
            <pc:docMk/>
            <pc:sldMk cId="1480808620" sldId="287"/>
            <ac:cxnSpMk id="16" creationId="{D9D61507-E333-8A75-EB62-375A1D81CF99}"/>
          </ac:cxnSpMkLst>
        </pc:cxnChg>
      </pc:sldChg>
      <pc:sldChg chg="addSp delSp modSp add mod">
        <pc:chgData name="JHEYSON FABIAN VILLAVISAN BUITRAGO" userId="e5ced5c2-d787-455d-b115-4f08a699b8c8" providerId="ADAL" clId="{CD7FAFD9-64CF-4C8A-BD35-09AD30AE3641}" dt="2023-09-26T20:42:16.716" v="1422" actId="20577"/>
        <pc:sldMkLst>
          <pc:docMk/>
          <pc:sldMk cId="3784411103" sldId="288"/>
        </pc:sldMkLst>
        <pc:spChg chg="del mod">
          <ac:chgData name="JHEYSON FABIAN VILLAVISAN BUITRAGO" userId="e5ced5c2-d787-455d-b115-4f08a699b8c8" providerId="ADAL" clId="{CD7FAFD9-64CF-4C8A-BD35-09AD30AE3641}" dt="2023-09-26T20:40:41.722" v="1273" actId="478"/>
          <ac:spMkLst>
            <pc:docMk/>
            <pc:sldMk cId="3784411103" sldId="288"/>
            <ac:spMk id="2" creationId="{58857244-588B-5DFB-E8E9-A5E8D3B593E2}"/>
          </ac:spMkLst>
        </pc:spChg>
        <pc:spChg chg="del">
          <ac:chgData name="JHEYSON FABIAN VILLAVISAN BUITRAGO" userId="e5ced5c2-d787-455d-b115-4f08a699b8c8" providerId="ADAL" clId="{CD7FAFD9-64CF-4C8A-BD35-09AD30AE3641}" dt="2023-09-26T20:40:55.693" v="1285" actId="478"/>
          <ac:spMkLst>
            <pc:docMk/>
            <pc:sldMk cId="3784411103" sldId="288"/>
            <ac:spMk id="3" creationId="{445674A1-DC6F-4EF1-A8CF-461BF7BB0C01}"/>
          </ac:spMkLst>
        </pc:spChg>
        <pc:spChg chg="del">
          <ac:chgData name="JHEYSON FABIAN VILLAVISAN BUITRAGO" userId="e5ced5c2-d787-455d-b115-4f08a699b8c8" providerId="ADAL" clId="{CD7FAFD9-64CF-4C8A-BD35-09AD30AE3641}" dt="2023-09-26T20:40:54.883" v="1284" actId="478"/>
          <ac:spMkLst>
            <pc:docMk/>
            <pc:sldMk cId="3784411103" sldId="288"/>
            <ac:spMk id="6" creationId="{87F41A43-BFB7-11B9-3B44-640EAC0FD08E}"/>
          </ac:spMkLst>
        </pc:spChg>
        <pc:spChg chg="del">
          <ac:chgData name="JHEYSON FABIAN VILLAVISAN BUITRAGO" userId="e5ced5c2-d787-455d-b115-4f08a699b8c8" providerId="ADAL" clId="{CD7FAFD9-64CF-4C8A-BD35-09AD30AE3641}" dt="2023-09-26T20:40:48.411" v="1279" actId="478"/>
          <ac:spMkLst>
            <pc:docMk/>
            <pc:sldMk cId="3784411103" sldId="288"/>
            <ac:spMk id="8" creationId="{160859DB-21FB-9FA4-94AB-48E17722C88B}"/>
          </ac:spMkLst>
        </pc:spChg>
        <pc:spChg chg="del">
          <ac:chgData name="JHEYSON FABIAN VILLAVISAN BUITRAGO" userId="e5ced5c2-d787-455d-b115-4f08a699b8c8" providerId="ADAL" clId="{CD7FAFD9-64CF-4C8A-BD35-09AD30AE3641}" dt="2023-09-26T20:40:51.116" v="1281" actId="478"/>
          <ac:spMkLst>
            <pc:docMk/>
            <pc:sldMk cId="3784411103" sldId="288"/>
            <ac:spMk id="9" creationId="{AFDEE47D-6229-26F4-E222-7C258FE4AC44}"/>
          </ac:spMkLst>
        </pc:spChg>
        <pc:spChg chg="del">
          <ac:chgData name="JHEYSON FABIAN VILLAVISAN BUITRAGO" userId="e5ced5c2-d787-455d-b115-4f08a699b8c8" providerId="ADAL" clId="{CD7FAFD9-64CF-4C8A-BD35-09AD30AE3641}" dt="2023-09-26T20:40:53.383" v="1283" actId="478"/>
          <ac:spMkLst>
            <pc:docMk/>
            <pc:sldMk cId="3784411103" sldId="288"/>
            <ac:spMk id="11" creationId="{D11DB699-50A2-ABC8-DD0A-5088EF12E155}"/>
          </ac:spMkLst>
        </pc:spChg>
        <pc:spChg chg="del">
          <ac:chgData name="JHEYSON FABIAN VILLAVISAN BUITRAGO" userId="e5ced5c2-d787-455d-b115-4f08a699b8c8" providerId="ADAL" clId="{CD7FAFD9-64CF-4C8A-BD35-09AD30AE3641}" dt="2023-09-26T20:40:44.133" v="1276" actId="478"/>
          <ac:spMkLst>
            <pc:docMk/>
            <pc:sldMk cId="3784411103" sldId="288"/>
            <ac:spMk id="15" creationId="{AC4DD485-BE8A-C903-E8FF-0261ABB0CEAA}"/>
          </ac:spMkLst>
        </pc:spChg>
        <pc:spChg chg="del">
          <ac:chgData name="JHEYSON FABIAN VILLAVISAN BUITRAGO" userId="e5ced5c2-d787-455d-b115-4f08a699b8c8" providerId="ADAL" clId="{CD7FAFD9-64CF-4C8A-BD35-09AD30AE3641}" dt="2023-09-26T20:40:45.361" v="1277" actId="478"/>
          <ac:spMkLst>
            <pc:docMk/>
            <pc:sldMk cId="3784411103" sldId="288"/>
            <ac:spMk id="17" creationId="{3FC63981-2ED5-D44A-76CD-40B8E8462E06}"/>
          </ac:spMkLst>
        </pc:spChg>
        <pc:spChg chg="add mod">
          <ac:chgData name="JHEYSON FABIAN VILLAVISAN BUITRAGO" userId="e5ced5c2-d787-455d-b115-4f08a699b8c8" providerId="ADAL" clId="{CD7FAFD9-64CF-4C8A-BD35-09AD30AE3641}" dt="2023-09-26T20:42:16.716" v="1422" actId="20577"/>
          <ac:spMkLst>
            <pc:docMk/>
            <pc:sldMk cId="3784411103" sldId="288"/>
            <ac:spMk id="20" creationId="{0DCABC2A-F1C8-0381-6A01-017D3205DB55}"/>
          </ac:spMkLst>
        </pc:spChg>
        <pc:picChg chg="del">
          <ac:chgData name="JHEYSON FABIAN VILLAVISAN BUITRAGO" userId="e5ced5c2-d787-455d-b115-4f08a699b8c8" providerId="ADAL" clId="{CD7FAFD9-64CF-4C8A-BD35-09AD30AE3641}" dt="2023-09-26T20:40:40.433" v="1270" actId="478"/>
          <ac:picMkLst>
            <pc:docMk/>
            <pc:sldMk cId="3784411103" sldId="288"/>
            <ac:picMk id="4" creationId="{AE65165F-EF23-C8E2-2085-3F28004D2151}"/>
          </ac:picMkLst>
        </pc:picChg>
        <pc:picChg chg="del">
          <ac:chgData name="JHEYSON FABIAN VILLAVISAN BUITRAGO" userId="e5ced5c2-d787-455d-b115-4f08a699b8c8" providerId="ADAL" clId="{CD7FAFD9-64CF-4C8A-BD35-09AD30AE3641}" dt="2023-09-26T20:40:42.348" v="1274" actId="478"/>
          <ac:picMkLst>
            <pc:docMk/>
            <pc:sldMk cId="3784411103" sldId="288"/>
            <ac:picMk id="7" creationId="{C4932B54-7F50-E15B-2CDC-DCF9832C4B97}"/>
          </ac:picMkLst>
        </pc:picChg>
        <pc:picChg chg="del">
          <ac:chgData name="JHEYSON FABIAN VILLAVISAN BUITRAGO" userId="e5ced5c2-d787-455d-b115-4f08a699b8c8" providerId="ADAL" clId="{CD7FAFD9-64CF-4C8A-BD35-09AD30AE3641}" dt="2023-09-26T20:40:43.432" v="1275" actId="478"/>
          <ac:picMkLst>
            <pc:docMk/>
            <pc:sldMk cId="3784411103" sldId="288"/>
            <ac:picMk id="12" creationId="{C1D85FEC-79CB-760D-276D-940C44D260D2}"/>
          </ac:picMkLst>
        </pc:picChg>
        <pc:picChg chg="add mod">
          <ac:chgData name="JHEYSON FABIAN VILLAVISAN BUITRAGO" userId="e5ced5c2-d787-455d-b115-4f08a699b8c8" providerId="ADAL" clId="{CD7FAFD9-64CF-4C8A-BD35-09AD30AE3641}" dt="2023-09-26T20:41:14.206" v="1291" actId="1076"/>
          <ac:picMkLst>
            <pc:docMk/>
            <pc:sldMk cId="3784411103" sldId="288"/>
            <ac:picMk id="19" creationId="{2DEC9CC3-6DD7-2357-FCBC-E2122E9E2F50}"/>
          </ac:picMkLst>
        </pc:picChg>
        <pc:picChg chg="del">
          <ac:chgData name="JHEYSON FABIAN VILLAVISAN BUITRAGO" userId="e5ced5c2-d787-455d-b115-4f08a699b8c8" providerId="ADAL" clId="{CD7FAFD9-64CF-4C8A-BD35-09AD30AE3641}" dt="2023-09-26T20:40:46.285" v="1278" actId="478"/>
          <ac:picMkLst>
            <pc:docMk/>
            <pc:sldMk cId="3784411103" sldId="288"/>
            <ac:picMk id="4098" creationId="{95A016E0-0686-69A7-2703-3F39921BD17D}"/>
          </ac:picMkLst>
        </pc:picChg>
        <pc:cxnChg chg="del mod">
          <ac:chgData name="JHEYSON FABIAN VILLAVISAN BUITRAGO" userId="e5ced5c2-d787-455d-b115-4f08a699b8c8" providerId="ADAL" clId="{CD7FAFD9-64CF-4C8A-BD35-09AD30AE3641}" dt="2023-09-26T20:40:49.713" v="1280" actId="478"/>
          <ac:cxnSpMkLst>
            <pc:docMk/>
            <pc:sldMk cId="3784411103" sldId="288"/>
            <ac:cxnSpMk id="13" creationId="{A3AA5BDF-9978-2EFA-1193-B4CBAE28F1D4}"/>
          </ac:cxnSpMkLst>
        </pc:cxnChg>
        <pc:cxnChg chg="del">
          <ac:chgData name="JHEYSON FABIAN VILLAVISAN BUITRAGO" userId="e5ced5c2-d787-455d-b115-4f08a699b8c8" providerId="ADAL" clId="{CD7FAFD9-64CF-4C8A-BD35-09AD30AE3641}" dt="2023-09-26T20:40:52.214" v="1282" actId="478"/>
          <ac:cxnSpMkLst>
            <pc:docMk/>
            <pc:sldMk cId="3784411103" sldId="288"/>
            <ac:cxnSpMk id="16" creationId="{D9D61507-E333-8A75-EB62-375A1D81CF99}"/>
          </ac:cxnSpMkLst>
        </pc:cxnChg>
      </pc:sldChg>
      <pc:sldChg chg="new del">
        <pc:chgData name="JHEYSON FABIAN VILLAVISAN BUITRAGO" userId="e5ced5c2-d787-455d-b115-4f08a699b8c8" providerId="ADAL" clId="{CD7FAFD9-64CF-4C8A-BD35-09AD30AE3641}" dt="2023-09-26T20:43:04.496" v="1424" actId="680"/>
        <pc:sldMkLst>
          <pc:docMk/>
          <pc:sldMk cId="824227892" sldId="289"/>
        </pc:sldMkLst>
      </pc:sldChg>
      <pc:sldChg chg="addSp modSp add mod">
        <pc:chgData name="JHEYSON FABIAN VILLAVISAN BUITRAGO" userId="e5ced5c2-d787-455d-b115-4f08a699b8c8" providerId="ADAL" clId="{CD7FAFD9-64CF-4C8A-BD35-09AD30AE3641}" dt="2023-09-26T20:43:44.287" v="1435" actId="20577"/>
        <pc:sldMkLst>
          <pc:docMk/>
          <pc:sldMk cId="2338929352" sldId="289"/>
        </pc:sldMkLst>
        <pc:spChg chg="mod">
          <ac:chgData name="JHEYSON FABIAN VILLAVISAN BUITRAGO" userId="e5ced5c2-d787-455d-b115-4f08a699b8c8" providerId="ADAL" clId="{CD7FAFD9-64CF-4C8A-BD35-09AD30AE3641}" dt="2023-09-26T20:43:44.287" v="1435" actId="20577"/>
          <ac:spMkLst>
            <pc:docMk/>
            <pc:sldMk cId="2338929352" sldId="289"/>
            <ac:spMk id="10" creationId="{AF4E183E-A171-4923-A99E-D149888CEC37}"/>
          </ac:spMkLst>
        </pc:spChg>
        <pc:picChg chg="add mod">
          <ac:chgData name="JHEYSON FABIAN VILLAVISAN BUITRAGO" userId="e5ced5c2-d787-455d-b115-4f08a699b8c8" providerId="ADAL" clId="{CD7FAFD9-64CF-4C8A-BD35-09AD30AE3641}" dt="2023-09-26T20:43:39.723" v="1433" actId="1076"/>
          <ac:picMkLst>
            <pc:docMk/>
            <pc:sldMk cId="2338929352" sldId="289"/>
            <ac:picMk id="3" creationId="{2BCEB693-184D-7A0F-9487-FC23097B7191}"/>
          </ac:picMkLst>
        </pc:picChg>
        <pc:picChg chg="mod">
          <ac:chgData name="JHEYSON FABIAN VILLAVISAN BUITRAGO" userId="e5ced5c2-d787-455d-b115-4f08a699b8c8" providerId="ADAL" clId="{CD7FAFD9-64CF-4C8A-BD35-09AD30AE3641}" dt="2023-09-26T20:43:35.762" v="1431" actId="14100"/>
          <ac:picMkLst>
            <pc:docMk/>
            <pc:sldMk cId="2338929352" sldId="289"/>
            <ac:picMk id="19" creationId="{2DEC9CC3-6DD7-2357-FCBC-E2122E9E2F50}"/>
          </ac:picMkLst>
        </pc:picChg>
      </pc:sldChg>
    </pc:docChg>
  </pc:docChgLst>
  <pc:docChgLst>
    <pc:chgData name="WILMER SEBASTIAN QUIROZ QUIROGA" userId="S::wsquirozq@itc.edu.co::553a7f41-3440-432c-af29-0aee24a473c3" providerId="AD" clId="Web-{3587D2D8-F59E-6DD5-3F74-51B5BFB1ECFF}"/>
    <pc:docChg chg="sldOrd">
      <pc:chgData name="WILMER SEBASTIAN QUIROZ QUIROGA" userId="S::wsquirozq@itc.edu.co::553a7f41-3440-432c-af29-0aee24a473c3" providerId="AD" clId="Web-{3587D2D8-F59E-6DD5-3F74-51B5BFB1ECFF}" dt="2024-06-10T21:01:42.880" v="0"/>
      <pc:docMkLst>
        <pc:docMk/>
      </pc:docMkLst>
      <pc:sldChg chg="ord">
        <pc:chgData name="WILMER SEBASTIAN QUIROZ QUIROGA" userId="S::wsquirozq@itc.edu.co::553a7f41-3440-432c-af29-0aee24a473c3" providerId="AD" clId="Web-{3587D2D8-F59E-6DD5-3F74-51B5BFB1ECFF}" dt="2024-06-10T21:01:42.880" v="0"/>
        <pc:sldMkLst>
          <pc:docMk/>
          <pc:sldMk cId="3450069468" sldId="276"/>
        </pc:sldMkLst>
      </pc:sldChg>
    </pc:docChg>
  </pc:docChgLst>
  <pc:docChgLst>
    <pc:chgData name="FABIAN PALACIO ARANGO" userId="S::fpalacioa@itc.edu.co::0e2bfb71-32b6-4edd-85c7-a9cbf704e9d1" providerId="AD" clId="Web-{779FAAE1-0189-0E4A-C805-615809B28DB8}"/>
    <pc:docChg chg="sldOrd">
      <pc:chgData name="FABIAN PALACIO ARANGO" userId="S::fpalacioa@itc.edu.co::0e2bfb71-32b6-4edd-85c7-a9cbf704e9d1" providerId="AD" clId="Web-{779FAAE1-0189-0E4A-C805-615809B28DB8}" dt="2023-09-03T19:38:38.837" v="0"/>
      <pc:docMkLst>
        <pc:docMk/>
      </pc:docMkLst>
      <pc:sldChg chg="ord">
        <pc:chgData name="FABIAN PALACIO ARANGO" userId="S::fpalacioa@itc.edu.co::0e2bfb71-32b6-4edd-85c7-a9cbf704e9d1" providerId="AD" clId="Web-{779FAAE1-0189-0E4A-C805-615809B28DB8}" dt="2023-09-03T19:38:38.837" v="0"/>
        <pc:sldMkLst>
          <pc:docMk/>
          <pc:sldMk cId="4032729821" sldId="280"/>
        </pc:sldMkLst>
      </pc:sldChg>
    </pc:docChg>
  </pc:docChgLst>
  <pc:docChgLst>
    <pc:chgData name="JHEYSON FABIAN VILLAVISAN BUITRAGO" userId="S::jfvillavisanb@itc.edu.co::e5ced5c2-d787-455d-b115-4f08a699b8c8" providerId="AD" clId="Web-{4BECB00B-B0F2-C932-CA2C-8397F72783B2}"/>
    <pc:docChg chg="modSld">
      <pc:chgData name="JHEYSON FABIAN VILLAVISAN BUITRAGO" userId="S::jfvillavisanb@itc.edu.co::e5ced5c2-d787-455d-b115-4f08a699b8c8" providerId="AD" clId="Web-{4BECB00B-B0F2-C932-CA2C-8397F72783B2}" dt="2023-08-30T01:21:38.462" v="1"/>
      <pc:docMkLst>
        <pc:docMk/>
      </pc:docMkLst>
      <pc:sldChg chg="modNotes">
        <pc:chgData name="JHEYSON FABIAN VILLAVISAN BUITRAGO" userId="S::jfvillavisanb@itc.edu.co::e5ced5c2-d787-455d-b115-4f08a699b8c8" providerId="AD" clId="Web-{4BECB00B-B0F2-C932-CA2C-8397F72783B2}" dt="2023-08-30T01:21:38.462" v="1"/>
        <pc:sldMkLst>
          <pc:docMk/>
          <pc:sldMk cId="2682498100" sldId="282"/>
        </pc:sldMkLst>
      </pc:sldChg>
    </pc:docChg>
  </pc:docChgLst>
  <pc:docChgLst>
    <pc:chgData name="JHEYSON FABIAN VILLAVISAN BUITRAGO" userId="e5ced5c2-d787-455d-b115-4f08a699b8c8" providerId="ADAL" clId="{02354490-294E-44B3-9C21-42568618C78C}"/>
    <pc:docChg chg="undo custSel modSld">
      <pc:chgData name="JHEYSON FABIAN VILLAVISAN BUITRAGO" userId="e5ced5c2-d787-455d-b115-4f08a699b8c8" providerId="ADAL" clId="{02354490-294E-44B3-9C21-42568618C78C}" dt="2024-10-08T20:28:50.343" v="142" actId="14100"/>
      <pc:docMkLst>
        <pc:docMk/>
      </pc:docMkLst>
      <pc:sldChg chg="addSp delSp modSp mod">
        <pc:chgData name="JHEYSON FABIAN VILLAVISAN BUITRAGO" userId="e5ced5c2-d787-455d-b115-4f08a699b8c8" providerId="ADAL" clId="{02354490-294E-44B3-9C21-42568618C78C}" dt="2024-10-08T19:50:33.607" v="73" actId="20577"/>
        <pc:sldMkLst>
          <pc:docMk/>
          <pc:sldMk cId="2505371292" sldId="270"/>
        </pc:sldMkLst>
        <pc:spChg chg="del">
          <ac:chgData name="JHEYSON FABIAN VILLAVISAN BUITRAGO" userId="e5ced5c2-d787-455d-b115-4f08a699b8c8" providerId="ADAL" clId="{02354490-294E-44B3-9C21-42568618C78C}" dt="2024-10-08T19:45:42.610" v="2" actId="478"/>
          <ac:spMkLst>
            <pc:docMk/>
            <pc:sldMk cId="2505371292" sldId="270"/>
            <ac:spMk id="7" creationId="{EBDE2FDF-A2BB-4F17-99CB-0B213EF4BAA4}"/>
          </ac:spMkLst>
        </pc:spChg>
        <pc:spChg chg="del mod">
          <ac:chgData name="JHEYSON FABIAN VILLAVISAN BUITRAGO" userId="e5ced5c2-d787-455d-b115-4f08a699b8c8" providerId="ADAL" clId="{02354490-294E-44B3-9C21-42568618C78C}" dt="2024-10-08T19:45:46.548" v="4" actId="478"/>
          <ac:spMkLst>
            <pc:docMk/>
            <pc:sldMk cId="2505371292" sldId="270"/>
            <ac:spMk id="9" creationId="{AAD4009E-1BC8-C70B-C6E8-9825F18FD20B}"/>
          </ac:spMkLst>
        </pc:spChg>
        <pc:graphicFrameChg chg="add mod modGraphic">
          <ac:chgData name="JHEYSON FABIAN VILLAVISAN BUITRAGO" userId="e5ced5c2-d787-455d-b115-4f08a699b8c8" providerId="ADAL" clId="{02354490-294E-44B3-9C21-42568618C78C}" dt="2024-10-08T19:50:33.607" v="73" actId="20577"/>
          <ac:graphicFrameMkLst>
            <pc:docMk/>
            <pc:sldMk cId="2505371292" sldId="270"/>
            <ac:graphicFrameMk id="2" creationId="{1D50E2DF-2C9B-47C5-5AC2-6F0AE206A9BF}"/>
          </ac:graphicFrameMkLst>
        </pc:graphicFrameChg>
        <pc:graphicFrameChg chg="del">
          <ac:chgData name="JHEYSON FABIAN VILLAVISAN BUITRAGO" userId="e5ced5c2-d787-455d-b115-4f08a699b8c8" providerId="ADAL" clId="{02354490-294E-44B3-9C21-42568618C78C}" dt="2024-10-08T19:45:36.413" v="0" actId="478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addSp modSp mod">
        <pc:chgData name="JHEYSON FABIAN VILLAVISAN BUITRAGO" userId="e5ced5c2-d787-455d-b115-4f08a699b8c8" providerId="ADAL" clId="{02354490-294E-44B3-9C21-42568618C78C}" dt="2024-10-08T20:19:02.868" v="108" actId="1076"/>
        <pc:sldMkLst>
          <pc:docMk/>
          <pc:sldMk cId="3709177429" sldId="274"/>
        </pc:sldMkLst>
        <pc:picChg chg="add mod">
          <ac:chgData name="JHEYSON FABIAN VILLAVISAN BUITRAGO" userId="e5ced5c2-d787-455d-b115-4f08a699b8c8" providerId="ADAL" clId="{02354490-294E-44B3-9C21-42568618C78C}" dt="2024-10-08T20:19:01.916" v="107" actId="1076"/>
          <ac:picMkLst>
            <pc:docMk/>
            <pc:sldMk cId="3709177429" sldId="274"/>
            <ac:picMk id="3" creationId="{D49B1E46-F7DD-492F-8ADC-355992EF2C3A}"/>
          </ac:picMkLst>
        </pc:picChg>
        <pc:picChg chg="mod">
          <ac:chgData name="JHEYSON FABIAN VILLAVISAN BUITRAGO" userId="e5ced5c2-d787-455d-b115-4f08a699b8c8" providerId="ADAL" clId="{02354490-294E-44B3-9C21-42568618C78C}" dt="2024-10-08T20:19:02.868" v="108" actId="1076"/>
          <ac:picMkLst>
            <pc:docMk/>
            <pc:sldMk cId="3709177429" sldId="274"/>
            <ac:picMk id="19" creationId="{88E32653-C8EF-C7D9-240D-3F50EDA57B55}"/>
          </ac:picMkLst>
        </pc:picChg>
      </pc:sldChg>
      <pc:sldChg chg="addSp modSp mod">
        <pc:chgData name="JHEYSON FABIAN VILLAVISAN BUITRAGO" userId="e5ced5c2-d787-455d-b115-4f08a699b8c8" providerId="ADAL" clId="{02354490-294E-44B3-9C21-42568618C78C}" dt="2024-10-08T20:20:08.250" v="114" actId="14100"/>
        <pc:sldMkLst>
          <pc:docMk/>
          <pc:sldMk cId="3450069468" sldId="276"/>
        </pc:sldMkLst>
        <pc:picChg chg="add mod">
          <ac:chgData name="JHEYSON FABIAN VILLAVISAN BUITRAGO" userId="e5ced5c2-d787-455d-b115-4f08a699b8c8" providerId="ADAL" clId="{02354490-294E-44B3-9C21-42568618C78C}" dt="2024-10-08T20:20:08.250" v="114" actId="14100"/>
          <ac:picMkLst>
            <pc:docMk/>
            <pc:sldMk cId="3450069468" sldId="276"/>
            <ac:picMk id="3" creationId="{3DC4AC23-5F09-400A-D767-B7CEC7FE30A4}"/>
          </ac:picMkLst>
        </pc:picChg>
        <pc:picChg chg="mod">
          <ac:chgData name="JHEYSON FABIAN VILLAVISAN BUITRAGO" userId="e5ced5c2-d787-455d-b115-4f08a699b8c8" providerId="ADAL" clId="{02354490-294E-44B3-9C21-42568618C78C}" dt="2024-10-08T20:19:24.919" v="110" actId="1076"/>
          <ac:picMkLst>
            <pc:docMk/>
            <pc:sldMk cId="3450069468" sldId="276"/>
            <ac:picMk id="16" creationId="{4735914C-07EA-63A7-A889-0C6304A4932E}"/>
          </ac:picMkLst>
        </pc:picChg>
      </pc:sldChg>
      <pc:sldChg chg="addSp delSp modSp mod">
        <pc:chgData name="JHEYSON FABIAN VILLAVISAN BUITRAGO" userId="e5ced5c2-d787-455d-b115-4f08a699b8c8" providerId="ADAL" clId="{02354490-294E-44B3-9C21-42568618C78C}" dt="2024-10-08T20:22:32.012" v="130" actId="14100"/>
        <pc:sldMkLst>
          <pc:docMk/>
          <pc:sldMk cId="938517202" sldId="277"/>
        </pc:sldMkLst>
        <pc:picChg chg="add del mod">
          <ac:chgData name="JHEYSON FABIAN VILLAVISAN BUITRAGO" userId="e5ced5c2-d787-455d-b115-4f08a699b8c8" providerId="ADAL" clId="{02354490-294E-44B3-9C21-42568618C78C}" dt="2024-10-08T20:21:18.668" v="123" actId="478"/>
          <ac:picMkLst>
            <pc:docMk/>
            <pc:sldMk cId="938517202" sldId="277"/>
            <ac:picMk id="3" creationId="{F6125381-B496-B69D-B143-3AF373EA6EEA}"/>
          </ac:picMkLst>
        </pc:picChg>
        <pc:picChg chg="add mod">
          <ac:chgData name="JHEYSON FABIAN VILLAVISAN BUITRAGO" userId="e5ced5c2-d787-455d-b115-4f08a699b8c8" providerId="ADAL" clId="{02354490-294E-44B3-9C21-42568618C78C}" dt="2024-10-08T20:22:32.012" v="130" actId="14100"/>
          <ac:picMkLst>
            <pc:docMk/>
            <pc:sldMk cId="938517202" sldId="277"/>
            <ac:picMk id="7" creationId="{75D6C881-8447-CE87-F5CE-CBEA73BEFAF3}"/>
          </ac:picMkLst>
        </pc:picChg>
        <pc:picChg chg="mod">
          <ac:chgData name="JHEYSON FABIAN VILLAVISAN BUITRAGO" userId="e5ced5c2-d787-455d-b115-4f08a699b8c8" providerId="ADAL" clId="{02354490-294E-44B3-9C21-42568618C78C}" dt="2024-10-08T20:20:55.206" v="118" actId="1076"/>
          <ac:picMkLst>
            <pc:docMk/>
            <pc:sldMk cId="938517202" sldId="277"/>
            <ac:picMk id="11" creationId="{AC93F48B-F981-1D46-468C-0ECD88956440}"/>
          </ac:picMkLst>
        </pc:picChg>
      </pc:sldChg>
      <pc:sldChg chg="modSp">
        <pc:chgData name="JHEYSON FABIAN VILLAVISAN BUITRAGO" userId="e5ced5c2-d787-455d-b115-4f08a699b8c8" providerId="ADAL" clId="{02354490-294E-44B3-9C21-42568618C78C}" dt="2024-10-08T20:18:21.243" v="105" actId="20577"/>
        <pc:sldMkLst>
          <pc:docMk/>
          <pc:sldMk cId="2466727722" sldId="279"/>
        </pc:sldMkLst>
        <pc:spChg chg="mod">
          <ac:chgData name="JHEYSON FABIAN VILLAVISAN BUITRAGO" userId="e5ced5c2-d787-455d-b115-4f08a699b8c8" providerId="ADAL" clId="{02354490-294E-44B3-9C21-42568618C78C}" dt="2024-10-08T20:18:21.243" v="105" actId="20577"/>
          <ac:spMkLst>
            <pc:docMk/>
            <pc:sldMk cId="2466727722" sldId="279"/>
            <ac:spMk id="2" creationId="{FB1B6180-BCA0-4F51-9F68-9E5BAB8A4FDC}"/>
          </ac:spMkLst>
        </pc:spChg>
      </pc:sldChg>
      <pc:sldChg chg="addSp modSp mod">
        <pc:chgData name="JHEYSON FABIAN VILLAVISAN BUITRAGO" userId="e5ced5c2-d787-455d-b115-4f08a699b8c8" providerId="ADAL" clId="{02354490-294E-44B3-9C21-42568618C78C}" dt="2024-10-08T20:23:36.245" v="138" actId="1076"/>
        <pc:sldMkLst>
          <pc:docMk/>
          <pc:sldMk cId="1020647042" sldId="281"/>
        </pc:sldMkLst>
        <pc:picChg chg="add mod">
          <ac:chgData name="JHEYSON FABIAN VILLAVISAN BUITRAGO" userId="e5ced5c2-d787-455d-b115-4f08a699b8c8" providerId="ADAL" clId="{02354490-294E-44B3-9C21-42568618C78C}" dt="2024-10-08T20:23:36.245" v="138" actId="1076"/>
          <ac:picMkLst>
            <pc:docMk/>
            <pc:sldMk cId="1020647042" sldId="281"/>
            <ac:picMk id="4" creationId="{1846AD7A-C189-31E9-D92F-687836049576}"/>
          </ac:picMkLst>
        </pc:picChg>
        <pc:picChg chg="mod">
          <ac:chgData name="JHEYSON FABIAN VILLAVISAN BUITRAGO" userId="e5ced5c2-d787-455d-b115-4f08a699b8c8" providerId="ADAL" clId="{02354490-294E-44B3-9C21-42568618C78C}" dt="2024-10-08T20:23:32.384" v="136" actId="1076"/>
          <ac:picMkLst>
            <pc:docMk/>
            <pc:sldMk cId="1020647042" sldId="281"/>
            <ac:picMk id="7" creationId="{D16D06EC-E5D1-3FE1-FB57-D04F17BB480A}"/>
          </ac:picMkLst>
        </pc:picChg>
      </pc:sldChg>
      <pc:sldChg chg="modSp mod">
        <pc:chgData name="JHEYSON FABIAN VILLAVISAN BUITRAGO" userId="e5ced5c2-d787-455d-b115-4f08a699b8c8" providerId="ADAL" clId="{02354490-294E-44B3-9C21-42568618C78C}" dt="2024-10-08T20:24:21.190" v="139" actId="14100"/>
        <pc:sldMkLst>
          <pc:docMk/>
          <pc:sldMk cId="2245282303" sldId="283"/>
        </pc:sldMkLst>
        <pc:spChg chg="mod">
          <ac:chgData name="JHEYSON FABIAN VILLAVISAN BUITRAGO" userId="e5ced5c2-d787-455d-b115-4f08a699b8c8" providerId="ADAL" clId="{02354490-294E-44B3-9C21-42568618C78C}" dt="2024-10-08T20:24:21.190" v="139" actId="14100"/>
          <ac:spMkLst>
            <pc:docMk/>
            <pc:sldMk cId="2245282303" sldId="283"/>
            <ac:spMk id="3" creationId="{445674A1-DC6F-4EF1-A8CF-461BF7BB0C01}"/>
          </ac:spMkLst>
        </pc:spChg>
      </pc:sldChg>
      <pc:sldChg chg="modSp mod">
        <pc:chgData name="JHEYSON FABIAN VILLAVISAN BUITRAGO" userId="e5ced5c2-d787-455d-b115-4f08a699b8c8" providerId="ADAL" clId="{02354490-294E-44B3-9C21-42568618C78C}" dt="2024-10-08T20:24:40.945" v="141" actId="1076"/>
        <pc:sldMkLst>
          <pc:docMk/>
          <pc:sldMk cId="1970910548" sldId="284"/>
        </pc:sldMkLst>
        <pc:spChg chg="mod">
          <ac:chgData name="JHEYSON FABIAN VILLAVISAN BUITRAGO" userId="e5ced5c2-d787-455d-b115-4f08a699b8c8" providerId="ADAL" clId="{02354490-294E-44B3-9C21-42568618C78C}" dt="2024-10-08T20:24:38.782" v="140" actId="14100"/>
          <ac:spMkLst>
            <pc:docMk/>
            <pc:sldMk cId="1970910548" sldId="284"/>
            <ac:spMk id="3" creationId="{445674A1-DC6F-4EF1-A8CF-461BF7BB0C01}"/>
          </ac:spMkLst>
        </pc:spChg>
        <pc:spChg chg="mod">
          <ac:chgData name="JHEYSON FABIAN VILLAVISAN BUITRAGO" userId="e5ced5c2-d787-455d-b115-4f08a699b8c8" providerId="ADAL" clId="{02354490-294E-44B3-9C21-42568618C78C}" dt="2024-10-08T20:24:40.945" v="141" actId="1076"/>
          <ac:spMkLst>
            <pc:docMk/>
            <pc:sldMk cId="1970910548" sldId="284"/>
            <ac:spMk id="6" creationId="{87F41A43-BFB7-11B9-3B44-640EAC0FD08E}"/>
          </ac:spMkLst>
        </pc:spChg>
      </pc:sldChg>
      <pc:sldChg chg="modSp mod">
        <pc:chgData name="JHEYSON FABIAN VILLAVISAN BUITRAGO" userId="e5ced5c2-d787-455d-b115-4f08a699b8c8" providerId="ADAL" clId="{02354490-294E-44B3-9C21-42568618C78C}" dt="2024-10-08T20:28:50.343" v="142" actId="14100"/>
        <pc:sldMkLst>
          <pc:docMk/>
          <pc:sldMk cId="2853353455" sldId="285"/>
        </pc:sldMkLst>
        <pc:spChg chg="mod">
          <ac:chgData name="JHEYSON FABIAN VILLAVISAN BUITRAGO" userId="e5ced5c2-d787-455d-b115-4f08a699b8c8" providerId="ADAL" clId="{02354490-294E-44B3-9C21-42568618C78C}" dt="2024-10-08T20:28:50.343" v="142" actId="14100"/>
          <ac:spMkLst>
            <pc:docMk/>
            <pc:sldMk cId="2853353455" sldId="285"/>
            <ac:spMk id="3" creationId="{445674A1-DC6F-4EF1-A8CF-461BF7BB0C01}"/>
          </ac:spMkLst>
        </pc:spChg>
      </pc:sldChg>
    </pc:docChg>
  </pc:docChgLst>
  <pc:docChgLst>
    <pc:chgData name="JHEYSON FABIAN VILLAVISAN BUITRAGO" userId="e5ced5c2-d787-455d-b115-4f08a699b8c8" providerId="ADAL" clId="{4D399E61-A59B-4A1E-B709-8518F5C2D179}"/>
    <pc:docChg chg="undo custSel addSld delSld modSld modSection">
      <pc:chgData name="JHEYSON FABIAN VILLAVISAN BUITRAGO" userId="e5ced5c2-d787-455d-b115-4f08a699b8c8" providerId="ADAL" clId="{4D399E61-A59B-4A1E-B709-8518F5C2D179}" dt="2023-08-22T20:36:24.625" v="997" actId="113"/>
      <pc:docMkLst>
        <pc:docMk/>
      </pc:docMkLst>
      <pc:sldChg chg="modSp mod">
        <pc:chgData name="JHEYSON FABIAN VILLAVISAN BUITRAGO" userId="e5ced5c2-d787-455d-b115-4f08a699b8c8" providerId="ADAL" clId="{4D399E61-A59B-4A1E-B709-8518F5C2D179}" dt="2023-08-22T18:31:01.016" v="60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4D399E61-A59B-4A1E-B709-8518F5C2D179}" dt="2023-08-22T18:31:01.016" v="60" actId="20577"/>
          <ac:spMkLst>
            <pc:docMk/>
            <pc:sldMk cId="3289317891" sldId="277"/>
            <ac:spMk id="2" creationId="{8B0794F0-6500-1A1C-3C13-CAFA1EE7248A}"/>
          </ac:spMkLst>
        </pc:spChg>
      </pc:sldChg>
      <pc:sldChg chg="addSp modSp mod">
        <pc:chgData name="JHEYSON FABIAN VILLAVISAN BUITRAGO" userId="e5ced5c2-d787-455d-b115-4f08a699b8c8" providerId="ADAL" clId="{4D399E61-A59B-4A1E-B709-8518F5C2D179}" dt="2023-08-22T18:33:38.866" v="77" actId="20577"/>
        <pc:sldMkLst>
          <pc:docMk/>
          <pc:sldMk cId="1384271638" sldId="279"/>
        </pc:sldMkLst>
        <pc:spChg chg="add mod">
          <ac:chgData name="JHEYSON FABIAN VILLAVISAN BUITRAGO" userId="e5ced5c2-d787-455d-b115-4f08a699b8c8" providerId="ADAL" clId="{4D399E61-A59B-4A1E-B709-8518F5C2D179}" dt="2023-08-22T18:33:38.866" v="77" actId="20577"/>
          <ac:spMkLst>
            <pc:docMk/>
            <pc:sldMk cId="1384271638" sldId="279"/>
            <ac:spMk id="4" creationId="{512B8703-9943-17A6-603F-A32FB5DE4295}"/>
          </ac:spMkLst>
        </pc:spChg>
        <pc:spChg chg="mod">
          <ac:chgData name="JHEYSON FABIAN VILLAVISAN BUITRAGO" userId="e5ced5c2-d787-455d-b115-4f08a699b8c8" providerId="ADAL" clId="{4D399E61-A59B-4A1E-B709-8518F5C2D179}" dt="2023-08-22T18:30:32.277" v="45" actId="20577"/>
          <ac:spMkLst>
            <pc:docMk/>
            <pc:sldMk cId="1384271638" sldId="279"/>
            <ac:spMk id="10" creationId="{AF4E183E-A171-4923-A99E-D149888CEC37}"/>
          </ac:spMkLst>
        </pc:spChg>
      </pc:sldChg>
      <pc:sldChg chg="addSp delSp modSp add mod modNotes modNotesTx">
        <pc:chgData name="JHEYSON FABIAN VILLAVISAN BUITRAGO" userId="e5ced5c2-d787-455d-b115-4f08a699b8c8" providerId="ADAL" clId="{4D399E61-A59B-4A1E-B709-8518F5C2D179}" dt="2023-08-22T18:40:30.438" v="172" actId="1076"/>
        <pc:sldMkLst>
          <pc:docMk/>
          <pc:sldMk cId="347121198" sldId="280"/>
        </pc:sldMkLst>
        <pc:spChg chg="del">
          <ac:chgData name="JHEYSON FABIAN VILLAVISAN BUITRAGO" userId="e5ced5c2-d787-455d-b115-4f08a699b8c8" providerId="ADAL" clId="{4D399E61-A59B-4A1E-B709-8518F5C2D179}" dt="2023-08-22T18:31:29.295" v="62" actId="478"/>
          <ac:spMkLst>
            <pc:docMk/>
            <pc:sldMk cId="347121198" sldId="280"/>
            <ac:spMk id="3" creationId="{8F12B499-633C-01E3-DA9C-F461A36C3BC5}"/>
          </ac:spMkLst>
        </pc:spChg>
        <pc:spChg chg="mod">
          <ac:chgData name="JHEYSON FABIAN VILLAVISAN BUITRAGO" userId="e5ced5c2-d787-455d-b115-4f08a699b8c8" providerId="ADAL" clId="{4D399E61-A59B-4A1E-B709-8518F5C2D179}" dt="2023-08-22T18:33:35.770" v="76" actId="20577"/>
          <ac:spMkLst>
            <pc:docMk/>
            <pc:sldMk cId="347121198" sldId="280"/>
            <ac:spMk id="4" creationId="{512B8703-9943-17A6-603F-A32FB5DE4295}"/>
          </ac:spMkLst>
        </pc:spChg>
        <pc:spChg chg="del">
          <ac:chgData name="JHEYSON FABIAN VILLAVISAN BUITRAGO" userId="e5ced5c2-d787-455d-b115-4f08a699b8c8" providerId="ADAL" clId="{4D399E61-A59B-4A1E-B709-8518F5C2D179}" dt="2023-08-22T18:31:31.226" v="63" actId="478"/>
          <ac:spMkLst>
            <pc:docMk/>
            <pc:sldMk cId="347121198" sldId="280"/>
            <ac:spMk id="9" creationId="{3C5BA567-DB7D-FFBD-5780-F1A1E997826D}"/>
          </ac:spMkLst>
        </pc:spChg>
        <pc:spChg chg="mod">
          <ac:chgData name="JHEYSON FABIAN VILLAVISAN BUITRAGO" userId="e5ced5c2-d787-455d-b115-4f08a699b8c8" providerId="ADAL" clId="{4D399E61-A59B-4A1E-B709-8518F5C2D179}" dt="2023-08-22T18:35:41.676" v="80" actId="20577"/>
          <ac:spMkLst>
            <pc:docMk/>
            <pc:sldMk cId="347121198" sldId="280"/>
            <ac:spMk id="10" creationId="{AF4E183E-A171-4923-A99E-D149888CEC37}"/>
          </ac:spMkLst>
        </pc:spChg>
        <pc:picChg chg="add mod">
          <ac:chgData name="JHEYSON FABIAN VILLAVISAN BUITRAGO" userId="e5ced5c2-d787-455d-b115-4f08a699b8c8" providerId="ADAL" clId="{4D399E61-A59B-4A1E-B709-8518F5C2D179}" dt="2023-08-22T18:40:30.438" v="172" actId="1076"/>
          <ac:picMkLst>
            <pc:docMk/>
            <pc:sldMk cId="347121198" sldId="280"/>
            <ac:picMk id="7" creationId="{97E46142-DD45-E1AB-5D89-150FA6E6FEFB}"/>
          </ac:picMkLst>
        </pc:picChg>
      </pc:sldChg>
      <pc:sldChg chg="modSp add mod">
        <pc:chgData name="JHEYSON FABIAN VILLAVISAN BUITRAGO" userId="e5ced5c2-d787-455d-b115-4f08a699b8c8" providerId="ADAL" clId="{4D399E61-A59B-4A1E-B709-8518F5C2D179}" dt="2023-08-22T18:36:08.335" v="96" actId="20577"/>
        <pc:sldMkLst>
          <pc:docMk/>
          <pc:sldMk cId="1671357769" sldId="281"/>
        </pc:sldMkLst>
        <pc:spChg chg="mod">
          <ac:chgData name="JHEYSON FABIAN VILLAVISAN BUITRAGO" userId="e5ced5c2-d787-455d-b115-4f08a699b8c8" providerId="ADAL" clId="{4D399E61-A59B-4A1E-B709-8518F5C2D179}" dt="2023-08-22T18:36:08.335" v="96" actId="20577"/>
          <ac:spMkLst>
            <pc:docMk/>
            <pc:sldMk cId="1671357769" sldId="281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4D399E61-A59B-4A1E-B709-8518F5C2D179}" dt="2023-08-22T18:36:03.641" v="94" actId="20577"/>
          <ac:spMkLst>
            <pc:docMk/>
            <pc:sldMk cId="1671357769" sldId="281"/>
            <ac:spMk id="16" creationId="{61C30305-C78C-F687-635F-1E0E3726D49F}"/>
          </ac:spMkLst>
        </pc:spChg>
      </pc:sldChg>
      <pc:sldChg chg="addSp delSp modSp add mod">
        <pc:chgData name="JHEYSON FABIAN VILLAVISAN BUITRAGO" userId="e5ced5c2-d787-455d-b115-4f08a699b8c8" providerId="ADAL" clId="{4D399E61-A59B-4A1E-B709-8518F5C2D179}" dt="2023-08-22T18:40:15.276" v="171" actId="1076"/>
        <pc:sldMkLst>
          <pc:docMk/>
          <pc:sldMk cId="4107059945" sldId="282"/>
        </pc:sldMkLst>
        <pc:spChg chg="add mod">
          <ac:chgData name="JHEYSON FABIAN VILLAVISAN BUITRAGO" userId="e5ced5c2-d787-455d-b115-4f08a699b8c8" providerId="ADAL" clId="{4D399E61-A59B-4A1E-B709-8518F5C2D179}" dt="2023-08-22T18:40:15.276" v="171" actId="1076"/>
          <ac:spMkLst>
            <pc:docMk/>
            <pc:sldMk cId="4107059945" sldId="282"/>
            <ac:spMk id="2" creationId="{3B5BAF9D-0114-E32F-3DB7-36F1D9EB4053}"/>
          </ac:spMkLst>
        </pc:spChg>
        <pc:spChg chg="add del mod">
          <ac:chgData name="JHEYSON FABIAN VILLAVISAN BUITRAGO" userId="e5ced5c2-d787-455d-b115-4f08a699b8c8" providerId="ADAL" clId="{4D399E61-A59B-4A1E-B709-8518F5C2D179}" dt="2023-08-22T18:39:46.485" v="164"/>
          <ac:spMkLst>
            <pc:docMk/>
            <pc:sldMk cId="4107059945" sldId="282"/>
            <ac:spMk id="3" creationId="{C56478D4-6CA9-E2A8-07E2-182C8D8E8CB7}"/>
          </ac:spMkLst>
        </pc:spChg>
        <pc:spChg chg="add mod">
          <ac:chgData name="JHEYSON FABIAN VILLAVISAN BUITRAGO" userId="e5ced5c2-d787-455d-b115-4f08a699b8c8" providerId="ADAL" clId="{4D399E61-A59B-4A1E-B709-8518F5C2D179}" dt="2023-08-22T18:40:12.725" v="170" actId="1076"/>
          <ac:spMkLst>
            <pc:docMk/>
            <pc:sldMk cId="4107059945" sldId="282"/>
            <ac:spMk id="6" creationId="{17FB95B3-9925-D6EC-11D5-577795DF0BA6}"/>
          </ac:spMkLst>
        </pc:spChg>
        <pc:spChg chg="mod">
          <ac:chgData name="JHEYSON FABIAN VILLAVISAN BUITRAGO" userId="e5ced5c2-d787-455d-b115-4f08a699b8c8" providerId="ADAL" clId="{4D399E61-A59B-4A1E-B709-8518F5C2D179}" dt="2023-08-22T18:39:37.542" v="161" actId="20577"/>
          <ac:spMkLst>
            <pc:docMk/>
            <pc:sldMk cId="4107059945" sldId="282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4D399E61-A59B-4A1E-B709-8518F5C2D179}" dt="2023-08-22T18:37:46.764" v="98" actId="1076"/>
          <ac:spMkLst>
            <pc:docMk/>
            <pc:sldMk cId="4107059945" sldId="282"/>
            <ac:spMk id="16" creationId="{61C30305-C78C-F687-635F-1E0E3726D49F}"/>
          </ac:spMkLst>
        </pc:spChg>
      </pc:sldChg>
      <pc:sldChg chg="addSp delSp modSp add mod">
        <pc:chgData name="JHEYSON FABIAN VILLAVISAN BUITRAGO" userId="e5ced5c2-d787-455d-b115-4f08a699b8c8" providerId="ADAL" clId="{4D399E61-A59B-4A1E-B709-8518F5C2D179}" dt="2023-08-22T18:42:48.534" v="201" actId="20577"/>
        <pc:sldMkLst>
          <pc:docMk/>
          <pc:sldMk cId="382074344" sldId="283"/>
        </pc:sldMkLst>
        <pc:spChg chg="del">
          <ac:chgData name="JHEYSON FABIAN VILLAVISAN BUITRAGO" userId="e5ced5c2-d787-455d-b115-4f08a699b8c8" providerId="ADAL" clId="{4D399E61-A59B-4A1E-B709-8518F5C2D179}" dt="2023-08-22T18:41:58.835" v="177" actId="478"/>
          <ac:spMkLst>
            <pc:docMk/>
            <pc:sldMk cId="382074344" sldId="283"/>
            <ac:spMk id="2" creationId="{3B5BAF9D-0114-E32F-3DB7-36F1D9EB4053}"/>
          </ac:spMkLst>
        </pc:spChg>
        <pc:spChg chg="add mod">
          <ac:chgData name="JHEYSON FABIAN VILLAVISAN BUITRAGO" userId="e5ced5c2-d787-455d-b115-4f08a699b8c8" providerId="ADAL" clId="{4D399E61-A59B-4A1E-B709-8518F5C2D179}" dt="2023-08-22T18:42:33.606" v="199" actId="20577"/>
          <ac:spMkLst>
            <pc:docMk/>
            <pc:sldMk cId="382074344" sldId="283"/>
            <ac:spMk id="4" creationId="{1D19A4C0-0ED0-D747-2A46-766766BA30BE}"/>
          </ac:spMkLst>
        </pc:spChg>
        <pc:spChg chg="del">
          <ac:chgData name="JHEYSON FABIAN VILLAVISAN BUITRAGO" userId="e5ced5c2-d787-455d-b115-4f08a699b8c8" providerId="ADAL" clId="{4D399E61-A59B-4A1E-B709-8518F5C2D179}" dt="2023-08-22T18:41:53.525" v="175" actId="478"/>
          <ac:spMkLst>
            <pc:docMk/>
            <pc:sldMk cId="382074344" sldId="283"/>
            <ac:spMk id="6" creationId="{17FB95B3-9925-D6EC-11D5-577795DF0BA6}"/>
          </ac:spMkLst>
        </pc:spChg>
        <pc:spChg chg="mod">
          <ac:chgData name="JHEYSON FABIAN VILLAVISAN BUITRAGO" userId="e5ced5c2-d787-455d-b115-4f08a699b8c8" providerId="ADAL" clId="{4D399E61-A59B-4A1E-B709-8518F5C2D179}" dt="2023-08-22T18:42:48.534" v="201" actId="20577"/>
          <ac:spMkLst>
            <pc:docMk/>
            <pc:sldMk cId="382074344" sldId="283"/>
            <ac:spMk id="10" creationId="{AF4E183E-A171-4923-A99E-D149888CEC37}"/>
          </ac:spMkLst>
        </pc:spChg>
      </pc:sldChg>
      <pc:sldChg chg="addSp delSp modSp add mod">
        <pc:chgData name="JHEYSON FABIAN VILLAVISAN BUITRAGO" userId="e5ced5c2-d787-455d-b115-4f08a699b8c8" providerId="ADAL" clId="{4D399E61-A59B-4A1E-B709-8518F5C2D179}" dt="2023-08-22T19:20:45.476" v="377" actId="20577"/>
        <pc:sldMkLst>
          <pc:docMk/>
          <pc:sldMk cId="2461604568" sldId="284"/>
        </pc:sldMkLst>
        <pc:spChg chg="add mod">
          <ac:chgData name="JHEYSON FABIAN VILLAVISAN BUITRAGO" userId="e5ced5c2-d787-455d-b115-4f08a699b8c8" providerId="ADAL" clId="{4D399E61-A59B-4A1E-B709-8518F5C2D179}" dt="2023-08-22T19:10:00.166" v="329" actId="20577"/>
          <ac:spMkLst>
            <pc:docMk/>
            <pc:sldMk cId="2461604568" sldId="284"/>
            <ac:spMk id="2" creationId="{490E13FD-1420-0410-28AA-861BA7D52A84}"/>
          </ac:spMkLst>
        </pc:spChg>
        <pc:spChg chg="add mod">
          <ac:chgData name="JHEYSON FABIAN VILLAVISAN BUITRAGO" userId="e5ced5c2-d787-455d-b115-4f08a699b8c8" providerId="ADAL" clId="{4D399E61-A59B-4A1E-B709-8518F5C2D179}" dt="2023-08-22T19:20:45.476" v="377" actId="20577"/>
          <ac:spMkLst>
            <pc:docMk/>
            <pc:sldMk cId="2461604568" sldId="284"/>
            <ac:spMk id="3" creationId="{0842FFAF-EA2D-EA60-5AEE-D34C42568444}"/>
          </ac:spMkLst>
        </pc:spChg>
        <pc:spChg chg="del mod">
          <ac:chgData name="JHEYSON FABIAN VILLAVISAN BUITRAGO" userId="e5ced5c2-d787-455d-b115-4f08a699b8c8" providerId="ADAL" clId="{4D399E61-A59B-4A1E-B709-8518F5C2D179}" dt="2023-08-22T18:43:04.264" v="215" actId="478"/>
          <ac:spMkLst>
            <pc:docMk/>
            <pc:sldMk cId="2461604568" sldId="284"/>
            <ac:spMk id="4" creationId="{1D19A4C0-0ED0-D747-2A46-766766BA30BE}"/>
          </ac:spMkLst>
        </pc:spChg>
        <pc:spChg chg="mod">
          <ac:chgData name="JHEYSON FABIAN VILLAVISAN BUITRAGO" userId="e5ced5c2-d787-455d-b115-4f08a699b8c8" providerId="ADAL" clId="{4D399E61-A59B-4A1E-B709-8518F5C2D179}" dt="2023-08-22T18:45:15.715" v="236" actId="20577"/>
          <ac:spMkLst>
            <pc:docMk/>
            <pc:sldMk cId="2461604568" sldId="284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4D399E61-A59B-4A1E-B709-8518F5C2D179}" dt="2023-08-22T18:42:57.765" v="213" actId="20577"/>
          <ac:spMkLst>
            <pc:docMk/>
            <pc:sldMk cId="2461604568" sldId="284"/>
            <ac:spMk id="16" creationId="{61C30305-C78C-F687-635F-1E0E3726D49F}"/>
          </ac:spMkLst>
        </pc:spChg>
      </pc:sldChg>
      <pc:sldChg chg="addSp delSp modSp add del mod modNotes modNotesTx">
        <pc:chgData name="JHEYSON FABIAN VILLAVISAN BUITRAGO" userId="e5ced5c2-d787-455d-b115-4f08a699b8c8" providerId="ADAL" clId="{4D399E61-A59B-4A1E-B709-8518F5C2D179}" dt="2023-08-22T19:21:41.226" v="401" actId="1076"/>
        <pc:sldMkLst>
          <pc:docMk/>
          <pc:sldMk cId="3016581845" sldId="285"/>
        </pc:sldMkLst>
        <pc:spChg chg="del">
          <ac:chgData name="JHEYSON FABIAN VILLAVISAN BUITRAGO" userId="e5ced5c2-d787-455d-b115-4f08a699b8c8" providerId="ADAL" clId="{4D399E61-A59B-4A1E-B709-8518F5C2D179}" dt="2023-08-22T18:45:50.414" v="241" actId="478"/>
          <ac:spMkLst>
            <pc:docMk/>
            <pc:sldMk cId="3016581845" sldId="285"/>
            <ac:spMk id="2" creationId="{490E13FD-1420-0410-28AA-861BA7D52A84}"/>
          </ac:spMkLst>
        </pc:spChg>
        <pc:spChg chg="del mod">
          <ac:chgData name="JHEYSON FABIAN VILLAVISAN BUITRAGO" userId="e5ced5c2-d787-455d-b115-4f08a699b8c8" providerId="ADAL" clId="{4D399E61-A59B-4A1E-B709-8518F5C2D179}" dt="2023-08-22T18:46:34.084" v="257" actId="478"/>
          <ac:spMkLst>
            <pc:docMk/>
            <pc:sldMk cId="3016581845" sldId="285"/>
            <ac:spMk id="3" creationId="{0842FFAF-EA2D-EA60-5AEE-D34C42568444}"/>
          </ac:spMkLst>
        </pc:spChg>
        <pc:spChg chg="add del mod">
          <ac:chgData name="JHEYSON FABIAN VILLAVISAN BUITRAGO" userId="e5ced5c2-d787-455d-b115-4f08a699b8c8" providerId="ADAL" clId="{4D399E61-A59B-4A1E-B709-8518F5C2D179}" dt="2023-08-22T19:21:39.717" v="400" actId="1076"/>
          <ac:spMkLst>
            <pc:docMk/>
            <pc:sldMk cId="3016581845" sldId="285"/>
            <ac:spMk id="7" creationId="{DBF128DC-A2C6-3322-6849-B33C3E4F079E}"/>
          </ac:spMkLst>
        </pc:spChg>
        <pc:spChg chg="mod">
          <ac:chgData name="JHEYSON FABIAN VILLAVISAN BUITRAGO" userId="e5ced5c2-d787-455d-b115-4f08a699b8c8" providerId="ADAL" clId="{4D399E61-A59B-4A1E-B709-8518F5C2D179}" dt="2023-08-22T19:00:07.038" v="300" actId="20577"/>
          <ac:spMkLst>
            <pc:docMk/>
            <pc:sldMk cId="3016581845" sldId="285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4D399E61-A59B-4A1E-B709-8518F5C2D179}" dt="2023-08-22T19:21:39.717" v="400" actId="1076"/>
          <ac:spMkLst>
            <pc:docMk/>
            <pc:sldMk cId="3016581845" sldId="285"/>
            <ac:spMk id="16" creationId="{61C30305-C78C-F687-635F-1E0E3726D49F}"/>
          </ac:spMkLst>
        </pc:spChg>
        <pc:picChg chg="add del mod">
          <ac:chgData name="JHEYSON FABIAN VILLAVISAN BUITRAGO" userId="e5ced5c2-d787-455d-b115-4f08a699b8c8" providerId="ADAL" clId="{4D399E61-A59B-4A1E-B709-8518F5C2D179}" dt="2023-08-22T18:52:39.215" v="291" actId="478"/>
          <ac:picMkLst>
            <pc:docMk/>
            <pc:sldMk cId="3016581845" sldId="285"/>
            <ac:picMk id="6" creationId="{B11C3C1B-6D85-1D71-62FE-BC0634E2914A}"/>
          </ac:picMkLst>
        </pc:picChg>
        <pc:picChg chg="add del mod">
          <ac:chgData name="JHEYSON FABIAN VILLAVISAN BUITRAGO" userId="e5ced5c2-d787-455d-b115-4f08a699b8c8" providerId="ADAL" clId="{4D399E61-A59B-4A1E-B709-8518F5C2D179}" dt="2023-08-22T19:21:41.226" v="401" actId="1076"/>
          <ac:picMkLst>
            <pc:docMk/>
            <pc:sldMk cId="3016581845" sldId="285"/>
            <ac:picMk id="9" creationId="{98528FB0-B837-90D5-FBB8-9331512952ED}"/>
          </ac:picMkLst>
        </pc:picChg>
      </pc:sldChg>
      <pc:sldChg chg="addSp delSp modSp add mod">
        <pc:chgData name="JHEYSON FABIAN VILLAVISAN BUITRAGO" userId="e5ced5c2-d787-455d-b115-4f08a699b8c8" providerId="ADAL" clId="{4D399E61-A59B-4A1E-B709-8518F5C2D179}" dt="2023-08-22T20:36:24.625" v="997" actId="113"/>
        <pc:sldMkLst>
          <pc:docMk/>
          <pc:sldMk cId="2611572295" sldId="286"/>
        </pc:sldMkLst>
        <pc:spChg chg="add mod">
          <ac:chgData name="JHEYSON FABIAN VILLAVISAN BUITRAGO" userId="e5ced5c2-d787-455d-b115-4f08a699b8c8" providerId="ADAL" clId="{4D399E61-A59B-4A1E-B709-8518F5C2D179}" dt="2023-08-22T20:36:24.625" v="997" actId="113"/>
          <ac:spMkLst>
            <pc:docMk/>
            <pc:sldMk cId="2611572295" sldId="286"/>
            <ac:spMk id="2" creationId="{D8D66AC1-10B3-7F04-71F8-9B6759C1F3D2}"/>
          </ac:spMkLst>
        </pc:spChg>
        <pc:spChg chg="del">
          <ac:chgData name="JHEYSON FABIAN VILLAVISAN BUITRAGO" userId="e5ced5c2-d787-455d-b115-4f08a699b8c8" providerId="ADAL" clId="{4D399E61-A59B-4A1E-B709-8518F5C2D179}" dt="2023-08-22T19:58:35.150" v="413" actId="478"/>
          <ac:spMkLst>
            <pc:docMk/>
            <pc:sldMk cId="2611572295" sldId="286"/>
            <ac:spMk id="7" creationId="{DBF128DC-A2C6-3322-6849-B33C3E4F079E}"/>
          </ac:spMkLst>
        </pc:spChg>
        <pc:spChg chg="mod">
          <ac:chgData name="JHEYSON FABIAN VILLAVISAN BUITRAGO" userId="e5ced5c2-d787-455d-b115-4f08a699b8c8" providerId="ADAL" clId="{4D399E61-A59B-4A1E-B709-8518F5C2D179}" dt="2023-08-22T19:58:29.118" v="403" actId="20577"/>
          <ac:spMkLst>
            <pc:docMk/>
            <pc:sldMk cId="2611572295" sldId="286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4D399E61-A59B-4A1E-B709-8518F5C2D179}" dt="2023-08-22T19:58:32.108" v="411" actId="20577"/>
          <ac:spMkLst>
            <pc:docMk/>
            <pc:sldMk cId="2611572295" sldId="286"/>
            <ac:spMk id="16" creationId="{61C30305-C78C-F687-635F-1E0E3726D49F}"/>
          </ac:spMkLst>
        </pc:spChg>
        <pc:picChg chg="del">
          <ac:chgData name="JHEYSON FABIAN VILLAVISAN BUITRAGO" userId="e5ced5c2-d787-455d-b115-4f08a699b8c8" providerId="ADAL" clId="{4D399E61-A59B-4A1E-B709-8518F5C2D179}" dt="2023-08-22T19:58:33.952" v="412" actId="478"/>
          <ac:picMkLst>
            <pc:docMk/>
            <pc:sldMk cId="2611572295" sldId="286"/>
            <ac:picMk id="9" creationId="{98528FB0-B837-90D5-FBB8-9331512952ED}"/>
          </ac:picMkLst>
        </pc:picChg>
      </pc:sldChg>
    </pc:docChg>
  </pc:docChgLst>
  <pc:docChgLst>
    <pc:chgData name="JHEYSON FABIAN VILLAVISAN BUITRAGO" userId="e5ced5c2-d787-455d-b115-4f08a699b8c8" providerId="ADAL" clId="{7B9FEBE4-9602-4D4E-95BE-CC4174DB0B69}"/>
    <pc:docChg chg="undo custSel addSld delSld modSld sldOrd modSection">
      <pc:chgData name="JHEYSON FABIAN VILLAVISAN BUITRAGO" userId="e5ced5c2-d787-455d-b115-4f08a699b8c8" providerId="ADAL" clId="{7B9FEBE4-9602-4D4E-95BE-CC4174DB0B69}" dt="2023-08-22T18:27:07.065" v="894" actId="1076"/>
      <pc:docMkLst>
        <pc:docMk/>
      </pc:docMkLst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0" sldId="268"/>
        </pc:sldMkLst>
      </pc:sldChg>
      <pc:sldChg chg="modSp mod ord">
        <pc:chgData name="JHEYSON FABIAN VILLAVISAN BUITRAGO" userId="e5ced5c2-d787-455d-b115-4f08a699b8c8" providerId="ADAL" clId="{7B9FEBE4-9602-4D4E-95BE-CC4174DB0B69}" dt="2023-08-22T18:02:46.945" v="13" actId="20577"/>
        <pc:sldMkLst>
          <pc:docMk/>
          <pc:sldMk cId="2505371292" sldId="270"/>
        </pc:sldMkLst>
        <pc:spChg chg="mod">
          <ac:chgData name="JHEYSON FABIAN VILLAVISAN BUITRAGO" userId="e5ced5c2-d787-455d-b115-4f08a699b8c8" providerId="ADAL" clId="{7B9FEBE4-9602-4D4E-95BE-CC4174DB0B69}" dt="2023-08-22T18:02:46.945" v="13" actId="20577"/>
          <ac:spMkLst>
            <pc:docMk/>
            <pc:sldMk cId="2505371292" sldId="270"/>
            <ac:spMk id="11266" creationId="{74AD047A-E86C-4E92-874D-BAA043AB0B46}"/>
          </ac:spMkLst>
        </pc:spChg>
        <pc:graphicFrameChg chg="modGraphic">
          <ac:chgData name="JHEYSON FABIAN VILLAVISAN BUITRAGO" userId="e5ced5c2-d787-455d-b115-4f08a699b8c8" providerId="ADAL" clId="{7B9FEBE4-9602-4D4E-95BE-CC4174DB0B69}" dt="2023-08-22T16:55:20.692" v="3" actId="13926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addSp delSp modSp mod ord">
        <pc:chgData name="JHEYSON FABIAN VILLAVISAN BUITRAGO" userId="e5ced5c2-d787-455d-b115-4f08a699b8c8" providerId="ADAL" clId="{7B9FEBE4-9602-4D4E-95BE-CC4174DB0B69}" dt="2023-08-22T18:09:30.855" v="131" actId="20577"/>
        <pc:sldMkLst>
          <pc:docMk/>
          <pc:sldMk cId="3709177429" sldId="274"/>
        </pc:sldMkLst>
        <pc:spChg chg="del mod">
          <ac:chgData name="JHEYSON FABIAN VILLAVISAN BUITRAGO" userId="e5ced5c2-d787-455d-b115-4f08a699b8c8" providerId="ADAL" clId="{7B9FEBE4-9602-4D4E-95BE-CC4174DB0B69}" dt="2023-08-22T18:07:06.319" v="25" actId="478"/>
          <ac:spMkLst>
            <pc:docMk/>
            <pc:sldMk cId="3709177429" sldId="274"/>
            <ac:spMk id="2" creationId="{FB1B6180-BCA0-4F51-9F68-9E5BAB8A4FDC}"/>
          </ac:spMkLst>
        </pc:spChg>
        <pc:spChg chg="del">
          <ac:chgData name="JHEYSON FABIAN VILLAVISAN BUITRAGO" userId="e5ced5c2-d787-455d-b115-4f08a699b8c8" providerId="ADAL" clId="{7B9FEBE4-9602-4D4E-95BE-CC4174DB0B69}" dt="2023-08-22T18:01:43.617" v="5" actId="478"/>
          <ac:spMkLst>
            <pc:docMk/>
            <pc:sldMk cId="3709177429" sldId="274"/>
            <ac:spMk id="3" creationId="{4F1F9CC3-49B8-41A8-9878-3805D57595F8}"/>
          </ac:spMkLst>
        </pc:spChg>
        <pc:spChg chg="del mod">
          <ac:chgData name="JHEYSON FABIAN VILLAVISAN BUITRAGO" userId="e5ced5c2-d787-455d-b115-4f08a699b8c8" providerId="ADAL" clId="{7B9FEBE4-9602-4D4E-95BE-CC4174DB0B69}" dt="2023-08-22T18:07:03.147" v="21" actId="478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e5ced5c2-d787-455d-b115-4f08a699b8c8" providerId="ADAL" clId="{7B9FEBE4-9602-4D4E-95BE-CC4174DB0B69}" dt="2023-08-22T18:01:45.237" v="6" actId="478"/>
          <ac:spMkLst>
            <pc:docMk/>
            <pc:sldMk cId="3709177429" sldId="274"/>
            <ac:spMk id="8" creationId="{3F1416CA-3A45-EBAA-D55D-F67B2833B7BB}"/>
          </ac:spMkLst>
        </pc:spChg>
        <pc:spChg chg="mod">
          <ac:chgData name="JHEYSON FABIAN VILLAVISAN BUITRAGO" userId="e5ced5c2-d787-455d-b115-4f08a699b8c8" providerId="ADAL" clId="{7B9FEBE4-9602-4D4E-95BE-CC4174DB0B69}" dt="2023-08-22T18:07:09.547" v="28" actId="20577"/>
          <ac:spMkLst>
            <pc:docMk/>
            <pc:sldMk cId="3709177429" sldId="274"/>
            <ac:spMk id="10" creationId="{AF4E183E-A171-4923-A99E-D149888CEC37}"/>
          </ac:spMkLst>
        </pc:spChg>
        <pc:spChg chg="add del mod">
          <ac:chgData name="JHEYSON FABIAN VILLAVISAN BUITRAGO" userId="e5ced5c2-d787-455d-b115-4f08a699b8c8" providerId="ADAL" clId="{7B9FEBE4-9602-4D4E-95BE-CC4174DB0B69}" dt="2023-08-22T18:07:04.591" v="22" actId="478"/>
          <ac:spMkLst>
            <pc:docMk/>
            <pc:sldMk cId="3709177429" sldId="274"/>
            <ac:spMk id="12" creationId="{BEFB9EEC-2832-2F0A-F0C1-CFD8BB3E8FAA}"/>
          </ac:spMkLst>
        </pc:spChg>
        <pc:spChg chg="add del mod">
          <ac:chgData name="JHEYSON FABIAN VILLAVISAN BUITRAGO" userId="e5ced5c2-d787-455d-b115-4f08a699b8c8" providerId="ADAL" clId="{7B9FEBE4-9602-4D4E-95BE-CC4174DB0B69}" dt="2023-08-22T18:07:07.725" v="26" actId="478"/>
          <ac:spMkLst>
            <pc:docMk/>
            <pc:sldMk cId="3709177429" sldId="274"/>
            <ac:spMk id="15" creationId="{0B164D3C-AFA0-1E52-9806-FB1AC1705647}"/>
          </ac:spMkLst>
        </pc:spChg>
        <pc:spChg chg="add mod">
          <ac:chgData name="JHEYSON FABIAN VILLAVISAN BUITRAGO" userId="e5ced5c2-d787-455d-b115-4f08a699b8c8" providerId="ADAL" clId="{7B9FEBE4-9602-4D4E-95BE-CC4174DB0B69}" dt="2023-08-22T18:09:30.855" v="131" actId="20577"/>
          <ac:spMkLst>
            <pc:docMk/>
            <pc:sldMk cId="3709177429" sldId="274"/>
            <ac:spMk id="16" creationId="{61C30305-C78C-F687-635F-1E0E3726D49F}"/>
          </ac:spMkLst>
        </pc:spChg>
        <pc:picChg chg="del">
          <ac:chgData name="JHEYSON FABIAN VILLAVISAN BUITRAGO" userId="e5ced5c2-d787-455d-b115-4f08a699b8c8" providerId="ADAL" clId="{7B9FEBE4-9602-4D4E-95BE-CC4174DB0B69}" dt="2023-08-22T18:07:05.094" v="23" actId="478"/>
          <ac:picMkLst>
            <pc:docMk/>
            <pc:sldMk cId="3709177429" sldId="274"/>
            <ac:picMk id="6" creationId="{46E1A899-6475-4C36-890B-85392BBFA904}"/>
          </ac:picMkLst>
        </pc:picChg>
        <pc:picChg chg="del">
          <ac:chgData name="JHEYSON FABIAN VILLAVISAN BUITRAGO" userId="e5ced5c2-d787-455d-b115-4f08a699b8c8" providerId="ADAL" clId="{7B9FEBE4-9602-4D4E-95BE-CC4174DB0B69}" dt="2023-08-22T18:01:53.051" v="7" actId="478"/>
          <ac:picMkLst>
            <pc:docMk/>
            <pc:sldMk cId="3709177429" sldId="274"/>
            <ac:picMk id="9" creationId="{2BCDCF25-80B5-4CA1-B1B6-1C7F924229A5}"/>
          </ac:picMkLst>
        </pc:picChg>
      </pc:sldChg>
      <pc:sldChg chg="modSp add mod ord">
        <pc:chgData name="JHEYSON FABIAN VILLAVISAN BUITRAGO" userId="e5ced5c2-d787-455d-b115-4f08a699b8c8" providerId="ADAL" clId="{7B9FEBE4-9602-4D4E-95BE-CC4174DB0B69}" dt="2023-08-22T18:07:16.815" v="30"/>
        <pc:sldMkLst>
          <pc:docMk/>
          <pc:sldMk cId="1450893007" sldId="275"/>
        </pc:sldMkLst>
        <pc:spChg chg="mod">
          <ac:chgData name="JHEYSON FABIAN VILLAVISAN BUITRAGO" userId="e5ced5c2-d787-455d-b115-4f08a699b8c8" providerId="ADAL" clId="{7B9FEBE4-9602-4D4E-95BE-CC4174DB0B69}" dt="2023-08-22T18:05:43.426" v="16" actId="20577"/>
          <ac:spMkLst>
            <pc:docMk/>
            <pc:sldMk cId="1450893007" sldId="275"/>
            <ac:spMk id="4" creationId="{2C7E43D4-8286-4BEE-907B-3A35AE701C90}"/>
          </ac:spMkLst>
        </pc:spChg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680639377" sldId="275"/>
        </pc:sldMkLst>
      </pc:sldChg>
      <pc:sldChg chg="addSp modSp add mod">
        <pc:chgData name="JHEYSON FABIAN VILLAVISAN BUITRAGO" userId="e5ced5c2-d787-455d-b115-4f08a699b8c8" providerId="ADAL" clId="{7B9FEBE4-9602-4D4E-95BE-CC4174DB0B69}" dt="2023-08-22T18:11:34.969" v="535" actId="20577"/>
        <pc:sldMkLst>
          <pc:docMk/>
          <pc:sldMk cId="1337945214" sldId="276"/>
        </pc:sldMkLst>
        <pc:spChg chg="add mod">
          <ac:chgData name="JHEYSON FABIAN VILLAVISAN BUITRAGO" userId="e5ced5c2-d787-455d-b115-4f08a699b8c8" providerId="ADAL" clId="{7B9FEBE4-9602-4D4E-95BE-CC4174DB0B69}" dt="2023-08-22T18:11:34.969" v="535" actId="20577"/>
          <ac:spMkLst>
            <pc:docMk/>
            <pc:sldMk cId="1337945214" sldId="276"/>
            <ac:spMk id="2" creationId="{8B0794F0-6500-1A1C-3C13-CAFA1EE7248A}"/>
          </ac:spMkLst>
        </pc:spChg>
        <pc:spChg chg="mod">
          <ac:chgData name="JHEYSON FABIAN VILLAVISAN BUITRAGO" userId="e5ced5c2-d787-455d-b115-4f08a699b8c8" providerId="ADAL" clId="{7B9FEBE4-9602-4D4E-95BE-CC4174DB0B69}" dt="2023-08-22T18:09:40.085" v="134" actId="20577"/>
          <ac:spMkLst>
            <pc:docMk/>
            <pc:sldMk cId="1337945214" sldId="276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7B9FEBE4-9602-4D4E-95BE-CC4174DB0B69}" dt="2023-08-22T18:09:59.530" v="135" actId="1076"/>
          <ac:spMkLst>
            <pc:docMk/>
            <pc:sldMk cId="1337945214" sldId="276"/>
            <ac:spMk id="16" creationId="{61C30305-C78C-F687-635F-1E0E3726D49F}"/>
          </ac:spMkLst>
        </pc:spChg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1955606898" sldId="277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0:45.832" v="770" actId="20577"/>
        <pc:sldMkLst>
          <pc:docMk/>
          <pc:sldMk cId="3289317891" sldId="277"/>
        </pc:sldMkLst>
        <pc:spChg chg="mod">
          <ac:chgData name="JHEYSON FABIAN VILLAVISAN BUITRAGO" userId="e5ced5c2-d787-455d-b115-4f08a699b8c8" providerId="ADAL" clId="{7B9FEBE4-9602-4D4E-95BE-CC4174DB0B69}" dt="2023-08-22T18:11:55.179" v="567" actId="20577"/>
          <ac:spMkLst>
            <pc:docMk/>
            <pc:sldMk cId="3289317891" sldId="277"/>
            <ac:spMk id="2" creationId="{8B0794F0-6500-1A1C-3C13-CAFA1EE7248A}"/>
          </ac:spMkLst>
        </pc:spChg>
        <pc:spChg chg="add mod">
          <ac:chgData name="JHEYSON FABIAN VILLAVISAN BUITRAGO" userId="e5ced5c2-d787-455d-b115-4f08a699b8c8" providerId="ADAL" clId="{7B9FEBE4-9602-4D4E-95BE-CC4174DB0B69}" dt="2023-08-22T18:15:09.246" v="624" actId="20578"/>
          <ac:spMkLst>
            <pc:docMk/>
            <pc:sldMk cId="3289317891" sldId="277"/>
            <ac:spMk id="3" creationId="{8F12B499-633C-01E3-DA9C-F461A36C3BC5}"/>
          </ac:spMkLst>
        </pc:spChg>
        <pc:spChg chg="add del mod">
          <ac:chgData name="JHEYSON FABIAN VILLAVISAN BUITRAGO" userId="e5ced5c2-d787-455d-b115-4f08a699b8c8" providerId="ADAL" clId="{7B9FEBE4-9602-4D4E-95BE-CC4174DB0B69}" dt="2023-08-22T18:17:15.145" v="714" actId="478"/>
          <ac:spMkLst>
            <pc:docMk/>
            <pc:sldMk cId="3289317891" sldId="277"/>
            <ac:spMk id="4" creationId="{49047D83-6E0C-3D6D-4279-602FFCF7C025}"/>
          </ac:spMkLst>
        </pc:spChg>
        <pc:spChg chg="add mod">
          <ac:chgData name="JHEYSON FABIAN VILLAVISAN BUITRAGO" userId="e5ced5c2-d787-455d-b115-4f08a699b8c8" providerId="ADAL" clId="{7B9FEBE4-9602-4D4E-95BE-CC4174DB0B69}" dt="2023-08-22T18:20:45.832" v="770" actId="20577"/>
          <ac:spMkLst>
            <pc:docMk/>
            <pc:sldMk cId="3289317891" sldId="277"/>
            <ac:spMk id="7" creationId="{8F88D0EC-F6BD-391C-B4EB-796E3ABF1D36}"/>
          </ac:spMkLst>
        </pc:spChg>
        <pc:spChg chg="mod">
          <ac:chgData name="JHEYSON FABIAN VILLAVISAN BUITRAGO" userId="e5ced5c2-d787-455d-b115-4f08a699b8c8" providerId="ADAL" clId="{7B9FEBE4-9602-4D4E-95BE-CC4174DB0B69}" dt="2023-08-22T18:11:40.448" v="538" actId="20577"/>
          <ac:spMkLst>
            <pc:docMk/>
            <pc:sldMk cId="3289317891" sldId="277"/>
            <ac:spMk id="10" creationId="{AF4E183E-A171-4923-A99E-D149888CEC37}"/>
          </ac:spMkLst>
        </pc:spChg>
        <pc:spChg chg="mod">
          <ac:chgData name="JHEYSON FABIAN VILLAVISAN BUITRAGO" userId="e5ced5c2-d787-455d-b115-4f08a699b8c8" providerId="ADAL" clId="{7B9FEBE4-9602-4D4E-95BE-CC4174DB0B69}" dt="2023-08-22T18:11:47.006" v="559" actId="20577"/>
          <ac:spMkLst>
            <pc:docMk/>
            <pc:sldMk cId="3289317891" sldId="277"/>
            <ac:spMk id="16" creationId="{61C30305-C78C-F687-635F-1E0E3726D49F}"/>
          </ac:spMkLst>
        </pc:spChg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7B9FEBE4-9602-4D4E-95BE-CC4174DB0B69}" dt="2023-08-22T18:26:53.773" v="888" actId="1076"/>
        <pc:sldMkLst>
          <pc:docMk/>
          <pc:sldMk cId="1004471054" sldId="278"/>
        </pc:sldMkLst>
        <pc:spChg chg="mod">
          <ac:chgData name="JHEYSON FABIAN VILLAVISAN BUITRAGO" userId="e5ced5c2-d787-455d-b115-4f08a699b8c8" providerId="ADAL" clId="{7B9FEBE4-9602-4D4E-95BE-CC4174DB0B69}" dt="2023-08-22T18:21:00.996" v="788" actId="1036"/>
          <ac:spMkLst>
            <pc:docMk/>
            <pc:sldMk cId="1004471054" sldId="278"/>
            <ac:spMk id="3" creationId="{8F12B499-633C-01E3-DA9C-F461A36C3BC5}"/>
          </ac:spMkLst>
        </pc:spChg>
        <pc:spChg chg="mod">
          <ac:chgData name="JHEYSON FABIAN VILLAVISAN BUITRAGO" userId="e5ced5c2-d787-455d-b115-4f08a699b8c8" providerId="ADAL" clId="{7B9FEBE4-9602-4D4E-95BE-CC4174DB0B69}" dt="2023-08-22T18:21:00.996" v="788" actId="1036"/>
          <ac:spMkLst>
            <pc:docMk/>
            <pc:sldMk cId="1004471054" sldId="278"/>
            <ac:spMk id="4" creationId="{49047D83-6E0C-3D6D-4279-602FFCF7C025}"/>
          </ac:spMkLst>
        </pc:spChg>
        <pc:spChg chg="add del mod">
          <ac:chgData name="JHEYSON FABIAN VILLAVISAN BUITRAGO" userId="e5ced5c2-d787-455d-b115-4f08a699b8c8" providerId="ADAL" clId="{7B9FEBE4-9602-4D4E-95BE-CC4174DB0B69}" dt="2023-08-22T18:19:13.395" v="738" actId="478"/>
          <ac:spMkLst>
            <pc:docMk/>
            <pc:sldMk cId="1004471054" sldId="278"/>
            <ac:spMk id="6" creationId="{43115AAA-93F1-E553-2077-838566D7ED88}"/>
          </ac:spMkLst>
        </pc:spChg>
        <pc:spChg chg="add mod">
          <ac:chgData name="JHEYSON FABIAN VILLAVISAN BUITRAGO" userId="e5ced5c2-d787-455d-b115-4f08a699b8c8" providerId="ADAL" clId="{7B9FEBE4-9602-4D4E-95BE-CC4174DB0B69}" dt="2023-08-22T18:21:00.996" v="788" actId="1036"/>
          <ac:spMkLst>
            <pc:docMk/>
            <pc:sldMk cId="1004471054" sldId="278"/>
            <ac:spMk id="7" creationId="{A9C55F14-FBA5-C0CF-3778-FDB919726A2D}"/>
          </ac:spMkLst>
        </pc:spChg>
        <pc:spChg chg="add mod">
          <ac:chgData name="JHEYSON FABIAN VILLAVISAN BUITRAGO" userId="e5ced5c2-d787-455d-b115-4f08a699b8c8" providerId="ADAL" clId="{7B9FEBE4-9602-4D4E-95BE-CC4174DB0B69}" dt="2023-08-22T18:23:18.277" v="859" actId="1076"/>
          <ac:spMkLst>
            <pc:docMk/>
            <pc:sldMk cId="1004471054" sldId="278"/>
            <ac:spMk id="8" creationId="{12B70C7D-8601-EC61-16E9-E2974582F3CC}"/>
          </ac:spMkLst>
        </pc:spChg>
        <pc:spChg chg="add mod">
          <ac:chgData name="JHEYSON FABIAN VILLAVISAN BUITRAGO" userId="e5ced5c2-d787-455d-b115-4f08a699b8c8" providerId="ADAL" clId="{7B9FEBE4-9602-4D4E-95BE-CC4174DB0B69}" dt="2023-08-22T18:26:53.773" v="888" actId="1076"/>
          <ac:spMkLst>
            <pc:docMk/>
            <pc:sldMk cId="1004471054" sldId="278"/>
            <ac:spMk id="9" creationId="{3C5BA567-DB7D-FFBD-5780-F1A1E997826D}"/>
          </ac:spMkLst>
        </pc:spChg>
        <pc:spChg chg="mod">
          <ac:chgData name="JHEYSON FABIAN VILLAVISAN BUITRAGO" userId="e5ced5c2-d787-455d-b115-4f08a699b8c8" providerId="ADAL" clId="{7B9FEBE4-9602-4D4E-95BE-CC4174DB0B69}" dt="2023-08-22T18:23:24.415" v="860" actId="20577"/>
          <ac:spMkLst>
            <pc:docMk/>
            <pc:sldMk cId="1004471054" sldId="278"/>
            <ac:spMk id="10" creationId="{AF4E183E-A171-4923-A99E-D149888CEC37}"/>
          </ac:spMkLst>
        </pc:spChg>
      </pc:sldChg>
      <pc:sldChg chg="delSp modSp add mod">
        <pc:chgData name="JHEYSON FABIAN VILLAVISAN BUITRAGO" userId="e5ced5c2-d787-455d-b115-4f08a699b8c8" providerId="ADAL" clId="{7B9FEBE4-9602-4D4E-95BE-CC4174DB0B69}" dt="2023-08-22T18:27:07.065" v="894" actId="1076"/>
        <pc:sldMkLst>
          <pc:docMk/>
          <pc:sldMk cId="1384271638" sldId="279"/>
        </pc:sldMkLst>
        <pc:spChg chg="del">
          <ac:chgData name="JHEYSON FABIAN VILLAVISAN BUITRAGO" userId="e5ced5c2-d787-455d-b115-4f08a699b8c8" providerId="ADAL" clId="{7B9FEBE4-9602-4D4E-95BE-CC4174DB0B69}" dt="2023-08-22T18:27:02.132" v="892" actId="478"/>
          <ac:spMkLst>
            <pc:docMk/>
            <pc:sldMk cId="1384271638" sldId="279"/>
            <ac:spMk id="4" creationId="{49047D83-6E0C-3D6D-4279-602FFCF7C025}"/>
          </ac:spMkLst>
        </pc:spChg>
        <pc:spChg chg="del">
          <ac:chgData name="JHEYSON FABIAN VILLAVISAN BUITRAGO" userId="e5ced5c2-d787-455d-b115-4f08a699b8c8" providerId="ADAL" clId="{7B9FEBE4-9602-4D4E-95BE-CC4174DB0B69}" dt="2023-08-22T18:27:00.875" v="891" actId="478"/>
          <ac:spMkLst>
            <pc:docMk/>
            <pc:sldMk cId="1384271638" sldId="279"/>
            <ac:spMk id="7" creationId="{A9C55F14-FBA5-C0CF-3778-FDB919726A2D}"/>
          </ac:spMkLst>
        </pc:spChg>
        <pc:spChg chg="del">
          <ac:chgData name="JHEYSON FABIAN VILLAVISAN BUITRAGO" userId="e5ced5c2-d787-455d-b115-4f08a699b8c8" providerId="ADAL" clId="{7B9FEBE4-9602-4D4E-95BE-CC4174DB0B69}" dt="2023-08-22T18:26:59.445" v="890" actId="478"/>
          <ac:spMkLst>
            <pc:docMk/>
            <pc:sldMk cId="1384271638" sldId="279"/>
            <ac:spMk id="8" creationId="{12B70C7D-8601-EC61-16E9-E2974582F3CC}"/>
          </ac:spMkLst>
        </pc:spChg>
        <pc:spChg chg="mod">
          <ac:chgData name="JHEYSON FABIAN VILLAVISAN BUITRAGO" userId="e5ced5c2-d787-455d-b115-4f08a699b8c8" providerId="ADAL" clId="{7B9FEBE4-9602-4D4E-95BE-CC4174DB0B69}" dt="2023-08-22T18:27:07.065" v="894" actId="1076"/>
          <ac:spMkLst>
            <pc:docMk/>
            <pc:sldMk cId="1384271638" sldId="279"/>
            <ac:spMk id="9" creationId="{3C5BA567-DB7D-FFBD-5780-F1A1E997826D}"/>
          </ac:spMkLst>
        </pc:spChg>
      </pc:sldChg>
      <pc:sldChg chg="del">
        <pc:chgData name="JHEYSON FABIAN VILLAVISAN BUITRAGO" userId="e5ced5c2-d787-455d-b115-4f08a699b8c8" providerId="ADAL" clId="{7B9FEBE4-9602-4D4E-95BE-CC4174DB0B69}" dt="2023-08-22T16:56:09.117" v="4" actId="47"/>
        <pc:sldMkLst>
          <pc:docMk/>
          <pc:sldMk cId="3765501484" sldId="279"/>
        </pc:sldMkLst>
      </pc:sldChg>
    </pc:docChg>
  </pc:docChgLst>
  <pc:docChgLst>
    <pc:chgData name="JHEYSON FABIAN VILLAVISAN BUITRAGO" userId="S::jfvillavisanb@itc.edu.co::e5ced5c2-d787-455d-b115-4f08a699b8c8" providerId="AD" clId="Web-{7629F1B0-E809-E6EB-BC03-307B64803CCD}"/>
    <pc:docChg chg="modSld">
      <pc:chgData name="JHEYSON FABIAN VILLAVISAN BUITRAGO" userId="S::jfvillavisanb@itc.edu.co::e5ced5c2-d787-455d-b115-4f08a699b8c8" providerId="AD" clId="Web-{7629F1B0-E809-E6EB-BC03-307B64803CCD}" dt="2023-09-13T00:26:59.219" v="17"/>
      <pc:docMkLst>
        <pc:docMk/>
      </pc:docMkLst>
      <pc:sldChg chg="modSp">
        <pc:chgData name="JHEYSON FABIAN VILLAVISAN BUITRAGO" userId="S::jfvillavisanb@itc.edu.co::e5ced5c2-d787-455d-b115-4f08a699b8c8" providerId="AD" clId="Web-{7629F1B0-E809-E6EB-BC03-307B64803CCD}" dt="2023-09-13T00:26:59.219" v="17"/>
        <pc:sldMkLst>
          <pc:docMk/>
          <pc:sldMk cId="1337945214" sldId="276"/>
        </pc:sldMkLst>
        <pc:spChg chg="mod ord">
          <ac:chgData name="JHEYSON FABIAN VILLAVISAN BUITRAGO" userId="S::jfvillavisanb@itc.edu.co::e5ced5c2-d787-455d-b115-4f08a699b8c8" providerId="AD" clId="Web-{7629F1B0-E809-E6EB-BC03-307B64803CCD}" dt="2023-09-13T00:26:59.219" v="17"/>
          <ac:spMkLst>
            <pc:docMk/>
            <pc:sldMk cId="1337945214" sldId="276"/>
            <ac:spMk id="2" creationId="{8B0794F0-6500-1A1C-3C13-CAFA1EE7248A}"/>
          </ac:spMkLst>
        </pc:spChg>
        <pc:spChg chg="mod">
          <ac:chgData name="JHEYSON FABIAN VILLAVISAN BUITRAGO" userId="S::jfvillavisanb@itc.edu.co::e5ced5c2-d787-455d-b115-4f08a699b8c8" providerId="AD" clId="Web-{7629F1B0-E809-E6EB-BC03-307B64803CCD}" dt="2023-09-13T00:26:34.515" v="16" actId="20577"/>
          <ac:spMkLst>
            <pc:docMk/>
            <pc:sldMk cId="1337945214" sldId="276"/>
            <ac:spMk id="16" creationId="{61C30305-C78C-F687-635F-1E0E3726D49F}"/>
          </ac:spMkLst>
        </pc:spChg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2T00:01:03.382" v="783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  <pc:spChg chg="del">
          <ac:chgData name="JHEYSON FABIAN VILLAVISAN BUITRAGO" userId="e5ced5c2-d787-455d-b115-4f08a699b8c8" providerId="ADAL" clId="{6D4E4387-A8B5-4EAB-B129-13D0102C3393}" dt="2023-08-01T18:37:10.064" v="0" actId="478"/>
          <ac:spMkLst>
            <pc:docMk/>
            <pc:sldMk cId="0" sldId="256"/>
            <ac:spMk id="7" creationId="{A236FBE4-061E-78EC-AF9D-34882DE16D7D}"/>
          </ac:spMkLst>
        </pc:spChg>
        <pc:spChg chg="mod">
          <ac:chgData name="JHEYSON FABIAN VILLAVISAN BUITRAGO" userId="e5ced5c2-d787-455d-b115-4f08a699b8c8" providerId="ADAL" clId="{6D4E4387-A8B5-4EAB-B129-13D0102C3393}" dt="2023-08-01T18:38:51.331" v="37" actId="1076"/>
          <ac:spMkLst>
            <pc:docMk/>
            <pc:sldMk cId="0" sldId="256"/>
            <ac:spMk id="10" creationId="{0D52910C-C7FF-51AD-9B9D-1A390D5FFE1B}"/>
          </ac:spMkLst>
        </pc:spChg>
        <pc:picChg chg="del">
          <ac:chgData name="JHEYSON FABIAN VILLAVISAN BUITRAGO" userId="e5ced5c2-d787-455d-b115-4f08a699b8c8" providerId="ADAL" clId="{6D4E4387-A8B5-4EAB-B129-13D0102C3393}" dt="2023-08-01T18:37:10.064" v="0" actId="478"/>
          <ac:picMkLst>
            <pc:docMk/>
            <pc:sldMk cId="0" sldId="256"/>
            <ac:picMk id="4" creationId="{5D8446A7-4203-D240-B0BD-B0BE244CFB1B}"/>
          </ac:picMkLst>
        </pc:picChg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  <pc:spChg chg="add mod">
          <ac:chgData name="JHEYSON FABIAN VILLAVISAN BUITRAGO" userId="e5ced5c2-d787-455d-b115-4f08a699b8c8" providerId="ADAL" clId="{6D4E4387-A8B5-4EAB-B129-13D0102C3393}" dt="2023-08-01T18:40:28.496" v="88"/>
          <ac:spMkLst>
            <pc:docMk/>
            <pc:sldMk cId="0" sldId="261"/>
            <ac:spMk id="2" creationId="{B7BBAA63-6E9C-7FD5-350A-58CDC54BCE93}"/>
          </ac:spMkLst>
        </pc:spChg>
        <pc:spChg chg="del">
          <ac:chgData name="JHEYSON FABIAN VILLAVISAN BUITRAGO" userId="e5ced5c2-d787-455d-b115-4f08a699b8c8" providerId="ADAL" clId="{6D4E4387-A8B5-4EAB-B129-13D0102C3393}" dt="2023-08-01T18:39:13.046" v="43" actId="478"/>
          <ac:spMkLst>
            <pc:docMk/>
            <pc:sldMk cId="0" sldId="261"/>
            <ac:spMk id="3" creationId="{6BD985B6-878F-6FE8-E247-75230379CB4E}"/>
          </ac:spMkLst>
        </pc:spChg>
        <pc:graphicFrameChg chg="mod">
          <ac:chgData name="JHEYSON FABIAN VILLAVISAN BUITRAGO" userId="e5ced5c2-d787-455d-b115-4f08a699b8c8" providerId="ADAL" clId="{6D4E4387-A8B5-4EAB-B129-13D0102C3393}" dt="2023-08-01T18:50:11.591" v="691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  <pc:spChg chg="del">
          <ac:chgData name="JHEYSON FABIAN VILLAVISAN BUITRAGO" userId="e5ced5c2-d787-455d-b115-4f08a699b8c8" providerId="ADAL" clId="{6D4E4387-A8B5-4EAB-B129-13D0102C3393}" dt="2023-08-01T18:39:15.327" v="44" actId="478"/>
          <ac:spMkLst>
            <pc:docMk/>
            <pc:sldMk cId="0" sldId="264"/>
            <ac:spMk id="3" creationId="{F63358BA-EA3A-D303-C3E1-81F6FC6BB434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0.551" v="89"/>
        <pc:sldMkLst>
          <pc:docMk/>
          <pc:sldMk cId="0" sldId="265"/>
        </pc:sldMkLst>
        <pc:spChg chg="add mod">
          <ac:chgData name="JHEYSON FABIAN VILLAVISAN BUITRAGO" userId="e5ced5c2-d787-455d-b115-4f08a699b8c8" providerId="ADAL" clId="{6D4E4387-A8B5-4EAB-B129-13D0102C3393}" dt="2023-08-01T18:40:30.551" v="89"/>
          <ac:spMkLst>
            <pc:docMk/>
            <pc:sldMk cId="0" sldId="265"/>
            <ac:spMk id="2" creationId="{0DD18CF1-5034-4801-4C7D-42D3233CC7F0}"/>
          </ac:spMkLst>
        </pc:spChg>
        <pc:spChg chg="del mod">
          <ac:chgData name="JHEYSON FABIAN VILLAVISAN BUITRAGO" userId="e5ced5c2-d787-455d-b115-4f08a699b8c8" providerId="ADAL" clId="{6D4E4387-A8B5-4EAB-B129-13D0102C3393}" dt="2023-08-01T18:39:18.478" v="46" actId="478"/>
          <ac:spMkLst>
            <pc:docMk/>
            <pc:sldMk cId="0" sldId="265"/>
            <ac:spMk id="3" creationId="{1BA1B286-A421-1BC4-F6AB-D7918D4F8881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  <pc:spChg chg="add mod">
          <ac:chgData name="JHEYSON FABIAN VILLAVISAN BUITRAGO" userId="e5ced5c2-d787-455d-b115-4f08a699b8c8" providerId="ADAL" clId="{6D4E4387-A8B5-4EAB-B129-13D0102C3393}" dt="2023-08-01T18:40:32.003" v="90"/>
          <ac:spMkLst>
            <pc:docMk/>
            <pc:sldMk cId="0" sldId="266"/>
            <ac:spMk id="2" creationId="{8101F44A-314D-F035-0B5B-53FFA0F5B203}"/>
          </ac:spMkLst>
        </pc:spChg>
        <pc:spChg chg="del">
          <ac:chgData name="JHEYSON FABIAN VILLAVISAN BUITRAGO" userId="e5ced5c2-d787-455d-b115-4f08a699b8c8" providerId="ADAL" clId="{6D4E4387-A8B5-4EAB-B129-13D0102C3393}" dt="2023-08-01T18:39:22.511" v="47" actId="478"/>
          <ac:spMkLst>
            <pc:docMk/>
            <pc:sldMk cId="0" sldId="266"/>
            <ac:spMk id="3" creationId="{5C367B68-87A8-7909-5696-CA4B9A4374A2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  <pc:spChg chg="add mod">
          <ac:chgData name="JHEYSON FABIAN VILLAVISAN BUITRAGO" userId="e5ced5c2-d787-455d-b115-4f08a699b8c8" providerId="ADAL" clId="{6D4E4387-A8B5-4EAB-B129-13D0102C3393}" dt="2023-08-01T18:40:35.454" v="93"/>
          <ac:spMkLst>
            <pc:docMk/>
            <pc:sldMk cId="0" sldId="268"/>
            <ac:spMk id="2" creationId="{E3039CD5-5EDF-B67E-43E0-6A692B67FA09}"/>
          </ac:spMkLst>
        </pc:spChg>
        <pc:spChg chg="del">
          <ac:chgData name="JHEYSON FABIAN VILLAVISAN BUITRAGO" userId="e5ced5c2-d787-455d-b115-4f08a699b8c8" providerId="ADAL" clId="{6D4E4387-A8B5-4EAB-B129-13D0102C3393}" dt="2023-08-01T18:39:34.170" v="52" actId="478"/>
          <ac:spMkLst>
            <pc:docMk/>
            <pc:sldMk cId="0" sldId="268"/>
            <ac:spMk id="3" creationId="{74CAC5D3-4493-9EB9-62C0-F4E0FA2FE9A6}"/>
          </ac:spMkLst>
        </pc:spChg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  <pc:spChg chg="del">
          <ac:chgData name="JHEYSON FABIAN VILLAVISAN BUITRAGO" userId="e5ced5c2-d787-455d-b115-4f08a699b8c8" providerId="ADAL" clId="{6D4E4387-A8B5-4EAB-B129-13D0102C3393}" dt="2023-08-01T18:39:10.186" v="42" actId="478"/>
          <ac:spMkLst>
            <pc:docMk/>
            <pc:sldMk cId="2505371292" sldId="270"/>
            <ac:spMk id="3" creationId="{A1607664-1D37-4A58-B5FD-5EA010C7ADF2}"/>
          </ac:spMkLst>
        </pc:spChg>
        <pc:spChg chg="mod">
          <ac:chgData name="JHEYSON FABIAN VILLAVISAN BUITRAGO" userId="e5ced5c2-d787-455d-b115-4f08a699b8c8" providerId="ADAL" clId="{6D4E4387-A8B5-4EAB-B129-13D0102C3393}" dt="2023-08-02T00:01:03.382" v="783" actId="20577"/>
          <ac:spMkLst>
            <pc:docMk/>
            <pc:sldMk cId="2505371292" sldId="270"/>
            <ac:spMk id="7" creationId="{EBDE2FDF-A2BB-4F17-99CB-0B213EF4BAA4}"/>
          </ac:spMkLst>
        </pc:spChg>
        <pc:spChg chg="add mod">
          <ac:chgData name="JHEYSON FABIAN VILLAVISAN BUITRAGO" userId="e5ced5c2-d787-455d-b115-4f08a699b8c8" providerId="ADAL" clId="{6D4E4387-A8B5-4EAB-B129-13D0102C3393}" dt="2023-08-01T18:40:21.422" v="87"/>
          <ac:spMkLst>
            <pc:docMk/>
            <pc:sldMk cId="2505371292" sldId="270"/>
            <ac:spMk id="8" creationId="{82ADB8DA-7918-37A3-DE51-3328DCB327C0}"/>
          </ac:spMkLst>
        </pc:spChg>
        <pc:spChg chg="add mod">
          <ac:chgData name="JHEYSON FABIAN VILLAVISAN BUITRAGO" userId="e5ced5c2-d787-455d-b115-4f08a699b8c8" providerId="ADAL" clId="{6D4E4387-A8B5-4EAB-B129-13D0102C3393}" dt="2023-08-01T18:41:40.783" v="173" actId="1076"/>
          <ac:spMkLst>
            <pc:docMk/>
            <pc:sldMk cId="2505371292" sldId="270"/>
            <ac:spMk id="9" creationId="{AAD4009E-1BC8-C70B-C6E8-9825F18FD20B}"/>
          </ac:spMkLst>
        </pc:spChg>
        <pc:graphicFrameChg chg="del">
          <ac:chgData name="JHEYSON FABIAN VILLAVISAN BUITRAGO" userId="e5ced5c2-d787-455d-b115-4f08a699b8c8" providerId="ADAL" clId="{6D4E4387-A8B5-4EAB-B129-13D0102C3393}" dt="2023-08-01T18:38:57.417" v="38" actId="478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graphicFrameChg chg="add mod modGraphic">
          <ac:chgData name="JHEYSON FABIAN VILLAVISAN BUITRAGO" userId="e5ced5c2-d787-455d-b115-4f08a699b8c8" providerId="ADAL" clId="{6D4E4387-A8B5-4EAB-B129-13D0102C3393}" dt="2023-08-01T18:50:53.195" v="692" actId="20577"/>
          <ac:graphicFrameMkLst>
            <pc:docMk/>
            <pc:sldMk cId="2505371292" sldId="270"/>
            <ac:graphicFrameMk id="6" creationId="{133EF18E-2D8B-DFE6-6A74-265F84B75655}"/>
          </ac:graphicFrameMkLst>
        </pc:graphicFrameChg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  <pc:spChg chg="mod">
          <ac:chgData name="JHEYSON FABIAN VILLAVISAN BUITRAGO" userId="e5ced5c2-d787-455d-b115-4f08a699b8c8" providerId="ADAL" clId="{6D4E4387-A8B5-4EAB-B129-13D0102C3393}" dt="2023-08-01T19:03:12.469" v="724" actId="20577"/>
          <ac:spMkLst>
            <pc:docMk/>
            <pc:sldMk cId="3709177429" sldId="274"/>
            <ac:spMk id="3" creationId="{4F1F9CC3-49B8-41A8-9878-3805D57595F8}"/>
          </ac:spMkLst>
        </pc:spChg>
        <pc:spChg chg="add mod">
          <ac:chgData name="JHEYSON FABIAN VILLAVISAN BUITRAGO" userId="e5ced5c2-d787-455d-b115-4f08a699b8c8" providerId="ADAL" clId="{6D4E4387-A8B5-4EAB-B129-13D0102C3393}" dt="2023-08-01T18:40:15.754" v="85" actId="1076"/>
          <ac:spMkLst>
            <pc:docMk/>
            <pc:sldMk cId="3709177429" sldId="274"/>
            <ac:spMk id="5" creationId="{AD83FA30-4A3C-43B8-17CD-C08519129156}"/>
          </ac:spMkLst>
        </pc:spChg>
        <pc:spChg chg="del">
          <ac:chgData name="JHEYSON FABIAN VILLAVISAN BUITRAGO" userId="e5ced5c2-d787-455d-b115-4f08a699b8c8" providerId="ADAL" clId="{6D4E4387-A8B5-4EAB-B129-13D0102C3393}" dt="2023-08-01T18:39:05.179" v="40" actId="478"/>
          <ac:spMkLst>
            <pc:docMk/>
            <pc:sldMk cId="3709177429" sldId="274"/>
            <ac:spMk id="13" creationId="{FF9F8020-A143-4061-0214-9BB2AE9D2550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  <pc:spChg chg="add mod">
          <ac:chgData name="JHEYSON FABIAN VILLAVISAN BUITRAGO" userId="e5ced5c2-d787-455d-b115-4f08a699b8c8" providerId="ADAL" clId="{6D4E4387-A8B5-4EAB-B129-13D0102C3393}" dt="2023-08-01T18:40:33.092" v="91"/>
          <ac:spMkLst>
            <pc:docMk/>
            <pc:sldMk cId="2680639377" sldId="275"/>
            <ac:spMk id="2" creationId="{786E18CF-41E7-94E7-C39D-EC82623A2EE4}"/>
          </ac:spMkLst>
        </pc:spChg>
        <pc:spChg chg="del mod">
          <ac:chgData name="JHEYSON FABIAN VILLAVISAN BUITRAGO" userId="e5ced5c2-d787-455d-b115-4f08a699b8c8" providerId="ADAL" clId="{6D4E4387-A8B5-4EAB-B129-13D0102C3393}" dt="2023-08-01T18:39:25.154" v="49" actId="478"/>
          <ac:spMkLst>
            <pc:docMk/>
            <pc:sldMk cId="2680639377" sldId="275"/>
            <ac:spMk id="3" creationId="{0EC7E215-99CA-9EE0-74CD-8C1E4F608272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  <pc:spChg chg="add mod">
          <ac:chgData name="JHEYSON FABIAN VILLAVISAN BUITRAGO" userId="e5ced5c2-d787-455d-b115-4f08a699b8c8" providerId="ADAL" clId="{6D4E4387-A8B5-4EAB-B129-13D0102C3393}" dt="2023-08-01T18:40:34.096" v="92"/>
          <ac:spMkLst>
            <pc:docMk/>
            <pc:sldMk cId="1955606898" sldId="277"/>
            <ac:spMk id="2" creationId="{F5B918F2-F494-3DBB-D058-68F2779A0025}"/>
          </ac:spMkLst>
        </pc:spChg>
        <pc:spChg chg="del">
          <ac:chgData name="JHEYSON FABIAN VILLAVISAN BUITRAGO" userId="e5ced5c2-d787-455d-b115-4f08a699b8c8" providerId="ADAL" clId="{6D4E4387-A8B5-4EAB-B129-13D0102C3393}" dt="2023-08-01T18:39:30.245" v="51" actId="478"/>
          <ac:spMkLst>
            <pc:docMk/>
            <pc:sldMk cId="1955606898" sldId="277"/>
            <ac:spMk id="3" creationId="{87013794-5883-C93A-DFFF-76F577E0C7DB}"/>
          </ac:spMkLst>
        </pc:spChg>
        <pc:spChg chg="mod">
          <ac:chgData name="JHEYSON FABIAN VILLAVISAN BUITRAGO" userId="e5ced5c2-d787-455d-b115-4f08a699b8c8" providerId="ADAL" clId="{6D4E4387-A8B5-4EAB-B129-13D0102C3393}" dt="2023-08-01T18:39:28.399" v="50" actId="1076"/>
          <ac:spMkLst>
            <pc:docMk/>
            <pc:sldMk cId="1955606898" sldId="277"/>
            <ac:spMk id="7" creationId="{EA396777-07E6-4D94-A666-A85CEA99D636}"/>
          </ac:spMkLst>
        </pc:spChg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  <pc:spChg chg="del">
          <ac:chgData name="JHEYSON FABIAN VILLAVISAN BUITRAGO" userId="e5ced5c2-d787-455d-b115-4f08a699b8c8" providerId="ADAL" clId="{6D4E4387-A8B5-4EAB-B129-13D0102C3393}" dt="2023-08-01T18:39:07.894" v="41" actId="478"/>
          <ac:spMkLst>
            <pc:docMk/>
            <pc:sldMk cId="214171354" sldId="278"/>
            <ac:spMk id="2" creationId="{0FC085BA-4809-6EFA-567A-979478BDC626}"/>
          </ac:spMkLst>
        </pc:spChg>
        <pc:spChg chg="add mod">
          <ac:chgData name="JHEYSON FABIAN VILLAVISAN BUITRAGO" userId="e5ced5c2-d787-455d-b115-4f08a699b8c8" providerId="ADAL" clId="{6D4E4387-A8B5-4EAB-B129-13D0102C3393}" dt="2023-08-01T18:40:19.901" v="86"/>
          <ac:spMkLst>
            <pc:docMk/>
            <pc:sldMk cId="214171354" sldId="278"/>
            <ac:spMk id="5" creationId="{DA8BB1D7-DBA8-5CD6-CAAC-0581D75A6D40}"/>
          </ac:spMkLst>
        </pc:spChg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  <pc:spChg chg="del">
          <ac:chgData name="JHEYSON FABIAN VILLAVISAN BUITRAGO" userId="e5ced5c2-d787-455d-b115-4f08a699b8c8" providerId="ADAL" clId="{6D4E4387-A8B5-4EAB-B129-13D0102C3393}" dt="2023-08-01T19:20:55.818" v="732" actId="478"/>
          <ac:spMkLst>
            <pc:docMk/>
            <pc:sldMk cId="3765501484" sldId="279"/>
            <ac:spMk id="7" creationId="{EA396777-07E6-4D94-A666-A85CEA99D636}"/>
          </ac:spMkLst>
        </pc:spChg>
        <pc:spChg chg="del">
          <ac:chgData name="JHEYSON FABIAN VILLAVISAN BUITRAGO" userId="e5ced5c2-d787-455d-b115-4f08a699b8c8" providerId="ADAL" clId="{6D4E4387-A8B5-4EAB-B129-13D0102C3393}" dt="2023-08-01T19:20:54.116" v="731" actId="478"/>
          <ac:spMkLst>
            <pc:docMk/>
            <pc:sldMk cId="3765501484" sldId="279"/>
            <ac:spMk id="14" creationId="{431C44E4-329E-7FEC-B9B3-CC9F71252532}"/>
          </ac:spMkLst>
        </pc:spChg>
        <pc:spChg chg="del">
          <ac:chgData name="JHEYSON FABIAN VILLAVISAN BUITRAGO" userId="e5ced5c2-d787-455d-b115-4f08a699b8c8" providerId="ADAL" clId="{6D4E4387-A8B5-4EAB-B129-13D0102C3393}" dt="2023-08-01T19:20:52.647" v="730" actId="478"/>
          <ac:spMkLst>
            <pc:docMk/>
            <pc:sldMk cId="3765501484" sldId="279"/>
            <ac:spMk id="16" creationId="{F0D65330-7419-4333-9764-E4292B375DC3}"/>
          </ac:spMkLst>
        </pc:spChg>
        <pc:spChg chg="mod">
          <ac:chgData name="JHEYSON FABIAN VILLAVISAN BUITRAGO" userId="e5ced5c2-d787-455d-b115-4f08a699b8c8" providerId="ADAL" clId="{6D4E4387-A8B5-4EAB-B129-13D0102C3393}" dt="2023-08-01T19:21:03.361" v="737" actId="20577"/>
          <ac:spMkLst>
            <pc:docMk/>
            <pc:sldMk cId="3765501484" sldId="279"/>
            <ac:spMk id="21506" creationId="{974AAA16-E8D7-47E1-ABBC-3CB9C4D3BD82}"/>
          </ac:spMkLst>
        </pc:spChg>
        <pc:picChg chg="add mod">
          <ac:chgData name="JHEYSON FABIAN VILLAVISAN BUITRAGO" userId="e5ced5c2-d787-455d-b115-4f08a699b8c8" providerId="ADAL" clId="{6D4E4387-A8B5-4EAB-B129-13D0102C3393}" dt="2023-08-01T19:21:09.537" v="739" actId="1076"/>
          <ac:picMkLst>
            <pc:docMk/>
            <pc:sldMk cId="3765501484" sldId="279"/>
            <ac:picMk id="4" creationId="{1E3B56E5-CEB8-D71A-85DC-4DE0E0CF2759}"/>
          </ac:picMkLst>
        </pc:picChg>
        <pc:picChg chg="del">
          <ac:chgData name="JHEYSON FABIAN VILLAVISAN BUITRAGO" userId="e5ced5c2-d787-455d-b115-4f08a699b8c8" providerId="ADAL" clId="{6D4E4387-A8B5-4EAB-B129-13D0102C3393}" dt="2023-08-01T19:20:56.429" v="733" actId="478"/>
          <ac:picMkLst>
            <pc:docMk/>
            <pc:sldMk cId="3765501484" sldId="279"/>
            <ac:picMk id="6" creationId="{84C76756-A955-4A5B-BE78-4E62BB57DFBF}"/>
          </ac:picMkLst>
        </pc:picChg>
        <pc:picChg chg="del">
          <ac:chgData name="JHEYSON FABIAN VILLAVISAN BUITRAGO" userId="e5ced5c2-d787-455d-b115-4f08a699b8c8" providerId="ADAL" clId="{6D4E4387-A8B5-4EAB-B129-13D0102C3393}" dt="2023-08-01T19:20:57.190" v="734" actId="478"/>
          <ac:picMkLst>
            <pc:docMk/>
            <pc:sldMk cId="3765501484" sldId="279"/>
            <ac:picMk id="9" creationId="{17BD62F9-41DB-46A2-9BEB-4F875CC525E4}"/>
          </ac:picMkLst>
        </pc:picChg>
        <pc:picChg chg="del">
          <ac:chgData name="JHEYSON FABIAN VILLAVISAN BUITRAGO" userId="e5ced5c2-d787-455d-b115-4f08a699b8c8" providerId="ADAL" clId="{6D4E4387-A8B5-4EAB-B129-13D0102C3393}" dt="2023-08-01T19:20:50.255" v="728" actId="478"/>
          <ac:picMkLst>
            <pc:docMk/>
            <pc:sldMk cId="3765501484" sldId="279"/>
            <ac:picMk id="11" creationId="{E8470154-AC7E-B448-6D58-E30DC77C6DF1}"/>
          </ac:picMkLst>
        </pc:picChg>
        <pc:picChg chg="del">
          <ac:chgData name="JHEYSON FABIAN VILLAVISAN BUITRAGO" userId="e5ced5c2-d787-455d-b115-4f08a699b8c8" providerId="ADAL" clId="{6D4E4387-A8B5-4EAB-B129-13D0102C3393}" dt="2023-08-01T19:20:51.484" v="729" actId="478"/>
          <ac:picMkLst>
            <pc:docMk/>
            <pc:sldMk cId="3765501484" sldId="279"/>
            <ac:picMk id="2056" creationId="{075C7F64-CBA7-4977-AB8B-1D5229822556}"/>
          </ac:picMkLst>
        </pc:picChg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  <pc:spChg chg="del mod">
          <ac:chgData name="Jheyson Fabian Villavisan Buitrago" userId="b9abc243-2adc-4788-8ef1-b07bec73deff" providerId="ADAL" clId="{33DDCE01-D5A0-4892-8419-FF73BDBED2B5}" dt="2023-02-12T20:13:24.056" v="26" actId="478"/>
          <ac:spMkLst>
            <pc:docMk/>
            <pc:sldMk cId="0" sldId="256"/>
            <ac:spMk id="3" creationId="{764F810C-0CF9-490A-B763-785A91F347BA}"/>
          </ac:spMkLst>
        </pc:spChg>
        <pc:spChg chg="mod">
          <ac:chgData name="Jheyson Fabian Villavisan Buitrago" userId="b9abc243-2adc-4788-8ef1-b07bec73deff" providerId="ADAL" clId="{33DDCE01-D5A0-4892-8419-FF73BDBED2B5}" dt="2023-02-12T20:14:33.886" v="37" actId="1076"/>
          <ac:spMkLst>
            <pc:docMk/>
            <pc:sldMk cId="0" sldId="256"/>
            <ac:spMk id="7" creationId="{A236FBE4-061E-78EC-AF9D-34882DE16D7D}"/>
          </ac:spMkLst>
        </pc:spChg>
        <pc:spChg chg="add del mod">
          <ac:chgData name="Jheyson Fabian Villavisan Buitrago" userId="b9abc243-2adc-4788-8ef1-b07bec73deff" providerId="ADAL" clId="{33DDCE01-D5A0-4892-8419-FF73BDBED2B5}" dt="2023-02-12T20:12:58.721" v="8"/>
          <ac:spMkLst>
            <pc:docMk/>
            <pc:sldMk cId="0" sldId="256"/>
            <ac:spMk id="8" creationId="{36DF7B6C-9728-0473-58B1-8CC3F8648FE1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07.101" v="12"/>
          <ac:spMkLst>
            <pc:docMk/>
            <pc:sldMk cId="0" sldId="256"/>
            <ac:spMk id="9" creationId="{035E5554-21D0-D50F-8D11-D7A0FE971C1E}"/>
          </ac:spMkLst>
        </pc:spChg>
        <pc:spChg chg="add mod">
          <ac:chgData name="Jheyson Fabian Villavisan Buitrago" userId="b9abc243-2adc-4788-8ef1-b07bec73deff" providerId="ADAL" clId="{33DDCE01-D5A0-4892-8419-FF73BDBED2B5}" dt="2023-02-12T20:13:43.748" v="30" actId="1076"/>
          <ac:spMkLst>
            <pc:docMk/>
            <pc:sldMk cId="0" sldId="256"/>
            <ac:spMk id="10" creationId="{0D52910C-C7FF-51AD-9B9D-1A390D5FFE1B}"/>
          </ac:spMkLst>
        </pc:spChg>
        <pc:spChg chg="add del mod">
          <ac:chgData name="Jheyson Fabian Villavisan Buitrago" userId="b9abc243-2adc-4788-8ef1-b07bec73deff" providerId="ADAL" clId="{33DDCE01-D5A0-4892-8419-FF73BDBED2B5}" dt="2023-02-12T20:13:34.325" v="28" actId="478"/>
          <ac:spMkLst>
            <pc:docMk/>
            <pc:sldMk cId="0" sldId="256"/>
            <ac:spMk id="12" creationId="{22668E27-BBB2-BE40-34B0-15233BB46B8E}"/>
          </ac:spMkLst>
        </pc:spChg>
        <pc:spChg chg="mod">
          <ac:chgData name="Jheyson Fabian Villavisan Buitrago" userId="b9abc243-2adc-4788-8ef1-b07bec73deff" providerId="ADAL" clId="{33DDCE01-D5A0-4892-8419-FF73BDBED2B5}" dt="2023-02-12T23:49:29.616" v="833" actId="20577"/>
          <ac:spMkLst>
            <pc:docMk/>
            <pc:sldMk cId="0" sldId="256"/>
            <ac:spMk id="5124" creationId="{75207037-66AB-408E-B44C-6489E27F4A1E}"/>
          </ac:spMkLst>
        </pc:spChg>
        <pc:picChg chg="mod">
          <ac:chgData name="Jheyson Fabian Villavisan Buitrago" userId="b9abc243-2adc-4788-8ef1-b07bec73deff" providerId="ADAL" clId="{33DDCE01-D5A0-4892-8419-FF73BDBED2B5}" dt="2023-02-12T20:14:33.886" v="37" actId="1076"/>
          <ac:picMkLst>
            <pc:docMk/>
            <pc:sldMk cId="0" sldId="256"/>
            <ac:picMk id="4" creationId="{5D8446A7-4203-D240-B0BD-B0BE244CFB1B}"/>
          </ac:picMkLst>
        </pc:picChg>
        <pc:picChg chg="del mod">
          <ac:chgData name="Jheyson Fabian Villavisan Buitrago" userId="b9abc243-2adc-4788-8ef1-b07bec73deff" providerId="ADAL" clId="{33DDCE01-D5A0-4892-8419-FF73BDBED2B5}" dt="2023-02-12T20:14:11.386" v="32" actId="478"/>
          <ac:picMkLst>
            <pc:docMk/>
            <pc:sldMk cId="0" sldId="256"/>
            <ac:picMk id="1026" creationId="{F325BC47-DB09-590B-263D-ECC0F5602618}"/>
          </ac:picMkLst>
        </pc:picChg>
        <pc:picChg chg="add mod">
          <ac:chgData name="Jheyson Fabian Villavisan Buitrago" userId="b9abc243-2adc-4788-8ef1-b07bec73deff" providerId="ADAL" clId="{33DDCE01-D5A0-4892-8419-FF73BDBED2B5}" dt="2023-02-12T20:14:17.008" v="34" actId="1076"/>
          <ac:picMkLst>
            <pc:docMk/>
            <pc:sldMk cId="0" sldId="256"/>
            <ac:picMk id="1028" creationId="{86BA1783-B2FE-6B6A-8793-A57527FC5C00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  <pc:spChg chg="del mod">
          <ac:chgData name="Jheyson Fabian Villavisan Buitrago" userId="b9abc243-2adc-4788-8ef1-b07bec73deff" providerId="ADAL" clId="{33DDCE01-D5A0-4892-8419-FF73BDBED2B5}" dt="2023-02-12T20:21:03.828" v="168" actId="478"/>
          <ac:spMkLst>
            <pc:docMk/>
            <pc:sldMk cId="0" sldId="261"/>
            <ac:spMk id="2" creationId="{0CC3E847-7CB2-A255-D95D-DD7DF09EE9E2}"/>
          </ac:spMkLst>
        </pc:spChg>
        <pc:spChg chg="add mod">
          <ac:chgData name="Jheyson Fabian Villavisan Buitrago" userId="b9abc243-2adc-4788-8ef1-b07bec73deff" providerId="ADAL" clId="{33DDCE01-D5A0-4892-8419-FF73BDBED2B5}" dt="2023-02-12T20:16:15.477" v="76"/>
          <ac:spMkLst>
            <pc:docMk/>
            <pc:sldMk cId="0" sldId="261"/>
            <ac:spMk id="3" creationId="{6BD985B6-878F-6FE8-E247-75230379CB4E}"/>
          </ac:spMkLst>
        </pc:spChg>
        <pc:spChg chg="mod">
          <ac:chgData name="Jheyson Fabian Villavisan Buitrago" userId="b9abc243-2adc-4788-8ef1-b07bec73deff" providerId="ADAL" clId="{33DDCE01-D5A0-4892-8419-FF73BDBED2B5}" dt="2023-02-12T21:25:54.719" v="725" actId="20577"/>
          <ac:spMkLst>
            <pc:docMk/>
            <pc:sldMk cId="0" sldId="261"/>
            <ac:spMk id="6" creationId="{97AA8CFD-3BCF-4D31-88D2-A24ABB62907A}"/>
          </ac:spMkLst>
        </pc:spChg>
        <pc:spChg chg="del">
          <ac:chgData name="Jheyson Fabian Villavisan Buitrago" userId="b9abc243-2adc-4788-8ef1-b07bec73deff" providerId="ADAL" clId="{33DDCE01-D5A0-4892-8419-FF73BDBED2B5}" dt="2023-02-12T20:16:15.115" v="75" actId="478"/>
          <ac:spMkLst>
            <pc:docMk/>
            <pc:sldMk cId="0" sldId="261"/>
            <ac:spMk id="9" creationId="{98104B24-5D42-9B3F-7575-315F5D724FD8}"/>
          </ac:spMkLst>
        </pc:spChg>
        <pc:graphicFrameChg chg="mod">
          <ac:chgData name="Jheyson Fabian Villavisan Buitrago" userId="b9abc243-2adc-4788-8ef1-b07bec73deff" providerId="ADAL" clId="{33DDCE01-D5A0-4892-8419-FF73BDBED2B5}" dt="2023-02-12T20:44:11.787" v="584" actId="20577"/>
          <ac:graphicFrameMkLst>
            <pc:docMk/>
            <pc:sldMk cId="0" sldId="261"/>
            <ac:graphicFrameMk id="7" creationId="{3B28400A-9287-40BA-9001-2E821D706B4D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5.477" v="76"/>
          <ac:picMkLst>
            <pc:docMk/>
            <pc:sldMk cId="0" sldId="261"/>
            <ac:picMk id="4" creationId="{29C2E2C0-06BA-0F23-8A2A-7330ADD0CB0C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8.408" v="178" actId="1076"/>
          <ac:picMkLst>
            <pc:docMk/>
            <pc:sldMk cId="0" sldId="261"/>
            <ac:picMk id="5" creationId="{58784173-3090-A823-F4B0-305CBB22A994}"/>
          </ac:picMkLst>
        </pc:picChg>
        <pc:picChg chg="add mod">
          <ac:chgData name="Jheyson Fabian Villavisan Buitrago" userId="b9abc243-2adc-4788-8ef1-b07bec73deff" providerId="ADAL" clId="{33DDCE01-D5A0-4892-8419-FF73BDBED2B5}" dt="2023-02-12T20:21:56.055" v="177" actId="1076"/>
          <ac:picMkLst>
            <pc:docMk/>
            <pc:sldMk cId="0" sldId="261"/>
            <ac:picMk id="8" creationId="{22E88210-B2F5-F922-21E3-6027CAEE32A3}"/>
          </ac:picMkLst>
        </pc:picChg>
        <pc:picChg chg="add mod">
          <ac:chgData name="Jheyson Fabian Villavisan Buitrago" userId="b9abc243-2adc-4788-8ef1-b07bec73deff" providerId="ADAL" clId="{33DDCE01-D5A0-4892-8419-FF73BDBED2B5}" dt="2023-02-12T21:28:06.624" v="776" actId="1076"/>
          <ac:picMkLst>
            <pc:docMk/>
            <pc:sldMk cId="0" sldId="261"/>
            <ac:picMk id="10" creationId="{3829B5FC-C28B-BE0C-B0E1-ACFABE30D968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3"/>
            <ac:spMk id="2" creationId="{CBC3B0A6-C979-D20E-5AB7-69D10BBA91E5}"/>
          </ac:spMkLst>
        </pc:spChg>
        <pc:spChg chg="add mod">
          <ac:chgData name="Jheyson Fabian Villavisan Buitrago" userId="b9abc243-2adc-4788-8ef1-b07bec73deff" providerId="ADAL" clId="{33DDCE01-D5A0-4892-8419-FF73BDBED2B5}" dt="2023-02-12T20:16:19.315" v="78"/>
          <ac:spMkLst>
            <pc:docMk/>
            <pc:sldMk cId="0" sldId="263"/>
            <ac:spMk id="3" creationId="{129ECF0E-967F-6027-47A1-32331198D5AC}"/>
          </ac:spMkLst>
        </pc:spChg>
        <pc:spChg chg="del">
          <ac:chgData name="Jheyson Fabian Villavisan Buitrago" userId="b9abc243-2adc-4788-8ef1-b07bec73deff" providerId="ADAL" clId="{33DDCE01-D5A0-4892-8419-FF73BDBED2B5}" dt="2023-02-12T20:16:18.978" v="77" actId="478"/>
          <ac:spMkLst>
            <pc:docMk/>
            <pc:sldMk cId="0" sldId="263"/>
            <ac:spMk id="11" creationId="{F4D3AA4A-215D-6B55-EA81-E6C0FBB00444}"/>
          </ac:spMkLst>
        </pc:spChg>
        <pc:picChg chg="add mod">
          <ac:chgData name="Jheyson Fabian Villavisan Buitrago" userId="b9abc243-2adc-4788-8ef1-b07bec73deff" providerId="ADAL" clId="{33DDCE01-D5A0-4892-8419-FF73BDBED2B5}" dt="2023-02-12T20:16:19.315" v="78"/>
          <ac:picMkLst>
            <pc:docMk/>
            <pc:sldMk cId="0" sldId="263"/>
            <ac:picMk id="5" creationId="{577C0D1F-F600-3A13-D4B8-ADEC3B7A9CD6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  <pc:spChg chg="add mod">
          <ac:chgData name="Jheyson Fabian Villavisan Buitrago" userId="b9abc243-2adc-4788-8ef1-b07bec73deff" providerId="ADAL" clId="{33DDCE01-D5A0-4892-8419-FF73BDBED2B5}" dt="2023-02-12T20:16:23.114" v="80"/>
          <ac:spMkLst>
            <pc:docMk/>
            <pc:sldMk cId="0" sldId="264"/>
            <ac:spMk id="3" creationId="{F63358BA-EA3A-D303-C3E1-81F6FC6BB434}"/>
          </ac:spMkLst>
        </pc:spChg>
        <pc:spChg chg="del mod">
          <ac:chgData name="Jheyson Fabian Villavisan Buitrago" userId="b9abc243-2adc-4788-8ef1-b07bec73deff" providerId="ADAL" clId="{33DDCE01-D5A0-4892-8419-FF73BDBED2B5}" dt="2023-02-12T20:26:53.025" v="265" actId="478"/>
          <ac:spMkLst>
            <pc:docMk/>
            <pc:sldMk cId="0" sldId="264"/>
            <ac:spMk id="4" creationId="{F106910D-C2B8-F8CC-2181-E9F6951411B4}"/>
          </ac:spMkLst>
        </pc:spChg>
        <pc:spChg chg="mod">
          <ac:chgData name="Jheyson Fabian Villavisan Buitrago" userId="b9abc243-2adc-4788-8ef1-b07bec73deff" providerId="ADAL" clId="{33DDCE01-D5A0-4892-8419-FF73BDBED2B5}" dt="2023-02-12T20:36:01.125" v="344" actId="20577"/>
          <ac:spMkLst>
            <pc:docMk/>
            <pc:sldMk cId="0" sldId="264"/>
            <ac:spMk id="5" creationId="{60701A2C-E982-40EA-9283-15E5825703A1}"/>
          </ac:spMkLst>
        </pc:spChg>
        <pc:spChg chg="mod">
          <ac:chgData name="Jheyson Fabian Villavisan Buitrago" userId="b9abc243-2adc-4788-8ef1-b07bec73deff" providerId="ADAL" clId="{33DDCE01-D5A0-4892-8419-FF73BDBED2B5}" dt="2023-02-12T21:26:39.776" v="763" actId="20577"/>
          <ac:spMkLst>
            <pc:docMk/>
            <pc:sldMk cId="0" sldId="264"/>
            <ac:spMk id="9" creationId="{23A3D996-0567-4685-A0EB-B4B9355B6810}"/>
          </ac:spMkLst>
        </pc:spChg>
        <pc:spChg chg="del">
          <ac:chgData name="Jheyson Fabian Villavisan Buitrago" userId="b9abc243-2adc-4788-8ef1-b07bec73deff" providerId="ADAL" clId="{33DDCE01-D5A0-4892-8419-FF73BDBED2B5}" dt="2023-02-12T20:16:22.910" v="79" actId="478"/>
          <ac:spMkLst>
            <pc:docMk/>
            <pc:sldMk cId="0" sldId="264"/>
            <ac:spMk id="10" creationId="{39BA5921-9FE4-FDF6-44E8-862F5954E8E0}"/>
          </ac:spMkLst>
        </pc:spChg>
        <pc:spChg chg="mod">
          <ac:chgData name="Jheyson Fabian Villavisan Buitrago" userId="b9abc243-2adc-4788-8ef1-b07bec73deff" providerId="ADAL" clId="{33DDCE01-D5A0-4892-8419-FF73BDBED2B5}" dt="2023-02-12T21:25:59.425" v="727" actId="20577"/>
          <ac:spMkLst>
            <pc:docMk/>
            <pc:sldMk cId="0" sldId="264"/>
            <ac:spMk id="13314" creationId="{3D0D465E-F9D6-429E-92A7-0FF16ECD8A8E}"/>
          </ac:spMkLst>
        </pc:spChg>
        <pc:graphicFrameChg chg="mod">
          <ac:chgData name="Jheyson Fabian Villavisan Buitrago" userId="b9abc243-2adc-4788-8ef1-b07bec73deff" providerId="ADAL" clId="{33DDCE01-D5A0-4892-8419-FF73BDBED2B5}" dt="2023-02-12T21:27:42.140" v="775" actId="20577"/>
          <ac:graphicFrameMkLst>
            <pc:docMk/>
            <pc:sldMk cId="0" sldId="264"/>
            <ac:graphicFrameMk id="2" creationId="{4F251356-6039-463D-98A3-27BC7A6EC2E7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23.114" v="80"/>
          <ac:picMkLst>
            <pc:docMk/>
            <pc:sldMk cId="0" sldId="264"/>
            <ac:picMk id="6" creationId="{CDC9C00C-F6CF-3FF9-99A9-0C7E86DD0522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  <pc:spChg chg="del mod">
          <ac:chgData name="Jheyson Fabian Villavisan Buitrago" userId="b9abc243-2adc-4788-8ef1-b07bec73deff" providerId="ADAL" clId="{33DDCE01-D5A0-4892-8419-FF73BDBED2B5}" dt="2023-02-12T20:25:41.929" v="248" actId="478"/>
          <ac:spMkLst>
            <pc:docMk/>
            <pc:sldMk cId="0" sldId="265"/>
            <ac:spMk id="2" creationId="{696DC483-DA6A-D2FB-0F16-D2967F153773}"/>
          </ac:spMkLst>
        </pc:spChg>
        <pc:spChg chg="add mod">
          <ac:chgData name="Jheyson Fabian Villavisan Buitrago" userId="b9abc243-2adc-4788-8ef1-b07bec73deff" providerId="ADAL" clId="{33DDCE01-D5A0-4892-8419-FF73BDBED2B5}" dt="2023-02-12T20:16:27.407" v="82"/>
          <ac:spMkLst>
            <pc:docMk/>
            <pc:sldMk cId="0" sldId="265"/>
            <ac:spMk id="3" creationId="{1BA1B286-A421-1BC4-F6AB-D7918D4F8881}"/>
          </ac:spMkLst>
        </pc:spChg>
        <pc:spChg chg="del">
          <ac:chgData name="Jheyson Fabian Villavisan Buitrago" userId="b9abc243-2adc-4788-8ef1-b07bec73deff" providerId="ADAL" clId="{33DDCE01-D5A0-4892-8419-FF73BDBED2B5}" dt="2023-02-12T20:26:22.765" v="262" actId="478"/>
          <ac:spMkLst>
            <pc:docMk/>
            <pc:sldMk cId="0" sldId="265"/>
            <ac:spMk id="6" creationId="{E8BD1AFA-EB46-46AF-9A21-C6772AC723DA}"/>
          </ac:spMkLst>
        </pc:spChg>
        <pc:spChg chg="del">
          <ac:chgData name="Jheyson Fabian Villavisan Buitrago" userId="b9abc243-2adc-4788-8ef1-b07bec73deff" providerId="ADAL" clId="{33DDCE01-D5A0-4892-8419-FF73BDBED2B5}" dt="2023-02-12T20:16:27.160" v="81" actId="478"/>
          <ac:spMkLst>
            <pc:docMk/>
            <pc:sldMk cId="0" sldId="265"/>
            <ac:spMk id="10" creationId="{096BE91B-CC3A-7A46-5F3B-B7B3AB7E0013}"/>
          </ac:spMkLst>
        </pc:spChg>
        <pc:spChg chg="mod">
          <ac:chgData name="Jheyson Fabian Villavisan Buitrago" userId="b9abc243-2adc-4788-8ef1-b07bec73deff" providerId="ADAL" clId="{33DDCE01-D5A0-4892-8419-FF73BDBED2B5}" dt="2023-02-12T21:29:26.929" v="780" actId="20577"/>
          <ac:spMkLst>
            <pc:docMk/>
            <pc:sldMk cId="0" sldId="265"/>
            <ac:spMk id="15362" creationId="{9BC34425-A357-487C-8A17-FF92756F9F1C}"/>
          </ac:spMkLst>
        </pc:spChg>
        <pc:spChg chg="mod">
          <ac:chgData name="Jheyson Fabian Villavisan Buitrago" userId="b9abc243-2adc-4788-8ef1-b07bec73deff" providerId="ADAL" clId="{33DDCE01-D5A0-4892-8419-FF73BDBED2B5}" dt="2023-02-12T20:26:18.431" v="261" actId="20577"/>
          <ac:spMkLst>
            <pc:docMk/>
            <pc:sldMk cId="0" sldId="265"/>
            <ac:spMk id="15365" creationId="{C4B69D28-4FBD-40E4-8F16-AD35B0740DDD}"/>
          </ac:spMkLst>
        </pc:spChg>
        <pc:picChg chg="add mod">
          <ac:chgData name="Jheyson Fabian Villavisan Buitrago" userId="b9abc243-2adc-4788-8ef1-b07bec73deff" providerId="ADAL" clId="{33DDCE01-D5A0-4892-8419-FF73BDBED2B5}" dt="2023-02-12T20:16:27.407" v="82"/>
          <ac:picMkLst>
            <pc:docMk/>
            <pc:sldMk cId="0" sldId="265"/>
            <ac:picMk id="4" creationId="{0492F8D3-8695-1514-13E9-60C88618EEC7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  <pc:spChg chg="del mod">
          <ac:chgData name="Jheyson Fabian Villavisan Buitrago" userId="b9abc243-2adc-4788-8ef1-b07bec73deff" providerId="ADAL" clId="{33DDCE01-D5A0-4892-8419-FF73BDBED2B5}" dt="2023-02-12T20:26:28.068" v="263" actId="478"/>
          <ac:spMkLst>
            <pc:docMk/>
            <pc:sldMk cId="0" sldId="266"/>
            <ac:spMk id="2" creationId="{695DD736-EB72-1BCA-2DB4-8B4EE63A3CBE}"/>
          </ac:spMkLst>
        </pc:spChg>
        <pc:spChg chg="add mod">
          <ac:chgData name="Jheyson Fabian Villavisan Buitrago" userId="b9abc243-2adc-4788-8ef1-b07bec73deff" providerId="ADAL" clId="{33DDCE01-D5A0-4892-8419-FF73BDBED2B5}" dt="2023-02-12T20:16:31.486" v="84"/>
          <ac:spMkLst>
            <pc:docMk/>
            <pc:sldMk cId="0" sldId="266"/>
            <ac:spMk id="3" creationId="{5C367B68-87A8-7909-5696-CA4B9A4374A2}"/>
          </ac:spMkLst>
        </pc:spChg>
        <pc:spChg chg="mod">
          <ac:chgData name="Jheyson Fabian Villavisan Buitrago" userId="b9abc243-2adc-4788-8ef1-b07bec73deff" providerId="ADAL" clId="{33DDCE01-D5A0-4892-8419-FF73BDBED2B5}" dt="2023-02-12T20:16:35.903" v="86" actId="20577"/>
          <ac:spMkLst>
            <pc:docMk/>
            <pc:sldMk cId="0" sldId="266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31.188" v="83" actId="478"/>
          <ac:spMkLst>
            <pc:docMk/>
            <pc:sldMk cId="0" sldId="266"/>
            <ac:spMk id="10" creationId="{6734CD7B-CE23-C8BA-50CE-7884EA342D53}"/>
          </ac:spMkLst>
        </pc:spChg>
        <pc:picChg chg="add mod">
          <ac:chgData name="Jheyson Fabian Villavisan Buitrago" userId="b9abc243-2adc-4788-8ef1-b07bec73deff" providerId="ADAL" clId="{33DDCE01-D5A0-4892-8419-FF73BDBED2B5}" dt="2023-02-12T20:16:31.486" v="84"/>
          <ac:picMkLst>
            <pc:docMk/>
            <pc:sldMk cId="0" sldId="266"/>
            <ac:picMk id="4" creationId="{D013CF89-E480-654D-19D7-5B9296DC04F9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  <pc:spChg chg="del mod">
          <ac:chgData name="Jheyson Fabian Villavisan Buitrago" userId="b9abc243-2adc-4788-8ef1-b07bec73deff" providerId="ADAL" clId="{33DDCE01-D5A0-4892-8419-FF73BDBED2B5}" dt="2023-02-12T20:17:21.467" v="97" actId="478"/>
          <ac:spMkLst>
            <pc:docMk/>
            <pc:sldMk cId="0" sldId="268"/>
            <ac:spMk id="2" creationId="{61402569-DC19-33C3-784F-93A08751A4D5}"/>
          </ac:spMkLst>
        </pc:spChg>
        <pc:spChg chg="add mod">
          <ac:chgData name="Jheyson Fabian Villavisan Buitrago" userId="b9abc243-2adc-4788-8ef1-b07bec73deff" providerId="ADAL" clId="{33DDCE01-D5A0-4892-8419-FF73BDBED2B5}" dt="2023-02-12T22:48:24.178" v="783"/>
          <ac:spMkLst>
            <pc:docMk/>
            <pc:sldMk cId="0" sldId="268"/>
            <ac:spMk id="3" creationId="{74CAC5D3-4493-9EB9-62C0-F4E0FA2FE9A6}"/>
          </ac:spMkLst>
        </pc:spChg>
        <pc:spChg chg="del">
          <ac:chgData name="Jheyson Fabian Villavisan Buitrago" userId="b9abc243-2adc-4788-8ef1-b07bec73deff" providerId="ADAL" clId="{33DDCE01-D5A0-4892-8419-FF73BDBED2B5}" dt="2023-02-12T22:48:16.757" v="781" actId="478"/>
          <ac:spMkLst>
            <pc:docMk/>
            <pc:sldMk cId="0" sldId="268"/>
            <ac:spMk id="7" creationId="{E80A6076-771F-43A7-7F16-5137C4205B4A}"/>
          </ac:spMkLst>
        </pc:spChg>
        <pc:picChg chg="add mod">
          <ac:chgData name="Jheyson Fabian Villavisan Buitrago" userId="b9abc243-2adc-4788-8ef1-b07bec73deff" providerId="ADAL" clId="{33DDCE01-D5A0-4892-8419-FF73BDBED2B5}" dt="2023-02-12T22:48:24.178" v="783"/>
          <ac:picMkLst>
            <pc:docMk/>
            <pc:sldMk cId="0" sldId="268"/>
            <ac:picMk id="4" creationId="{B96A6DCC-1ECE-413D-8BEA-DB41E6C6FC1A}"/>
          </ac:picMkLst>
        </pc:picChg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0" sldId="269"/>
            <ac:spMk id="4" creationId="{1328B69D-A3F3-E7CA-D104-5110CC46828E}"/>
          </ac:spMkLst>
        </pc:spChg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  <pc:spChg chg="add mod">
          <ac:chgData name="Jheyson Fabian Villavisan Buitrago" userId="b9abc243-2adc-4788-8ef1-b07bec73deff" providerId="ADAL" clId="{33DDCE01-D5A0-4892-8419-FF73BDBED2B5}" dt="2023-02-12T20:16:10.447" v="74"/>
          <ac:spMkLst>
            <pc:docMk/>
            <pc:sldMk cId="2505371292" sldId="270"/>
            <ac:spMk id="3" creationId="{A1607664-1D37-4A58-B5FD-5EA010C7ADF2}"/>
          </ac:spMkLst>
        </pc:spChg>
        <pc:spChg chg="del mod">
          <ac:chgData name="Jheyson Fabian Villavisan Buitrago" userId="b9abc243-2adc-4788-8ef1-b07bec73deff" providerId="ADAL" clId="{33DDCE01-D5A0-4892-8419-FF73BDBED2B5}" dt="2023-02-12T20:18:48.131" v="147"/>
          <ac:spMkLst>
            <pc:docMk/>
            <pc:sldMk cId="2505371292" sldId="270"/>
            <ac:spMk id="6" creationId="{60F4C260-2227-47C6-990B-7E4DD70B0CCA}"/>
          </ac:spMkLst>
        </pc:spChg>
        <pc:spChg chg="mod">
          <ac:chgData name="Jheyson Fabian Villavisan Buitrago" userId="b9abc243-2adc-4788-8ef1-b07bec73deff" providerId="ADAL" clId="{33DDCE01-D5A0-4892-8419-FF73BDBED2B5}" dt="2023-02-12T21:06:34.390" v="722" actId="1076"/>
          <ac:spMkLst>
            <pc:docMk/>
            <pc:sldMk cId="2505371292" sldId="270"/>
            <ac:spMk id="7" creationId="{EBDE2FDF-A2BB-4F17-99CB-0B213EF4BAA4}"/>
          </ac:spMkLst>
        </pc:spChg>
        <pc:spChg chg="del">
          <ac:chgData name="Jheyson Fabian Villavisan Buitrago" userId="b9abc243-2adc-4788-8ef1-b07bec73deff" providerId="ADAL" clId="{33DDCE01-D5A0-4892-8419-FF73BDBED2B5}" dt="2023-02-12T20:16:09.745" v="73" actId="478"/>
          <ac:spMkLst>
            <pc:docMk/>
            <pc:sldMk cId="2505371292" sldId="270"/>
            <ac:spMk id="10" creationId="{09531423-AE8F-1623-4AA9-7022974FC163}"/>
          </ac:spMkLst>
        </pc:spChg>
        <pc:graphicFrameChg chg="mod modGraphic">
          <ac:chgData name="Jheyson Fabian Villavisan Buitrago" userId="b9abc243-2adc-4788-8ef1-b07bec73deff" providerId="ADAL" clId="{33DDCE01-D5A0-4892-8419-FF73BDBED2B5}" dt="2023-02-12T21:06:29.693" v="721" actId="255"/>
          <ac:graphicFrameMkLst>
            <pc:docMk/>
            <pc:sldMk cId="2505371292" sldId="270"/>
            <ac:graphicFrameMk id="2" creationId="{BFAD80C6-663E-42AD-A6EE-0E699E7C415E}"/>
          </ac:graphicFrameMkLst>
        </pc:graphicFrameChg>
        <pc:picChg chg="add mod">
          <ac:chgData name="Jheyson Fabian Villavisan Buitrago" userId="b9abc243-2adc-4788-8ef1-b07bec73deff" providerId="ADAL" clId="{33DDCE01-D5A0-4892-8419-FF73BDBED2B5}" dt="2023-02-12T20:16:10.447" v="74"/>
          <ac:picMkLst>
            <pc:docMk/>
            <pc:sldMk cId="2505371292" sldId="270"/>
            <ac:picMk id="4" creationId="{F6C827CA-8E86-44AB-5043-B6D399FFB89D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  <pc:spChg chg="add del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2" creationId="{FB1B6180-BCA0-4F51-9F68-9E5BAB8A4FDC}"/>
          </ac:spMkLst>
        </pc:spChg>
        <pc:spChg chg="mod">
          <ac:chgData name="Jheyson Fabian Villavisan Buitrago" userId="b9abc243-2adc-4788-8ef1-b07bec73deff" providerId="ADAL" clId="{33DDCE01-D5A0-4892-8419-FF73BDBED2B5}" dt="2023-02-12T20:15:17.607" v="40" actId="20577"/>
          <ac:spMkLst>
            <pc:docMk/>
            <pc:sldMk cId="3709177429" sldId="274"/>
            <ac:spMk id="3" creationId="{4F1F9CC3-49B8-41A8-9878-3805D57595F8}"/>
          </ac:spMkLst>
        </pc:spChg>
        <pc:spChg chg="mod">
          <ac:chgData name="Jheyson Fabian Villavisan Buitrago" userId="b9abc243-2adc-4788-8ef1-b07bec73deff" providerId="ADAL" clId="{33DDCE01-D5A0-4892-8419-FF73BDBED2B5}" dt="2023-02-12T20:15:29.947" v="63" actId="20577"/>
          <ac:spMkLst>
            <pc:docMk/>
            <pc:sldMk cId="3709177429" sldId="274"/>
            <ac:spMk id="4" creationId="{2C7E43D4-8286-4BEE-907B-3A35AE701C90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1.210" v="65" actId="478"/>
          <ac:spMkLst>
            <pc:docMk/>
            <pc:sldMk cId="3709177429" sldId="274"/>
            <ac:spMk id="5" creationId="{3FEF6D41-D660-C96C-7129-ADDD5B66484E}"/>
          </ac:spMkLst>
        </pc:spChg>
        <pc:spChg chg="del">
          <ac:chgData name="Jheyson Fabian Villavisan Buitrago" userId="b9abc243-2adc-4788-8ef1-b07bec73deff" providerId="ADAL" clId="{33DDCE01-D5A0-4892-8419-FF73BDBED2B5}" dt="2023-02-12T20:15:42.985" v="66" actId="478"/>
          <ac:spMkLst>
            <pc:docMk/>
            <pc:sldMk cId="3709177429" sldId="274"/>
            <ac:spMk id="7" creationId="{283FE187-84F7-4234-87D0-685041933163}"/>
          </ac:spMkLst>
        </pc:spChg>
        <pc:spChg chg="mod">
          <ac:chgData name="Jheyson Fabian Villavisan Buitrago" userId="b9abc243-2adc-4788-8ef1-b07bec73deff" providerId="ADAL" clId="{33DDCE01-D5A0-4892-8419-FF73BDBED2B5}" dt="2023-02-12T20:17:40.832" v="98" actId="113"/>
          <ac:spMkLst>
            <pc:docMk/>
            <pc:sldMk cId="3709177429" sldId="274"/>
            <ac:spMk id="10" creationId="{AF4E183E-A171-4923-A99E-D149888CEC37}"/>
          </ac:spMkLst>
        </pc:spChg>
        <pc:spChg chg="add del mod">
          <ac:chgData name="Jheyson Fabian Villavisan Buitrago" userId="b9abc243-2adc-4788-8ef1-b07bec73deff" providerId="ADAL" clId="{33DDCE01-D5A0-4892-8419-FF73BDBED2B5}" dt="2023-02-12T20:15:45.088" v="68" actId="478"/>
          <ac:spMkLst>
            <pc:docMk/>
            <pc:sldMk cId="3709177429" sldId="274"/>
            <ac:spMk id="12" creationId="{796A818C-D694-96AC-EBC3-D204ED1B7B35}"/>
          </ac:spMkLst>
        </pc:spChg>
        <pc:spChg chg="add mod">
          <ac:chgData name="Jheyson Fabian Villavisan Buitrago" userId="b9abc243-2adc-4788-8ef1-b07bec73deff" providerId="ADAL" clId="{33DDCE01-D5A0-4892-8419-FF73BDBED2B5}" dt="2023-02-12T20:15:47.537" v="70"/>
          <ac:spMkLst>
            <pc:docMk/>
            <pc:sldMk cId="3709177429" sldId="274"/>
            <ac:spMk id="13" creationId="{FF9F8020-A143-4061-0214-9BB2AE9D2550}"/>
          </ac:spMkLst>
        </pc:spChg>
        <pc:picChg chg="add del mod">
          <ac:chgData name="Jheyson Fabian Villavisan Buitrago" userId="b9abc243-2adc-4788-8ef1-b07bec73deff" providerId="ADAL" clId="{33DDCE01-D5A0-4892-8419-FF73BDBED2B5}" dt="2023-02-12T20:15:46.804" v="69" actId="478"/>
          <ac:picMkLst>
            <pc:docMk/>
            <pc:sldMk cId="3709177429" sldId="274"/>
            <ac:picMk id="8" creationId="{94FF9543-7FAC-7ABE-30A5-A558D7C3FE92}"/>
          </ac:picMkLst>
        </pc:picChg>
        <pc:picChg chg="add mod">
          <ac:chgData name="Jheyson Fabian Villavisan Buitrago" userId="b9abc243-2adc-4788-8ef1-b07bec73deff" providerId="ADAL" clId="{33DDCE01-D5A0-4892-8419-FF73BDBED2B5}" dt="2023-02-12T20:15:47.537" v="70"/>
          <ac:picMkLst>
            <pc:docMk/>
            <pc:sldMk cId="3709177429" sldId="274"/>
            <ac:picMk id="14" creationId="{EC83F540-C4A2-EE56-0418-B8CD7CA17275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  <pc:spChg chg="del mod">
          <ac:chgData name="Jheyson Fabian Villavisan Buitrago" userId="b9abc243-2adc-4788-8ef1-b07bec73deff" providerId="ADAL" clId="{33DDCE01-D5A0-4892-8419-FF73BDBED2B5}" dt="2023-02-12T20:26:34.092" v="264" actId="478"/>
          <ac:spMkLst>
            <pc:docMk/>
            <pc:sldMk cId="2680639377" sldId="275"/>
            <ac:spMk id="2" creationId="{DD91D687-6F5E-4720-2C79-C0D1D7DA94F8}"/>
          </ac:spMkLst>
        </pc:spChg>
        <pc:spChg chg="add mod">
          <ac:chgData name="Jheyson Fabian Villavisan Buitrago" userId="b9abc243-2adc-4788-8ef1-b07bec73deff" providerId="ADAL" clId="{33DDCE01-D5A0-4892-8419-FF73BDBED2B5}" dt="2023-02-12T20:16:40.643" v="88"/>
          <ac:spMkLst>
            <pc:docMk/>
            <pc:sldMk cId="2680639377" sldId="275"/>
            <ac:spMk id="3" creationId="{0EC7E215-99CA-9EE0-74CD-8C1E4F608272}"/>
          </ac:spMkLst>
        </pc:spChg>
        <pc:spChg chg="mod">
          <ac:chgData name="Jheyson Fabian Villavisan Buitrago" userId="b9abc243-2adc-4788-8ef1-b07bec73deff" providerId="ADAL" clId="{33DDCE01-D5A0-4892-8419-FF73BDBED2B5}" dt="2023-02-12T20:25:32.982" v="247" actId="20577"/>
          <ac:spMkLst>
            <pc:docMk/>
            <pc:sldMk cId="2680639377" sldId="275"/>
            <ac:spMk id="9" creationId="{1DF9086F-7804-4245-BF66-46E11D73F05F}"/>
          </ac:spMkLst>
        </pc:spChg>
        <pc:spChg chg="del">
          <ac:chgData name="Jheyson Fabian Villavisan Buitrago" userId="b9abc243-2adc-4788-8ef1-b07bec73deff" providerId="ADAL" clId="{33DDCE01-D5A0-4892-8419-FF73BDBED2B5}" dt="2023-02-12T20:16:40.400" v="87" actId="478"/>
          <ac:spMkLst>
            <pc:docMk/>
            <pc:sldMk cId="2680639377" sldId="275"/>
            <ac:spMk id="14" creationId="{234A7918-73C9-3AFB-A796-D58815853D5B}"/>
          </ac:spMkLst>
        </pc:spChg>
        <pc:picChg chg="add mod">
          <ac:chgData name="Jheyson Fabian Villavisan Buitrago" userId="b9abc243-2adc-4788-8ef1-b07bec73deff" providerId="ADAL" clId="{33DDCE01-D5A0-4892-8419-FF73BDBED2B5}" dt="2023-02-12T20:16:40.643" v="88"/>
          <ac:picMkLst>
            <pc:docMk/>
            <pc:sldMk cId="2680639377" sldId="275"/>
            <ac:picMk id="4" creationId="{89214FA2-B47E-E872-9EFA-9C590852C48C}"/>
          </ac:picMkLst>
        </pc:picChg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  <pc:spChg chg="mod">
          <ac:chgData name="Jheyson Fabian Villavisan Buitrago" userId="b9abc243-2adc-4788-8ef1-b07bec73deff" providerId="ADAL" clId="{33DDCE01-D5A0-4892-8419-FF73BDBED2B5}" dt="2023-02-12T20:13:09.028" v="14"/>
          <ac:spMkLst>
            <pc:docMk/>
            <pc:sldMk cId="870139891" sldId="276"/>
            <ac:spMk id="2" creationId="{CC2468A2-54B0-E140-F39F-B455BC314EED}"/>
          </ac:spMkLst>
        </pc:spChg>
        <pc:spChg chg="add mod">
          <ac:chgData name="Jheyson Fabian Villavisan Buitrago" userId="b9abc243-2adc-4788-8ef1-b07bec73deff" providerId="ADAL" clId="{33DDCE01-D5A0-4892-8419-FF73BDBED2B5}" dt="2023-02-12T22:48:25.771" v="784"/>
          <ac:spMkLst>
            <pc:docMk/>
            <pc:sldMk cId="870139891" sldId="276"/>
            <ac:spMk id="3" creationId="{F6C81051-F36F-44B2-7F00-E23A4F1881AC}"/>
          </ac:spMkLst>
        </pc:spChg>
        <pc:spChg chg="del">
          <ac:chgData name="Jheyson Fabian Villavisan Buitrago" userId="b9abc243-2adc-4788-8ef1-b07bec73deff" providerId="ADAL" clId="{33DDCE01-D5A0-4892-8419-FF73BDBED2B5}" dt="2023-02-12T22:48:19.520" v="782" actId="478"/>
          <ac:spMkLst>
            <pc:docMk/>
            <pc:sldMk cId="870139891" sldId="276"/>
            <ac:spMk id="7" creationId="{0C05F0A6-68CC-C777-F73B-6442E8393140}"/>
          </ac:spMkLst>
        </pc:spChg>
        <pc:picChg chg="add mod">
          <ac:chgData name="Jheyson Fabian Villavisan Buitrago" userId="b9abc243-2adc-4788-8ef1-b07bec73deff" providerId="ADAL" clId="{33DDCE01-D5A0-4892-8419-FF73BDBED2B5}" dt="2023-02-12T22:48:25.771" v="784"/>
          <ac:picMkLst>
            <pc:docMk/>
            <pc:sldMk cId="870139891" sldId="276"/>
            <ac:picMk id="4" creationId="{8617A49E-D605-98D0-7D9C-A2874DBE6BDC}"/>
          </ac:picMkLst>
        </pc:picChg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  <pc:spChg chg="del mod">
          <ac:chgData name="Jheyson Fabian Villavisan Buitrago" userId="b9abc243-2adc-4788-8ef1-b07bec73deff" providerId="ADAL" clId="{33DDCE01-D5A0-4892-8419-FF73BDBED2B5}" dt="2023-02-12T20:17:05.173" v="90" actId="478"/>
          <ac:spMkLst>
            <pc:docMk/>
            <pc:sldMk cId="1955606898" sldId="277"/>
            <ac:spMk id="2" creationId="{0B9D87D8-5445-5741-E777-1D5DD45EC17F}"/>
          </ac:spMkLst>
        </pc:spChg>
        <pc:spChg chg="add mod">
          <ac:chgData name="Jheyson Fabian Villavisan Buitrago" userId="b9abc243-2adc-4788-8ef1-b07bec73deff" providerId="ADAL" clId="{33DDCE01-D5A0-4892-8419-FF73BDBED2B5}" dt="2023-02-12T20:17:08.924" v="94"/>
          <ac:spMkLst>
            <pc:docMk/>
            <pc:sldMk cId="1955606898" sldId="277"/>
            <ac:spMk id="3" creationId="{87013794-5883-C93A-DFFF-76F577E0C7DB}"/>
          </ac:spMkLst>
        </pc:spChg>
        <pc:spChg chg="del mod">
          <ac:chgData name="Jheyson Fabian Villavisan Buitrago" userId="b9abc243-2adc-4788-8ef1-b07bec73deff" providerId="ADAL" clId="{33DDCE01-D5A0-4892-8419-FF73BDBED2B5}" dt="2023-02-12T20:17:11.242" v="95" actId="478"/>
          <ac:spMkLst>
            <pc:docMk/>
            <pc:sldMk cId="1955606898" sldId="277"/>
            <ac:spMk id="4" creationId="{E5A1A4C4-A9D0-42FC-94D8-32091EFCB0F2}"/>
          </ac:spMkLst>
        </pc:spChg>
        <pc:spChg chg="add">
          <ac:chgData name="Jheyson Fabian Villavisan Buitrago" userId="b9abc243-2adc-4788-8ef1-b07bec73deff" providerId="ADAL" clId="{33DDCE01-D5A0-4892-8419-FF73BDBED2B5}" dt="2023-02-12T23:48:59.207" v="790"/>
          <ac:spMkLst>
            <pc:docMk/>
            <pc:sldMk cId="1955606898" sldId="277"/>
            <ac:spMk id="12" creationId="{B4336C17-6123-3859-97BF-FC6F99A43B32}"/>
          </ac:spMkLst>
        </pc:spChg>
        <pc:spChg chg="del">
          <ac:chgData name="Jheyson Fabian Villavisan Buitrago" userId="b9abc243-2adc-4788-8ef1-b07bec73deff" providerId="ADAL" clId="{33DDCE01-D5A0-4892-8419-FF73BDBED2B5}" dt="2023-02-12T20:17:08.087" v="93" actId="478"/>
          <ac:spMkLst>
            <pc:docMk/>
            <pc:sldMk cId="1955606898" sldId="277"/>
            <ac:spMk id="13" creationId="{5671BCF2-BB14-B2E9-03F5-D4DC5DECB738}"/>
          </ac:spMkLst>
        </pc:spChg>
        <pc:spChg chg="add mod">
          <ac:chgData name="Jheyson Fabian Villavisan Buitrago" userId="b9abc243-2adc-4788-8ef1-b07bec73deff" providerId="ADAL" clId="{33DDCE01-D5A0-4892-8419-FF73BDBED2B5}" dt="2023-02-12T23:49:59.895" v="839" actId="1076"/>
          <ac:spMkLst>
            <pc:docMk/>
            <pc:sldMk cId="1955606898" sldId="277"/>
            <ac:spMk id="14" creationId="{431C44E4-329E-7FEC-B9B3-CC9F71252532}"/>
          </ac:spMkLst>
        </pc:spChg>
        <pc:spChg chg="mod">
          <ac:chgData name="Jheyson Fabian Villavisan Buitrago" userId="b9abc243-2adc-4788-8ef1-b07bec73deff" providerId="ADAL" clId="{33DDCE01-D5A0-4892-8419-FF73BDBED2B5}" dt="2023-02-12T23:49:23.111" v="802" actId="20577"/>
          <ac:spMkLst>
            <pc:docMk/>
            <pc:sldMk cId="1955606898" sldId="277"/>
            <ac:spMk id="16" creationId="{F0D65330-7419-4333-9764-E4292B375DC3}"/>
          </ac:spMkLst>
        </pc:spChg>
        <pc:spChg chg="mod">
          <ac:chgData name="Jheyson Fabian Villavisan Buitrago" userId="b9abc243-2adc-4788-8ef1-b07bec73deff" providerId="ADAL" clId="{33DDCE01-D5A0-4892-8419-FF73BDBED2B5}" dt="2023-02-12T21:29:17.381" v="778" actId="20577"/>
          <ac:spMkLst>
            <pc:docMk/>
            <pc:sldMk cId="1955606898" sldId="277"/>
            <ac:spMk id="21506" creationId="{974AAA16-E8D7-47E1-ABBC-3CB9C4D3BD82}"/>
          </ac:spMkLst>
        </pc:spChg>
        <pc:picChg chg="del">
          <ac:chgData name="Jheyson Fabian Villavisan Buitrago" userId="b9abc243-2adc-4788-8ef1-b07bec73deff" providerId="ADAL" clId="{33DDCE01-D5A0-4892-8419-FF73BDBED2B5}" dt="2023-02-12T20:17:06.215" v="91" actId="478"/>
          <ac:picMkLst>
            <pc:docMk/>
            <pc:sldMk cId="1955606898" sldId="277"/>
            <ac:picMk id="5" creationId="{78773C00-077D-4420-A117-EDEBD04E979F}"/>
          </ac:picMkLst>
        </pc:picChg>
        <pc:picChg chg="add mod">
          <ac:chgData name="Jheyson Fabian Villavisan Buitrago" userId="b9abc243-2adc-4788-8ef1-b07bec73deff" providerId="ADAL" clId="{33DDCE01-D5A0-4892-8419-FF73BDBED2B5}" dt="2023-02-12T20:17:08.924" v="94"/>
          <ac:picMkLst>
            <pc:docMk/>
            <pc:sldMk cId="1955606898" sldId="277"/>
            <ac:picMk id="8" creationId="{210EE14A-117F-9A30-02AB-B3C873C8089F}"/>
          </ac:picMkLst>
        </pc:picChg>
        <pc:picChg chg="add mod">
          <ac:chgData name="Jheyson Fabian Villavisan Buitrago" userId="b9abc243-2adc-4788-8ef1-b07bec73deff" providerId="ADAL" clId="{33DDCE01-D5A0-4892-8419-FF73BDBED2B5}" dt="2023-02-12T23:50:02.034" v="840" actId="1076"/>
          <ac:picMkLst>
            <pc:docMk/>
            <pc:sldMk cId="1955606898" sldId="277"/>
            <ac:picMk id="11" creationId="{E8470154-AC7E-B448-6D58-E30DC77C6DF1}"/>
          </ac:picMkLst>
        </pc:picChg>
        <pc:picChg chg="mod">
          <ac:chgData name="Jheyson Fabian Villavisan Buitrago" userId="b9abc243-2adc-4788-8ef1-b07bec73deff" providerId="ADAL" clId="{33DDCE01-D5A0-4892-8419-FF73BDBED2B5}" dt="2023-02-12T23:48:52.061" v="788" actId="1076"/>
          <ac:picMkLst>
            <pc:docMk/>
            <pc:sldMk cId="1955606898" sldId="277"/>
            <ac:picMk id="2056" creationId="{075C7F64-CBA7-4977-AB8B-1D5229822556}"/>
          </ac:picMkLst>
        </pc:picChg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  <pc:spChg chg="add mod">
          <ac:chgData name="Jheyson Fabian Villavisan Buitrago" userId="b9abc243-2adc-4788-8ef1-b07bec73deff" providerId="ADAL" clId="{33DDCE01-D5A0-4892-8419-FF73BDBED2B5}" dt="2023-02-12T20:16:04.791" v="72"/>
          <ac:spMkLst>
            <pc:docMk/>
            <pc:sldMk cId="214171354" sldId="278"/>
            <ac:spMk id="2" creationId="{0FC085BA-4809-6EFA-567A-979478BDC626}"/>
          </ac:spMkLst>
        </pc:spChg>
        <pc:spChg chg="del">
          <ac:chgData name="Jheyson Fabian Villavisan Buitrago" userId="b9abc243-2adc-4788-8ef1-b07bec73deff" providerId="ADAL" clId="{33DDCE01-D5A0-4892-8419-FF73BDBED2B5}" dt="2023-02-12T20:16:03.588" v="71" actId="478"/>
          <ac:spMkLst>
            <pc:docMk/>
            <pc:sldMk cId="214171354" sldId="278"/>
            <ac:spMk id="7" creationId="{A29B92A2-7673-44F8-29EC-39FDCCC6D6AE}"/>
          </ac:spMkLst>
        </pc:spChg>
        <pc:picChg chg="add mod">
          <ac:chgData name="Jheyson Fabian Villavisan Buitrago" userId="b9abc243-2adc-4788-8ef1-b07bec73deff" providerId="ADAL" clId="{33DDCE01-D5A0-4892-8419-FF73BDBED2B5}" dt="2023-02-12T20:16:04.791" v="72"/>
          <ac:picMkLst>
            <pc:docMk/>
            <pc:sldMk cId="214171354" sldId="278"/>
            <ac:picMk id="3" creationId="{678AE1EF-3677-EA6E-6782-9051B3C2D134}"/>
          </ac:picMkLst>
        </pc:picChg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pChg chg="add">
          <ac:chgData name="Jheyson Fabian Villavisan Buitrago" userId="b9abc243-2adc-4788-8ef1-b07bec73deff" providerId="ADAL" clId="{33DDCE01-D5A0-4892-8419-FF73BDBED2B5}" dt="2023-02-12T20:12:44.943" v="6"/>
          <ac:spMkLst>
            <pc:docMk/>
            <pc:sldMasterMk cId="87750959" sldId="2147483778"/>
            <ac:spMk id="7" creationId="{7B0CA632-E545-9F27-F48F-19EBC6FED7F0}"/>
          </ac:spMkLst>
        </pc:spChg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  <pc:spChg chg="add">
            <ac:chgData name="Jheyson Fabian Villavisan Buitrago" userId="b9abc243-2adc-4788-8ef1-b07bec73deff" providerId="ADAL" clId="{33DDCE01-D5A0-4892-8419-FF73BDBED2B5}" dt="2023-02-12T20:12:44.943" v="6"/>
            <ac:spMkLst>
              <pc:docMk/>
              <pc:sldMasterMk cId="87750959" sldId="2147483778"/>
              <pc:sldLayoutMk cId="1675921050" sldId="2147483779"/>
              <ac:spMk id="7" creationId="{4EDA08D5-F667-8787-0063-21E612015DD7}"/>
            </ac:spMkLst>
          </pc:spChg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pChg chg="add">
          <ac:chgData name="Jheyson Fabian Villavisan Buitrago" userId="b9abc243-2adc-4788-8ef1-b07bec73deff" providerId="ADAL" clId="{33DDCE01-D5A0-4892-8419-FF73BDBED2B5}" dt="2023-02-12T20:06:35.969" v="0"/>
          <ac:spMkLst>
            <pc:docMk/>
            <pc:sldMasterMk cId="3641214427" sldId="2147483778"/>
            <ac:spMk id="7" creationId="{548E59C9-3A8C-2D5A-19FB-7C62F8AD38F4}"/>
          </ac:spMkLst>
        </pc:spChg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  <pc:spChg chg="add">
            <ac:chgData name="Jheyson Fabian Villavisan Buitrago" userId="b9abc243-2adc-4788-8ef1-b07bec73deff" providerId="ADAL" clId="{33DDCE01-D5A0-4892-8419-FF73BDBED2B5}" dt="2023-02-12T20:06:35.969" v="0"/>
            <ac:spMkLst>
              <pc:docMk/>
              <pc:sldMasterMk cId="3641214427" sldId="2147483778"/>
              <pc:sldLayoutMk cId="4117338386" sldId="2147483779"/>
              <ac:spMk id="7" creationId="{3DF8295E-E364-1450-D336-A3C4C64B853E}"/>
            </ac:spMkLst>
          </pc:spChg>
        </pc:sldLayoutChg>
      </pc:sldMasterChg>
    </pc:docChg>
  </pc:docChgLst>
  <pc:docChgLst>
    <pc:chgData name="FABIAN PALACIO ARANGO" userId="S::fpalacioa@itc.edu.co::0e2bfb71-32b6-4edd-85c7-a9cbf704e9d1" providerId="AD" clId="Web-{A064BA7A-4750-80C7-7B25-01F0CE7F2166}"/>
    <pc:docChg chg="sldOrd">
      <pc:chgData name="FABIAN PALACIO ARANGO" userId="S::fpalacioa@itc.edu.co::0e2bfb71-32b6-4edd-85c7-a9cbf704e9d1" providerId="AD" clId="Web-{A064BA7A-4750-80C7-7B25-01F0CE7F2166}" dt="2023-09-05T13:18:47.721" v="0"/>
      <pc:docMkLst>
        <pc:docMk/>
      </pc:docMkLst>
      <pc:sldChg chg="ord">
        <pc:chgData name="FABIAN PALACIO ARANGO" userId="S::fpalacioa@itc.edu.co::0e2bfb71-32b6-4edd-85c7-a9cbf704e9d1" providerId="AD" clId="Web-{A064BA7A-4750-80C7-7B25-01F0CE7F2166}" dt="2023-09-05T13:18:47.721" v="0"/>
        <pc:sldMkLst>
          <pc:docMk/>
          <pc:sldMk cId="3709177429" sldId="274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8/10/2024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8/10/2024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1 Marcador de imagen de diapositiva">
            <a:extLst>
              <a:ext uri="{FF2B5EF4-FFF2-40B4-BE49-F238E27FC236}">
                <a16:creationId xmlns:a16="http://schemas.microsoft.com/office/drawing/2014/main" id="{260D1970-13BF-44DC-9886-6E67D35FDD3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2 Marcador de notas">
            <a:extLst>
              <a:ext uri="{FF2B5EF4-FFF2-40B4-BE49-F238E27FC236}">
                <a16:creationId xmlns:a16="http://schemas.microsoft.com/office/drawing/2014/main" id="{6BFED306-39A9-4CC8-97F4-8E7ABA1E7C2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12292" name="3 Marcador de número de diapositiva">
            <a:extLst>
              <a:ext uri="{FF2B5EF4-FFF2-40B4-BE49-F238E27FC236}">
                <a16:creationId xmlns:a16="http://schemas.microsoft.com/office/drawing/2014/main" id="{90234881-975B-402B-A928-CF07A16ACBF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A04CF6-E9A9-4CB5-A38D-CF2C64EF1161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851068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8/10/2024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9.png"/><Relationship Id="rId7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8.png"/><Relationship Id="rId5" Type="http://schemas.openxmlformats.org/officeDocument/2006/relationships/image" Target="../media/image21.jpe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2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10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7.png"/><Relationship Id="rId5" Type="http://schemas.openxmlformats.org/officeDocument/2006/relationships/image" Target="../media/image250.png"/><Relationship Id="rId4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9.png"/><Relationship Id="rId7" Type="http://schemas.openxmlformats.org/officeDocument/2006/relationships/image" Target="../media/image29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260.png"/><Relationship Id="rId4" Type="http://schemas.openxmlformats.org/officeDocument/2006/relationships/image" Target="../media/image280.png"/><Relationship Id="rId9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3.png"/><Relationship Id="rId3" Type="http://schemas.openxmlformats.org/officeDocument/2006/relationships/image" Target="../media/image240.png"/><Relationship Id="rId7" Type="http://schemas.openxmlformats.org/officeDocument/2006/relationships/image" Target="../media/image290.png"/><Relationship Id="rId12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11" Type="http://schemas.openxmlformats.org/officeDocument/2006/relationships/image" Target="../media/image23.svg"/><Relationship Id="rId5" Type="http://schemas.openxmlformats.org/officeDocument/2006/relationships/image" Target="../media/image260.png"/><Relationship Id="rId10" Type="http://schemas.openxmlformats.org/officeDocument/2006/relationships/image" Target="../media/image22.png"/><Relationship Id="rId4" Type="http://schemas.openxmlformats.org/officeDocument/2006/relationships/image" Target="../media/image280.png"/><Relationship Id="rId9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90.png"/><Relationship Id="rId11" Type="http://schemas.openxmlformats.org/officeDocument/2006/relationships/image" Target="../media/image23.svg"/><Relationship Id="rId5" Type="http://schemas.openxmlformats.org/officeDocument/2006/relationships/image" Target="../media/image260.png"/><Relationship Id="rId10" Type="http://schemas.openxmlformats.org/officeDocument/2006/relationships/image" Target="../media/image22.png"/><Relationship Id="rId4" Type="http://schemas.openxmlformats.org/officeDocument/2006/relationships/image" Target="../media/image280.png"/><Relationship Id="rId9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>
                <a:solidFill>
                  <a:srgbClr val="898989"/>
                </a:solidFill>
              </a:rPr>
              <a:t>Jheyson F. Villavisan B</a:t>
            </a:r>
            <a:endParaRPr lang="es-CO" altLang="es-CO" sz="180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10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D1245113-BC41-0105-FDA3-B11FA5186AEF}"/>
              </a:ext>
            </a:extLst>
          </p:cNvPr>
          <p:cNvSpPr txBox="1"/>
          <p:nvPr/>
        </p:nvSpPr>
        <p:spPr>
          <a:xfrm>
            <a:off x="1333850" y="1879134"/>
            <a:ext cx="55199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¿Cuál es el criterio para seleccionar el periodo/la frecuencia de los impulsos?</a:t>
            </a:r>
            <a:endParaRPr lang="en-US" dirty="0"/>
          </a:p>
        </p:txBody>
      </p:sp>
      <p:pic>
        <p:nvPicPr>
          <p:cNvPr id="31" name="Imagen 30">
            <a:extLst>
              <a:ext uri="{FF2B5EF4-FFF2-40B4-BE49-F238E27FC236}">
                <a16:creationId xmlns:a16="http://schemas.microsoft.com/office/drawing/2014/main" id="{6D860AD0-AEF7-EBDF-0409-E9CBA9ABD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345" y="3171038"/>
            <a:ext cx="2483769" cy="1883615"/>
          </a:xfrm>
          <a:prstGeom prst="rect">
            <a:avLst/>
          </a:prstGeom>
        </p:spPr>
      </p:pic>
      <p:pic>
        <p:nvPicPr>
          <p:cNvPr id="32" name="Imagen 31">
            <a:extLst>
              <a:ext uri="{FF2B5EF4-FFF2-40B4-BE49-F238E27FC236}">
                <a16:creationId xmlns:a16="http://schemas.microsoft.com/office/drawing/2014/main" id="{674E7F9C-A866-CA46-37EB-C263C18169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39114" y="3137527"/>
            <a:ext cx="2559742" cy="1950636"/>
          </a:xfrm>
          <a:prstGeom prst="rect">
            <a:avLst/>
          </a:prstGeom>
        </p:spPr>
      </p:pic>
      <p:pic>
        <p:nvPicPr>
          <p:cNvPr id="1026" name="Picture 2" descr="Plantillas Para Memes - Plantilla: Wallace asustado/impresionado Origen de  la caricatura wallace y groomit capitulo &quot;campamento en la luna&quot; Esta un  poco quemada pero ese es nuestro estilo #Anteu Ejemplo en los">
            <a:extLst>
              <a:ext uri="{FF2B5EF4-FFF2-40B4-BE49-F238E27FC236}">
                <a16:creationId xmlns:a16="http://schemas.microsoft.com/office/drawing/2014/main" id="{B8743D56-F154-DA29-F4C2-0000B78AC9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478" y="5436365"/>
            <a:ext cx="1922522" cy="14216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Imagen 35">
            <a:extLst>
              <a:ext uri="{FF2B5EF4-FFF2-40B4-BE49-F238E27FC236}">
                <a16:creationId xmlns:a16="http://schemas.microsoft.com/office/drawing/2014/main" id="{D28931E9-E0E4-FFB7-5C3A-38862370E2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3974" y="3070200"/>
            <a:ext cx="2775008" cy="2085289"/>
          </a:xfrm>
          <a:prstGeom prst="rect">
            <a:avLst/>
          </a:prstGeom>
        </p:spPr>
      </p:pic>
      <p:pic>
        <p:nvPicPr>
          <p:cNvPr id="38" name="Gráfico 37" descr="Signo de interrogación con relleno sólido">
            <a:extLst>
              <a:ext uri="{FF2B5EF4-FFF2-40B4-BE49-F238E27FC236}">
                <a16:creationId xmlns:a16="http://schemas.microsoft.com/office/drawing/2014/main" id="{DD0345B2-7671-5D73-55AD-18A965B0E94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281173" y="3644712"/>
            <a:ext cx="914400" cy="914400"/>
          </a:xfrm>
          <a:prstGeom prst="rect">
            <a:avLst/>
          </a:prstGeom>
        </p:spPr>
      </p:pic>
      <p:pic>
        <p:nvPicPr>
          <p:cNvPr id="39" name="Gráfico 38" descr="Signo de interrogación con relleno sólido">
            <a:extLst>
              <a:ext uri="{FF2B5EF4-FFF2-40B4-BE49-F238E27FC236}">
                <a16:creationId xmlns:a16="http://schemas.microsoft.com/office/drawing/2014/main" id="{40E703AC-F9B8-495B-B5A7-08D3C70C09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594705" y="3621389"/>
            <a:ext cx="914400" cy="914400"/>
          </a:xfrm>
          <a:prstGeom prst="rect">
            <a:avLst/>
          </a:prstGeom>
        </p:spPr>
      </p:pic>
      <p:pic>
        <p:nvPicPr>
          <p:cNvPr id="40" name="Gráfico 39" descr="Signo de interrogación con relleno sólido">
            <a:extLst>
              <a:ext uri="{FF2B5EF4-FFF2-40B4-BE49-F238E27FC236}">
                <a16:creationId xmlns:a16="http://schemas.microsoft.com/office/drawing/2014/main" id="{D0ADD522-2CE4-DA11-19C5-8917997553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066860" y="365564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63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2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11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sp>
        <p:nvSpPr>
          <p:cNvPr id="2" name="Elipse 1">
            <a:extLst>
              <a:ext uri="{FF2B5EF4-FFF2-40B4-BE49-F238E27FC236}">
                <a16:creationId xmlns:a16="http://schemas.microsoft.com/office/drawing/2014/main" id="{7F32E3AE-7803-A9E1-DF5C-496B9E181366}"/>
              </a:ext>
            </a:extLst>
          </p:cNvPr>
          <p:cNvSpPr/>
          <p:nvPr/>
        </p:nvSpPr>
        <p:spPr>
          <a:xfrm>
            <a:off x="3632432" y="2978092"/>
            <a:ext cx="720000" cy="72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/>
              <a:t>x</a:t>
            </a:r>
            <a:endParaRPr lang="en-US" dirty="0"/>
          </a:p>
        </p:txBody>
      </p:sp>
      <p:cxnSp>
        <p:nvCxnSpPr>
          <p:cNvPr id="6" name="Conector: angular 5">
            <a:extLst>
              <a:ext uri="{FF2B5EF4-FFF2-40B4-BE49-F238E27FC236}">
                <a16:creationId xmlns:a16="http://schemas.microsoft.com/office/drawing/2014/main" id="{78593093-72B2-C53D-52AC-68906E27B5CB}"/>
              </a:ext>
            </a:extLst>
          </p:cNvPr>
          <p:cNvCxnSpPr>
            <a:endCxn id="2" idx="0"/>
          </p:cNvCxnSpPr>
          <p:nvPr/>
        </p:nvCxnSpPr>
        <p:spPr>
          <a:xfrm>
            <a:off x="2525086" y="2004969"/>
            <a:ext cx="1467346" cy="97312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ector: angular 6">
            <a:extLst>
              <a:ext uri="{FF2B5EF4-FFF2-40B4-BE49-F238E27FC236}">
                <a16:creationId xmlns:a16="http://schemas.microsoft.com/office/drawing/2014/main" id="{FD5D4847-B9C8-E719-1AAD-6A92B142EDCF}"/>
              </a:ext>
            </a:extLst>
          </p:cNvPr>
          <p:cNvCxnSpPr>
            <a:cxnSpLocks/>
            <a:endCxn id="2" idx="4"/>
          </p:cNvCxnSpPr>
          <p:nvPr/>
        </p:nvCxnSpPr>
        <p:spPr>
          <a:xfrm flipV="1">
            <a:off x="2617365" y="3698092"/>
            <a:ext cx="1375067" cy="840352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n 14">
            <a:extLst>
              <a:ext uri="{FF2B5EF4-FFF2-40B4-BE49-F238E27FC236}">
                <a16:creationId xmlns:a16="http://schemas.microsoft.com/office/drawing/2014/main" id="{59B1DA6F-B8E2-7F14-1E12-E15935AD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731" y="1276038"/>
            <a:ext cx="2337837" cy="1785943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56199F3D-EF6E-18E6-6805-E6FCD72F3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6764" y="3498541"/>
            <a:ext cx="2483769" cy="1883615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88CC9093-A521-8241-02F4-15A4E589A940}"/>
              </a:ext>
            </a:extLst>
          </p:cNvPr>
          <p:cNvSpPr txBox="1"/>
          <p:nvPr/>
        </p:nvSpPr>
        <p:spPr>
          <a:xfrm>
            <a:off x="3003258" y="1736521"/>
            <a:ext cx="719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X(t)</a:t>
            </a:r>
            <a:endParaRPr lang="en-U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CD954048-7205-0099-A8EF-ABF9A45B29A6}"/>
              </a:ext>
            </a:extLst>
          </p:cNvPr>
          <p:cNvSpPr txBox="1"/>
          <p:nvPr/>
        </p:nvSpPr>
        <p:spPr>
          <a:xfrm>
            <a:off x="3129094" y="4538444"/>
            <a:ext cx="86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g_Ts</a:t>
            </a:r>
            <a:r>
              <a:rPr lang="es-ES" dirty="0"/>
              <a:t>(t)</a:t>
            </a:r>
            <a:endParaRPr lang="en-US" dirty="0"/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69F36BE5-E3B6-1BB1-711C-9BF6619EE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93059" y="2210630"/>
            <a:ext cx="2972102" cy="2220486"/>
          </a:xfrm>
          <a:prstGeom prst="rect">
            <a:avLst/>
          </a:prstGeom>
        </p:spPr>
      </p:pic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5DE8133C-FF1E-92F5-5603-9E407A9F396C}"/>
              </a:ext>
            </a:extLst>
          </p:cNvPr>
          <p:cNvCxnSpPr>
            <a:stCxn id="2" idx="6"/>
            <a:endCxn id="22" idx="1"/>
          </p:cNvCxnSpPr>
          <p:nvPr/>
        </p:nvCxnSpPr>
        <p:spPr>
          <a:xfrm flipV="1">
            <a:off x="4352432" y="3320873"/>
            <a:ext cx="1240627" cy="17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CuadroTexto 27">
            <a:extLst>
              <a:ext uri="{FF2B5EF4-FFF2-40B4-BE49-F238E27FC236}">
                <a16:creationId xmlns:a16="http://schemas.microsoft.com/office/drawing/2014/main" id="{2CFF15E6-5C3C-6E94-19A7-F944A9E1FED3}"/>
              </a:ext>
            </a:extLst>
          </p:cNvPr>
          <p:cNvSpPr txBox="1"/>
          <p:nvPr/>
        </p:nvSpPr>
        <p:spPr>
          <a:xfrm>
            <a:off x="3003258" y="5125673"/>
            <a:ext cx="20301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Tren de impulsos</a:t>
            </a:r>
            <a:endParaRPr lang="en-U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18110B85-CC4A-ABEE-CA60-BDC261D49D87}"/>
              </a:ext>
            </a:extLst>
          </p:cNvPr>
          <p:cNvSpPr txBox="1"/>
          <p:nvPr/>
        </p:nvSpPr>
        <p:spPr>
          <a:xfrm>
            <a:off x="5548513" y="1635637"/>
            <a:ext cx="262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X_p</a:t>
            </a:r>
            <a:r>
              <a:rPr lang="es-ES" dirty="0"/>
              <a:t> (t)=</a:t>
            </a:r>
            <a:r>
              <a:rPr lang="es-ES" dirty="0" err="1"/>
              <a:t>g_Ts</a:t>
            </a:r>
            <a:r>
              <a:rPr lang="es-ES" dirty="0"/>
              <a:t>(t)*X(t)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30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12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59B1DA6F-B8E2-7F14-1E12-E15935ADE5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568" y="1643057"/>
            <a:ext cx="2337837" cy="17859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8CC9093-A521-8241-02F4-15A4E589A940}"/>
                  </a:ext>
                </a:extLst>
              </p:cNvPr>
              <p:cNvSpPr txBox="1"/>
              <p:nvPr/>
            </p:nvSpPr>
            <p:spPr>
              <a:xfrm>
                <a:off x="1399984" y="3863247"/>
                <a:ext cx="160442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{</m:t>
                    </m:r>
                  </m:oMath>
                </a14:m>
                <a:r>
                  <a:rPr lang="es-ES" dirty="0"/>
                  <a:t>X(t)}=X(w)</a:t>
                </a:r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8CC9093-A521-8241-02F4-15A4E589A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9984" y="3863247"/>
                <a:ext cx="1604421" cy="369332"/>
              </a:xfrm>
              <a:prstGeom prst="rect">
                <a:avLst/>
              </a:prstGeom>
              <a:blipFill>
                <a:blip r:embed="rId4"/>
                <a:stretch>
                  <a:fillRect l="-76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Imagen 21">
            <a:extLst>
              <a:ext uri="{FF2B5EF4-FFF2-40B4-BE49-F238E27FC236}">
                <a16:creationId xmlns:a16="http://schemas.microsoft.com/office/drawing/2014/main" id="{69F36BE5-E3B6-1BB1-711C-9BF6619EE6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46312" y="1399366"/>
            <a:ext cx="2623673" cy="1960171"/>
          </a:xfrm>
          <a:prstGeom prst="rect">
            <a:avLst/>
          </a:prstGeom>
        </p:spPr>
      </p:pic>
      <p:sp>
        <p:nvSpPr>
          <p:cNvPr id="29" name="CuadroTexto 28">
            <a:extLst>
              <a:ext uri="{FF2B5EF4-FFF2-40B4-BE49-F238E27FC236}">
                <a16:creationId xmlns:a16="http://schemas.microsoft.com/office/drawing/2014/main" id="{18110B85-CC4A-ABEE-CA60-BDC261D49D87}"/>
              </a:ext>
            </a:extLst>
          </p:cNvPr>
          <p:cNvSpPr txBox="1"/>
          <p:nvPr/>
        </p:nvSpPr>
        <p:spPr>
          <a:xfrm>
            <a:off x="5562273" y="4624325"/>
            <a:ext cx="26236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X_p</a:t>
            </a:r>
            <a:r>
              <a:rPr lang="es-ES" dirty="0"/>
              <a:t> (t)=</a:t>
            </a:r>
            <a:r>
              <a:rPr lang="es-ES" dirty="0" err="1"/>
              <a:t>g_Ts</a:t>
            </a:r>
            <a:r>
              <a:rPr lang="es-ES" dirty="0"/>
              <a:t>(t)*X(t)</a:t>
            </a:r>
            <a:endParaRPr lang="en-US" dirty="0"/>
          </a:p>
        </p:txBody>
      </p:sp>
      <p:pic>
        <p:nvPicPr>
          <p:cNvPr id="2050" name="Picture 2" descr="10.2: Teorema de Muestreo - LibreTexts Español">
            <a:extLst>
              <a:ext uri="{FF2B5EF4-FFF2-40B4-BE49-F238E27FC236}">
                <a16:creationId xmlns:a16="http://schemas.microsoft.com/office/drawing/2014/main" id="{2FA9C438-BD1B-4716-0B83-B14483B06A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813"/>
          <a:stretch/>
        </p:blipFill>
        <p:spPr bwMode="auto">
          <a:xfrm>
            <a:off x="507482" y="4379907"/>
            <a:ext cx="2854100" cy="85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/>
              <p:nvPr/>
            </p:nvSpPr>
            <p:spPr>
              <a:xfrm>
                <a:off x="507482" y="6073629"/>
                <a:ext cx="36812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máxima</a:t>
                </a:r>
                <a:endParaRPr lang="en-U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482" y="6073629"/>
                <a:ext cx="3681277" cy="369332"/>
              </a:xfrm>
              <a:prstGeom prst="rect">
                <a:avLst/>
              </a:prstGeom>
              <a:blipFill>
                <a:blip r:embed="rId7"/>
                <a:stretch>
                  <a:fillRect l="-1325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52823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8CC9093-A521-8241-02F4-15A4E589A940}"/>
                  </a:ext>
                </a:extLst>
              </p:cNvPr>
              <p:cNvSpPr txBox="1"/>
              <p:nvPr/>
            </p:nvSpPr>
            <p:spPr>
              <a:xfrm>
                <a:off x="3238691" y="2523959"/>
                <a:ext cx="276095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ES" i="1" smtClean="0">
                        <a:latin typeface="Cambria Math" panose="02040503050406030204" pitchFamily="18" charset="0"/>
                      </a:rPr>
                      <m:t>Ƒ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s-ES" dirty="0"/>
                      <m:t>X</m:t>
                    </m:r>
                    <m:r>
                      <m:rPr>
                        <m:nor/>
                      </m:rPr>
                      <a:rPr lang="es-ES" dirty="0"/>
                      <m:t>_</m:t>
                    </m:r>
                    <m:r>
                      <m:rPr>
                        <m:nor/>
                      </m:rPr>
                      <a:rPr lang="es-ES" dirty="0"/>
                      <m:t>p</m:t>
                    </m:r>
                    <m:r>
                      <m:rPr>
                        <m:nor/>
                      </m:rPr>
                      <a:rPr lang="es-ES" dirty="0"/>
                      <m:t> (</m:t>
                    </m:r>
                    <m:r>
                      <m:rPr>
                        <m:nor/>
                      </m:rPr>
                      <a:rPr lang="es-ES" dirty="0"/>
                      <m:t>t</m:t>
                    </m:r>
                    <m:r>
                      <m:rPr>
                        <m:nor/>
                      </m:rPr>
                      <a:rPr lang="es-ES" dirty="0"/>
                      <m:t>)=</m:t>
                    </m:r>
                    <m:r>
                      <m:rPr>
                        <m:nor/>
                      </m:rPr>
                      <a:rPr lang="es-ES" dirty="0"/>
                      <m:t>g</m:t>
                    </m:r>
                    <m:r>
                      <m:rPr>
                        <m:nor/>
                      </m:rPr>
                      <a:rPr lang="es-ES" dirty="0"/>
                      <m:t>_</m:t>
                    </m:r>
                    <m:r>
                      <m:rPr>
                        <m:nor/>
                      </m:rPr>
                      <a:rPr lang="es-ES" dirty="0"/>
                      <m:t>Ts</m:t>
                    </m:r>
                    <m:r>
                      <m:rPr>
                        <m:nor/>
                      </m:rPr>
                      <a:rPr lang="es-ES" dirty="0"/>
                      <m:t>(</m:t>
                    </m:r>
                    <m:r>
                      <m:rPr>
                        <m:nor/>
                      </m:rPr>
                      <a:rPr lang="es-ES" dirty="0"/>
                      <m:t>t</m:t>
                    </m:r>
                    <m:r>
                      <m:rPr>
                        <m:nor/>
                      </m:rPr>
                      <a:rPr lang="es-ES" dirty="0"/>
                      <m:t>)∗</m:t>
                    </m:r>
                    <m:r>
                      <m:rPr>
                        <m:nor/>
                      </m:rPr>
                      <a:rPr lang="es-ES" dirty="0"/>
                      <m:t>X</m:t>
                    </m:r>
                    <m:r>
                      <m:rPr>
                        <m:nor/>
                      </m:rPr>
                      <a:rPr lang="es-ES" dirty="0"/>
                      <m:t>(</m:t>
                    </m:r>
                    <m:r>
                      <m:rPr>
                        <m:nor/>
                      </m:rPr>
                      <a:rPr lang="es-ES" dirty="0"/>
                      <m:t>t</m:t>
                    </m:r>
                    <m:r>
                      <m:rPr>
                        <m:nor/>
                      </m:rPr>
                      <a:rPr lang="es-ES" dirty="0"/>
                      <m:t>)</m:t>
                    </m:r>
                  </m:oMath>
                </a14:m>
                <a:r>
                  <a:rPr lang="en-US" dirty="0"/>
                  <a:t>}</a:t>
                </a:r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8CC9093-A521-8241-02F4-15A4E589A9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691" y="2523959"/>
                <a:ext cx="2760955" cy="369332"/>
              </a:xfrm>
              <a:prstGeom prst="rect">
                <a:avLst/>
              </a:prstGeom>
              <a:blipFill>
                <a:blip r:embed="rId3"/>
                <a:stretch>
                  <a:fillRect l="-442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/>
              <p:nvPr/>
            </p:nvSpPr>
            <p:spPr>
              <a:xfrm>
                <a:off x="471145" y="5951845"/>
                <a:ext cx="363020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máxima</a:t>
                </a:r>
                <a:endParaRPr lang="en-U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5" y="5951845"/>
                <a:ext cx="3630208" cy="369332"/>
              </a:xfrm>
              <a:prstGeom prst="rect">
                <a:avLst/>
              </a:prstGeom>
              <a:blipFill>
                <a:blip r:embed="rId4"/>
                <a:stretch>
                  <a:fillRect l="-1342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/>
              <p:nvPr/>
            </p:nvSpPr>
            <p:spPr>
              <a:xfrm>
                <a:off x="3339359" y="3147680"/>
                <a:ext cx="2254079" cy="103227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9359" y="3147680"/>
                <a:ext cx="2254079" cy="10322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/>
              <p:nvPr/>
            </p:nvSpPr>
            <p:spPr>
              <a:xfrm>
                <a:off x="4387056" y="5914699"/>
                <a:ext cx="4158180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como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muestreo</a:t>
                </a:r>
                <a:endParaRPr lang="en-US" dirty="0"/>
              </a:p>
            </p:txBody>
          </p:sp>
        </mc:Choice>
        <mc:Fallback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056" y="5914699"/>
                <a:ext cx="4158180" cy="529504"/>
              </a:xfrm>
              <a:prstGeom prst="rect">
                <a:avLst/>
              </a:prstGeom>
              <a:blipFill>
                <a:blip r:embed="rId6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∑ ∑ ∑">
            <a:extLst>
              <a:ext uri="{FF2B5EF4-FFF2-40B4-BE49-F238E27FC236}">
                <a16:creationId xmlns:a16="http://schemas.microsoft.com/office/drawing/2014/main" id="{87227E31-E772-C725-15E4-CE40C491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162" y="3781295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0910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/>
              <p:nvPr/>
            </p:nvSpPr>
            <p:spPr>
              <a:xfrm>
                <a:off x="471145" y="5951845"/>
                <a:ext cx="365037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máxima</a:t>
                </a:r>
                <a:endParaRPr lang="en-US" dirty="0"/>
              </a:p>
            </p:txBody>
          </p:sp>
        </mc:Choice>
        <mc:Fallback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5" y="5951845"/>
                <a:ext cx="3650379" cy="369332"/>
              </a:xfrm>
              <a:prstGeom prst="rect">
                <a:avLst/>
              </a:prstGeom>
              <a:blipFill>
                <a:blip r:embed="rId3"/>
                <a:stretch>
                  <a:fillRect l="-1336" t="-8197" b="-24590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/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/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como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muestreo</a:t>
                </a:r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blipFill>
                <a:blip r:embed="rId5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∑ ∑ ∑">
            <a:extLst>
              <a:ext uri="{FF2B5EF4-FFF2-40B4-BE49-F238E27FC236}">
                <a16:creationId xmlns:a16="http://schemas.microsoft.com/office/drawing/2014/main" id="{87227E31-E772-C725-15E4-CE40C491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3" y="3242690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/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/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/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A3AA5BDF-9978-2EFA-1193-B4CBAE28F1D4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368659" y="3635786"/>
            <a:ext cx="1090933" cy="1184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D9D61507-E333-8A75-EB62-375A1D81CF9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415731" y="3662783"/>
            <a:ext cx="1171030" cy="11863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3534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/>
              <p:nvPr/>
            </p:nvSpPr>
            <p:spPr>
              <a:xfrm>
                <a:off x="471145" y="5951845"/>
                <a:ext cx="3326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máxima</a:t>
                </a: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5" y="5951845"/>
                <a:ext cx="3326287" cy="646331"/>
              </a:xfrm>
              <a:prstGeom prst="rect">
                <a:avLst/>
              </a:prstGeom>
              <a:blipFill>
                <a:blip r:embed="rId3"/>
                <a:stretch>
                  <a:fillRect l="-146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/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/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como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muestreo</a:t>
                </a:r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blipFill>
                <a:blip r:embed="rId5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∑ ∑ ∑">
            <a:extLst>
              <a:ext uri="{FF2B5EF4-FFF2-40B4-BE49-F238E27FC236}">
                <a16:creationId xmlns:a16="http://schemas.microsoft.com/office/drawing/2014/main" id="{87227E31-E772-C725-15E4-CE40C491D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9533" y="3242690"/>
            <a:ext cx="3495675" cy="1304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/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/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blipFill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/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A3AA5BDF-9978-2EFA-1193-B4CBAE28F1D4}"/>
              </a:ext>
            </a:extLst>
          </p:cNvPr>
          <p:cNvCxnSpPr>
            <a:stCxn id="9" idx="0"/>
          </p:cNvCxnSpPr>
          <p:nvPr/>
        </p:nvCxnSpPr>
        <p:spPr>
          <a:xfrm rot="5400000" flipH="1" flipV="1">
            <a:off x="2368659" y="3635786"/>
            <a:ext cx="1090933" cy="1184945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D9D61507-E333-8A75-EB62-375A1D81CF99}"/>
              </a:ext>
            </a:extLst>
          </p:cNvPr>
          <p:cNvCxnSpPr>
            <a:cxnSpLocks/>
            <a:stCxn id="11" idx="0"/>
          </p:cNvCxnSpPr>
          <p:nvPr/>
        </p:nvCxnSpPr>
        <p:spPr>
          <a:xfrm rot="16200000" flipV="1">
            <a:off x="5415731" y="3662783"/>
            <a:ext cx="1171030" cy="118632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Signo de interrogación con relleno sólido">
            <a:extLst>
              <a:ext uri="{FF2B5EF4-FFF2-40B4-BE49-F238E27FC236}">
                <a16:creationId xmlns:a16="http://schemas.microsoft.com/office/drawing/2014/main" id="{AE65165F-EF23-C8E2-2085-3F28004D21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18442" y="664037"/>
            <a:ext cx="914400" cy="914400"/>
          </a:xfrm>
          <a:prstGeom prst="rect">
            <a:avLst/>
          </a:prstGeom>
        </p:spPr>
      </p:pic>
      <p:pic>
        <p:nvPicPr>
          <p:cNvPr id="7" name="Gráfico 6" descr="Signo de interrogación con relleno sólido">
            <a:extLst>
              <a:ext uri="{FF2B5EF4-FFF2-40B4-BE49-F238E27FC236}">
                <a16:creationId xmlns:a16="http://schemas.microsoft.com/office/drawing/2014/main" id="{C4932B54-7F50-E15B-2CDC-DCF9832C4B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1974" y="640714"/>
            <a:ext cx="914400" cy="914400"/>
          </a:xfrm>
          <a:prstGeom prst="rect">
            <a:avLst/>
          </a:prstGeom>
        </p:spPr>
      </p:pic>
      <p:pic>
        <p:nvPicPr>
          <p:cNvPr id="12" name="Gráfico 11" descr="Signo de interrogación con relleno sólido">
            <a:extLst>
              <a:ext uri="{FF2B5EF4-FFF2-40B4-BE49-F238E27FC236}">
                <a16:creationId xmlns:a16="http://schemas.microsoft.com/office/drawing/2014/main" id="{C1D85FEC-79CB-760D-276D-940C44D26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04129" y="674969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C4DD485-BE8A-C903-E8FF-0261ABB0CEAA}"/>
              </a:ext>
            </a:extLst>
          </p:cNvPr>
          <p:cNvSpPr txBox="1"/>
          <p:nvPr/>
        </p:nvSpPr>
        <p:spPr>
          <a:xfrm>
            <a:off x="6469390" y="2083970"/>
            <a:ext cx="17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pasa? Si: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C63981-2ED5-D44A-76CD-40B8E8462E06}"/>
                  </a:ext>
                </a:extLst>
              </p:cNvPr>
              <p:cNvSpPr txBox="1"/>
              <p:nvPr/>
            </p:nvSpPr>
            <p:spPr>
              <a:xfrm>
                <a:off x="6531551" y="2662174"/>
                <a:ext cx="174708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C63981-2ED5-D44A-76CD-40B8E8462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551" y="2662174"/>
                <a:ext cx="1747081" cy="276999"/>
              </a:xfrm>
              <a:prstGeom prst="rect">
                <a:avLst/>
              </a:prstGeom>
              <a:blipFill>
                <a:blip r:embed="rId12"/>
                <a:stretch>
                  <a:fillRect l="-2439" r="-34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318284A-2918-869C-3061-8E954E8EA870}"/>
                  </a:ext>
                </a:extLst>
              </p:cNvPr>
              <p:cNvSpPr txBox="1"/>
              <p:nvPr/>
            </p:nvSpPr>
            <p:spPr>
              <a:xfrm>
                <a:off x="6594409" y="3099774"/>
                <a:ext cx="12069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  <m:r>
                        <a:rPr lang="es-ES" b="1" i="1" smtClean="0"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es-E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𝑾</m:t>
                          </m:r>
                        </m:e>
                        <m:sub>
                          <m:r>
                            <a:rPr lang="es-E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B318284A-2918-869C-3061-8E954E8EA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4409" y="3099774"/>
                <a:ext cx="1206933" cy="276999"/>
              </a:xfrm>
              <a:prstGeom prst="rect">
                <a:avLst/>
              </a:prstGeom>
              <a:blipFill>
                <a:blip r:embed="rId13"/>
                <a:stretch>
                  <a:fillRect l="-4545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8783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/>
              <p:nvPr/>
            </p:nvSpPr>
            <p:spPr>
              <a:xfrm>
                <a:off x="471145" y="5951845"/>
                <a:ext cx="3326287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máxima</a:t>
                </a:r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445674A1-DC6F-4EF1-A8CF-461BF7BB0C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1145" y="5951845"/>
                <a:ext cx="3326287" cy="646331"/>
              </a:xfrm>
              <a:prstGeom prst="rect">
                <a:avLst/>
              </a:prstGeom>
              <a:blipFill>
                <a:blip r:embed="rId3"/>
                <a:stretch>
                  <a:fillRect l="-146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/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s-E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m:rPr>
                              <m:brk m:alnAt="23"/>
                            </m:rPr>
                            <a:rPr lang="es-ES" i="1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 −</m:t>
                          </m:r>
                          <m:sSub>
                            <m:sSubPr>
                              <m:ctrlPr>
                                <a:rPr lang="es-E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E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uadroTexto 1">
                <a:extLst>
                  <a:ext uri="{FF2B5EF4-FFF2-40B4-BE49-F238E27FC236}">
                    <a16:creationId xmlns:a16="http://schemas.microsoft.com/office/drawing/2014/main" id="{58857244-588B-5DFB-E8E9-A5E8D3B593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598" y="1555115"/>
                <a:ext cx="1961546" cy="75527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/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𝑝𝑖</m:t>
                        </m:r>
                      </m:num>
                      <m:den>
                        <m:sSub>
                          <m:sSubPr>
                            <m:ctrlPr>
                              <a:rPr lang="es-E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s-E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s-E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como </a:t>
                </a:r>
                <a:r>
                  <a:rPr lang="en-US" dirty="0" err="1"/>
                  <a:t>frecuencia</a:t>
                </a:r>
                <a:r>
                  <a:rPr lang="en-US" dirty="0"/>
                  <a:t> </a:t>
                </a:r>
                <a:r>
                  <a:rPr lang="en-US" dirty="0" err="1"/>
                  <a:t>muestreo</a:t>
                </a:r>
                <a:endParaRPr lang="en-US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F41A43-BFB7-11B9-3B44-640EAC0FD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6011370"/>
                <a:ext cx="4158180" cy="529504"/>
              </a:xfrm>
              <a:prstGeom prst="rect">
                <a:avLst/>
              </a:prstGeom>
              <a:blipFill>
                <a:blip r:embed="rId5"/>
                <a:stretch>
                  <a:fillRect l="-1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/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=0)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60859DB-21FB-9FA4-94AB-48E17722C8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5717" y="2591872"/>
                <a:ext cx="4643306" cy="369332"/>
              </a:xfrm>
              <a:prstGeom prst="rect">
                <a:avLst/>
              </a:prstGeom>
              <a:blipFill>
                <a:blip r:embed="rId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/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=−1)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AFDEE47D-6229-26F4-E222-7C258FE4AC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773724"/>
                <a:ext cx="4643306" cy="369332"/>
              </a:xfrm>
              <a:prstGeom prst="rect">
                <a:avLst/>
              </a:prstGeom>
              <a:blipFill>
                <a:blip r:embed="rId7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98" name="Picture 2" descr="∑ ∑ ∑">
            <a:extLst>
              <a:ext uri="{FF2B5EF4-FFF2-40B4-BE49-F238E27FC236}">
                <a16:creationId xmlns:a16="http://schemas.microsoft.com/office/drawing/2014/main" id="{95A016E0-0686-69A7-2703-3F39921BD1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8161" y="3120783"/>
            <a:ext cx="5225904" cy="1596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/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s-ES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i="1">
                          <a:latin typeface="Cambria Math" panose="02040503050406030204" pitchFamily="18" charset="0"/>
                        </a:rPr>
                        <m:t> −</m:t>
                      </m:r>
                      <m:sSub>
                        <m:sSubPr>
                          <m:ctrlPr>
                            <a:rPr lang="es-E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s-ES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=1)</m:t>
                      </m:r>
                      <m:r>
                        <a:rPr lang="es-E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D11DB699-50A2-ABC8-DD0A-5088EF12E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2756" y="4841461"/>
                <a:ext cx="4643306" cy="369332"/>
              </a:xfrm>
              <a:prstGeom prst="rect">
                <a:avLst/>
              </a:prstGeom>
              <a:blipFill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Conector: curvado 12">
            <a:extLst>
              <a:ext uri="{FF2B5EF4-FFF2-40B4-BE49-F238E27FC236}">
                <a16:creationId xmlns:a16="http://schemas.microsoft.com/office/drawing/2014/main" id="{A3AA5BDF-9978-2EFA-1193-B4CBAE28F1D4}"/>
              </a:ext>
            </a:extLst>
          </p:cNvPr>
          <p:cNvCxnSpPr>
            <a:cxnSpLocks/>
            <a:stCxn id="9" idx="0"/>
          </p:cNvCxnSpPr>
          <p:nvPr/>
        </p:nvCxnSpPr>
        <p:spPr>
          <a:xfrm rot="5400000" flipH="1" flipV="1">
            <a:off x="2590956" y="3363131"/>
            <a:ext cx="1141291" cy="167989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: curvado 15">
            <a:extLst>
              <a:ext uri="{FF2B5EF4-FFF2-40B4-BE49-F238E27FC236}">
                <a16:creationId xmlns:a16="http://schemas.microsoft.com/office/drawing/2014/main" id="{D9D61507-E333-8A75-EB62-375A1D81CF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262433" y="3413322"/>
            <a:ext cx="1101711" cy="156224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Gráfico 3" descr="Signo de interrogación con relleno sólido">
            <a:extLst>
              <a:ext uri="{FF2B5EF4-FFF2-40B4-BE49-F238E27FC236}">
                <a16:creationId xmlns:a16="http://schemas.microsoft.com/office/drawing/2014/main" id="{AE65165F-EF23-C8E2-2085-3F28004D215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618442" y="664037"/>
            <a:ext cx="914400" cy="914400"/>
          </a:xfrm>
          <a:prstGeom prst="rect">
            <a:avLst/>
          </a:prstGeom>
        </p:spPr>
      </p:pic>
      <p:pic>
        <p:nvPicPr>
          <p:cNvPr id="7" name="Gráfico 6" descr="Signo de interrogación con relleno sólido">
            <a:extLst>
              <a:ext uri="{FF2B5EF4-FFF2-40B4-BE49-F238E27FC236}">
                <a16:creationId xmlns:a16="http://schemas.microsoft.com/office/drawing/2014/main" id="{C4932B54-7F50-E15B-2CDC-DCF9832C4B9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931974" y="640714"/>
            <a:ext cx="914400" cy="914400"/>
          </a:xfrm>
          <a:prstGeom prst="rect">
            <a:avLst/>
          </a:prstGeom>
        </p:spPr>
      </p:pic>
      <p:pic>
        <p:nvPicPr>
          <p:cNvPr id="12" name="Gráfico 11" descr="Signo de interrogación con relleno sólido">
            <a:extLst>
              <a:ext uri="{FF2B5EF4-FFF2-40B4-BE49-F238E27FC236}">
                <a16:creationId xmlns:a16="http://schemas.microsoft.com/office/drawing/2014/main" id="{C1D85FEC-79CB-760D-276D-940C44D26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04129" y="674969"/>
            <a:ext cx="914400" cy="9144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AC4DD485-BE8A-C903-E8FF-0261ABB0CEAA}"/>
              </a:ext>
            </a:extLst>
          </p:cNvPr>
          <p:cNvSpPr txBox="1"/>
          <p:nvPr/>
        </p:nvSpPr>
        <p:spPr>
          <a:xfrm>
            <a:off x="6469390" y="2083970"/>
            <a:ext cx="17769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¿Qué pasa? Si: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C63981-2ED5-D44A-76CD-40B8E8462E06}"/>
                  </a:ext>
                </a:extLst>
              </p:cNvPr>
              <p:cNvSpPr txBox="1"/>
              <p:nvPr/>
            </p:nvSpPr>
            <p:spPr>
              <a:xfrm>
                <a:off x="6531551" y="2662174"/>
                <a:ext cx="17438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≻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s-E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3FC63981-2ED5-D44A-76CD-40B8E8462E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1551" y="2662174"/>
                <a:ext cx="1743875" cy="276999"/>
              </a:xfrm>
              <a:prstGeom prst="rect">
                <a:avLst/>
              </a:prstGeom>
              <a:blipFill>
                <a:blip r:embed="rId12"/>
                <a:stretch>
                  <a:fillRect l="-2439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808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16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DEC9CC3-6DD7-2357-FCBC-E2122E9E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45" y="759887"/>
            <a:ext cx="6621710" cy="4959158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DCABC2A-F1C8-0381-6A01-017D3205DB55}"/>
              </a:ext>
            </a:extLst>
          </p:cNvPr>
          <p:cNvSpPr txBox="1"/>
          <p:nvPr/>
        </p:nvSpPr>
        <p:spPr>
          <a:xfrm>
            <a:off x="1610686" y="6031684"/>
            <a:ext cx="612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Halle </a:t>
            </a:r>
            <a:r>
              <a:rPr lang="es-ES" dirty="0" err="1"/>
              <a:t>w_n</a:t>
            </a:r>
            <a:r>
              <a:rPr lang="es-ES" dirty="0"/>
              <a:t> y cual seria </a:t>
            </a:r>
            <a:r>
              <a:rPr lang="es-ES" dirty="0" err="1"/>
              <a:t>w_s</a:t>
            </a:r>
            <a:r>
              <a:rPr lang="es-ES" dirty="0"/>
              <a:t>.</a:t>
            </a:r>
          </a:p>
          <a:p>
            <a:r>
              <a:rPr lang="es-ES" dirty="0"/>
              <a:t>Grafique.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41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17</a:t>
            </a:r>
            <a:endParaRPr lang="es-CO" altLang="es-CO" sz="3600" b="0" dirty="0"/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2DEC9CC3-6DD7-2357-FCBC-E2122E9E2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245" y="1676727"/>
            <a:ext cx="4224355" cy="3163721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0DCABC2A-F1C8-0381-6A01-017D3205DB55}"/>
              </a:ext>
            </a:extLst>
          </p:cNvPr>
          <p:cNvSpPr txBox="1"/>
          <p:nvPr/>
        </p:nvSpPr>
        <p:spPr>
          <a:xfrm>
            <a:off x="1610686" y="6031684"/>
            <a:ext cx="6123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Halle </a:t>
            </a:r>
            <a:r>
              <a:rPr lang="es-ES" dirty="0" err="1"/>
              <a:t>w_n</a:t>
            </a:r>
            <a:r>
              <a:rPr lang="es-ES" dirty="0"/>
              <a:t> y cual seria </a:t>
            </a:r>
            <a:r>
              <a:rPr lang="es-ES" dirty="0" err="1"/>
              <a:t>w_s</a:t>
            </a:r>
            <a:r>
              <a:rPr lang="es-ES" dirty="0"/>
              <a:t>.</a:t>
            </a:r>
          </a:p>
          <a:p>
            <a:r>
              <a:rPr lang="es-ES" dirty="0"/>
              <a:t>Grafique.</a:t>
            </a:r>
            <a:endParaRPr lang="en-U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BCEB693-184D-7A0F-9487-FC23097B7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2940" y="1747748"/>
            <a:ext cx="4494557" cy="34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929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1 Título">
            <a:extLst>
              <a:ext uri="{FF2B5EF4-FFF2-40B4-BE49-F238E27FC236}">
                <a16:creationId xmlns:a16="http://schemas.microsoft.com/office/drawing/2014/main" id="{74AD047A-E86C-4E92-874D-BAA043AB0B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2</a:t>
            </a:r>
          </a:p>
        </p:txBody>
      </p:sp>
      <p:pic>
        <p:nvPicPr>
          <p:cNvPr id="5" name="Gráfico 4" descr="Calendario mensual con relleno sólido">
            <a:extLst>
              <a:ext uri="{FF2B5EF4-FFF2-40B4-BE49-F238E27FC236}">
                <a16:creationId xmlns:a16="http://schemas.microsoft.com/office/drawing/2014/main" id="{1899E821-BA25-479E-8251-85A0B7E253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03108" y="5727019"/>
            <a:ext cx="1173584" cy="1173584"/>
          </a:xfrm>
          <a:prstGeom prst="rect">
            <a:avLst/>
          </a:prstGeom>
        </p:spPr>
      </p:pic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C827CA-8E86-44AB-5043-B6D399FF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2 Subtítulo">
            <a:extLst>
              <a:ext uri="{FF2B5EF4-FFF2-40B4-BE49-F238E27FC236}">
                <a16:creationId xmlns:a16="http://schemas.microsoft.com/office/drawing/2014/main" id="{82ADB8DA-7918-37A3-DE51-3328DCB327C0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1D50E2DF-2C9B-47C5-5AC2-6F0AE206A9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627678"/>
              </p:ext>
            </p:extLst>
          </p:nvPr>
        </p:nvGraphicFramePr>
        <p:xfrm>
          <a:off x="863588" y="670925"/>
          <a:ext cx="7416824" cy="5611046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571927606"/>
                    </a:ext>
                  </a:extLst>
                </a:gridCol>
                <a:gridCol w="3384376">
                  <a:extLst>
                    <a:ext uri="{9D8B030D-6E8A-4147-A177-3AD203B41FA5}">
                      <a16:colId xmlns:a16="http://schemas.microsoft.com/office/drawing/2014/main" val="2710960597"/>
                    </a:ext>
                  </a:extLst>
                </a:gridCol>
                <a:gridCol w="3240360">
                  <a:extLst>
                    <a:ext uri="{9D8B030D-6E8A-4147-A177-3AD203B41FA5}">
                      <a16:colId xmlns:a16="http://schemas.microsoft.com/office/drawing/2014/main" val="76565624"/>
                    </a:ext>
                  </a:extLst>
                </a:gridCol>
              </a:tblGrid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Semana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Fechas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Nombre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6602277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 agosto – 10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Introducción – Generalidades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 err="1"/>
                        <a:t>Intro</a:t>
                      </a:r>
                      <a:r>
                        <a:rPr lang="es-CO" sz="1000" dirty="0"/>
                        <a:t> Matlab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42633600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12 agosto – 16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Señales discretas / Digitales.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44106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19 agosto –23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Transformada Z - Propiedades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81330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26 agosto – 30 agosto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Representación Sistemas Transformada Z.</a:t>
                      </a:r>
                    </a:p>
                    <a:p>
                      <a:pPr algn="ctr"/>
                      <a:r>
                        <a:rPr lang="es-CO" sz="1000" dirty="0"/>
                        <a:t>Ecuaciones en diferencia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1514896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2 septiembre – 6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Sistemas discretos de 1er y 2do orden 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61866089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9 septiembre – 13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5290604"/>
                  </a:ext>
                </a:extLst>
              </a:tr>
              <a:tr h="178935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16 septiembre – 20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>
                          <a:highlight>
                            <a:srgbClr val="00FF00"/>
                          </a:highlight>
                        </a:rPr>
                        <a:t>Transformada De Fourier - Técnicas de discretización.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3450833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23 septiembre – 27 septiembre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Estabilidad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Pruebas de estabilidad </a:t>
                      </a:r>
                      <a:r>
                        <a:rPr lang="es-ES" sz="1000" dirty="0" err="1"/>
                        <a:t>Jury</a:t>
                      </a:r>
                      <a:endParaRPr lang="es-ES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391392"/>
                  </a:ext>
                </a:extLst>
              </a:tr>
              <a:tr h="28354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9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30 septiembre – 4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Lugar geométrico de las raíces</a:t>
                      </a:r>
                      <a:endParaRPr lang="es-ES" sz="1000" dirty="0">
                        <a:highlight>
                          <a:srgbClr val="FFFF00"/>
                        </a:highligh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6696598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7 octubre – 11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ES" sz="1000" dirty="0"/>
                        <a:t>Sistemas de Control TD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8283315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14 octubre – 18 octubre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El controlador PID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4397848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21 octubre – 25 octubre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Parcial 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7511249"/>
                  </a:ext>
                </a:extLst>
              </a:tr>
              <a:tr h="212463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28 octubre – 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Entrega proyecto 2</a:t>
                      </a:r>
                      <a:endParaRPr lang="es-CO" sz="1000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basado en LGR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8658262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14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4 noviembre – 11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dirty="0"/>
                        <a:t>Diseño ecuaciones polinomiales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8854627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15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rgbClr val="FF0000"/>
                          </a:solidFill>
                          <a:highlight>
                            <a:srgbClr val="FFFF00"/>
                          </a:highlight>
                        </a:rPr>
                        <a:t>11 noviembre – 15 noviembre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703037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ES" sz="1000" dirty="0"/>
                        <a:t>16</a:t>
                      </a:r>
                      <a:endParaRPr lang="es-CO" sz="1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18 noviembre – 22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92288061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25 noviembre – 29 noviembre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s-CO" sz="1000" b="1" u="sng" dirty="0">
                        <a:solidFill>
                          <a:srgbClr val="C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47768826"/>
                  </a:ext>
                </a:extLst>
              </a:tr>
              <a:tr h="269131">
                <a:tc>
                  <a:txBody>
                    <a:bodyPr/>
                    <a:lstStyle/>
                    <a:p>
                      <a:pPr algn="ctr"/>
                      <a:r>
                        <a:rPr lang="es-CO" sz="1000" dirty="0"/>
                        <a:t>18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CO" sz="1000" dirty="0">
                          <a:solidFill>
                            <a:schemeClr val="tx1"/>
                          </a:solidFill>
                        </a:rPr>
                        <a:t>3 diciembre – 7 diciembre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CO" sz="1000" b="1" u="sng" dirty="0">
                          <a:solidFill>
                            <a:srgbClr val="C00000"/>
                          </a:solidFill>
                        </a:rPr>
                        <a:t>Examen Final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282847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5371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/>
              <a:t>OBJETIVO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77442" y="3561905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Comprender </a:t>
            </a:r>
            <a:r>
              <a:rPr lang="es-ES" sz="2400" dirty="0">
                <a:latin typeface="Söhne"/>
              </a:rPr>
              <a:t>el teorema del muestreo</a:t>
            </a:r>
            <a:r>
              <a:rPr lang="es-ES" sz="2400" b="0" i="0" dirty="0">
                <a:effectLst/>
                <a:latin typeface="Söhne"/>
              </a:rPr>
              <a:t>.</a:t>
            </a:r>
            <a:endParaRPr lang="es-CO" sz="1600" dirty="0"/>
          </a:p>
        </p:txBody>
      </p:sp>
      <p:pic>
        <p:nvPicPr>
          <p:cNvPr id="6" name="Gráfico 5" descr="Diana con relleno sólido">
            <a:extLst>
              <a:ext uri="{FF2B5EF4-FFF2-40B4-BE49-F238E27FC236}">
                <a16:creationId xmlns:a16="http://schemas.microsoft.com/office/drawing/2014/main" id="{46E1A899-6475-4C36-890B-85392BBFA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85912" y="1696299"/>
            <a:ext cx="914400" cy="914400"/>
          </a:xfrm>
          <a:prstGeom prst="rect">
            <a:avLst/>
          </a:prstGeom>
        </p:spPr>
      </p:pic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/>
              <a:t>3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1450893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B6180-BCA0-4F51-9F68-9E5BAB8A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65" y="1126313"/>
            <a:ext cx="3008313" cy="1162050"/>
          </a:xfrm>
        </p:spPr>
        <p:txBody>
          <a:bodyPr/>
          <a:lstStyle/>
          <a:p>
            <a:r>
              <a:rPr lang="es-CO" dirty="0"/>
              <a:t>Actividad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C7E43D4-8286-4BEE-907B-3A35AE701C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32565" y="2288363"/>
            <a:ext cx="7576605" cy="4691063"/>
          </a:xfrm>
        </p:spPr>
        <p:txBody>
          <a:bodyPr>
            <a:normAutofit/>
          </a:bodyPr>
          <a:lstStyle/>
          <a:p>
            <a:pPr algn="just"/>
            <a:r>
              <a:rPr lang="es-ES" sz="2400" b="0" i="0" dirty="0">
                <a:effectLst/>
                <a:latin typeface="Söhne"/>
              </a:rPr>
              <a:t>Grafique en el dominio del tiempo:</a:t>
            </a:r>
            <a:endParaRPr lang="es-CO" sz="1600" dirty="0"/>
          </a:p>
        </p:txBody>
      </p:sp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4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D94DC80-277A-F307-F8AF-66C1BDD68F86}"/>
                  </a:ext>
                </a:extLst>
              </p:cNvPr>
              <p:cNvSpPr txBox="1"/>
              <p:nvPr/>
            </p:nvSpPr>
            <p:spPr>
              <a:xfrm>
                <a:off x="2267744" y="3429000"/>
                <a:ext cx="4580388" cy="6476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s-ES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0,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06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25</m:t>
                          </m:r>
                        </m:num>
                        <m:den>
                          <m:sSup>
                            <m:sSupPr>
                              <m:ctrlP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ES" b="0" i="1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+0,</m:t>
                          </m:r>
                          <m:r>
                            <a:rPr lang="es-CO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ES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+0,25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ED94DC80-277A-F307-F8AF-66C1BDD68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44" y="3429000"/>
                <a:ext cx="4580388" cy="6476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27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B1B6180-BCA0-4F51-9F68-9E5BAB8A4FD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15427" y="3299061"/>
                <a:ext cx="7113145" cy="1162050"/>
              </a:xfrm>
            </p:spPr>
            <p:txBody>
              <a:bodyPr>
                <a:normAutofit fontScale="90000"/>
              </a:bodyPr>
              <a:lstStyle/>
              <a:p>
                <a:r>
                  <a:rPr lang="es-CO" dirty="0"/>
                  <a:t>Tome muestras de la señal para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s-E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s-E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0.5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 1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 5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10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 20</m:t>
                    </m:r>
                    <m:r>
                      <a:rPr lang="es-CO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br>
                  <a:rPr lang="es-ES" b="0" dirty="0"/>
                </a:br>
                <a:br>
                  <a:rPr lang="es-ES" b="0" dirty="0"/>
                </a:br>
                <a:r>
                  <a:rPr lang="es-ES" b="0" dirty="0"/>
                  <a:t>(es decir graficar el valor específico de la función en intervalos </a:t>
                </a:r>
                <a:r>
                  <a:rPr lang="es-ES" b="0" dirty="0" err="1"/>
                  <a:t>Ts</a:t>
                </a:r>
                <a:r>
                  <a:rPr lang="es-ES" dirty="0"/>
                  <a:t>)</a:t>
                </a:r>
                <a:r>
                  <a:rPr lang="es-ES" b="0" dirty="0"/>
                  <a:t> </a:t>
                </a:r>
                <a:br>
                  <a:rPr lang="es-ES" b="0" dirty="0"/>
                </a:br>
                <a:br>
                  <a:rPr lang="es-ES" b="0" dirty="0"/>
                </a:br>
                <a:r>
                  <a:rPr lang="es-ES" b="0" dirty="0"/>
                  <a:t>Compare y concluya</a:t>
                </a:r>
                <a:endParaRPr lang="es-CO" dirty="0"/>
              </a:p>
            </p:txBody>
          </p:sp>
        </mc:Choice>
        <mc:Fallback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FB1B6180-BCA0-4F51-9F68-9E5BAB8A4F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15427" y="3299061"/>
                <a:ext cx="7113145" cy="1162050"/>
              </a:xfrm>
              <a:blipFill>
                <a:blip r:embed="rId2"/>
                <a:stretch>
                  <a:fillRect l="-1115" t="-95288" b="-1047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5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</p:spTree>
    <p:extLst>
      <p:ext uri="{BB962C8B-B14F-4D97-AF65-F5344CB8AC3E}">
        <p14:creationId xmlns:p14="http://schemas.microsoft.com/office/powerpoint/2010/main" val="2466727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6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7636F81D-D7A7-D5E6-2039-EED19FC9F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9" y="2618277"/>
            <a:ext cx="2337837" cy="1785943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7DD8B9A1-E60B-E22B-A322-B6DEC8C36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0923" y="2550252"/>
            <a:ext cx="2483769" cy="1883615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8E32653-C8EF-C7D9-240D-3F50EDA57B5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68144" y="1118971"/>
            <a:ext cx="2851850" cy="213064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D49B1E46-F7DD-492F-8ADC-355992EF2C3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1905" y="3707212"/>
            <a:ext cx="2360313" cy="1759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177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7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4BA5AD9-24C0-7731-EFE5-29DE8269F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9" y="2618277"/>
            <a:ext cx="2337837" cy="1785943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201CF85-41AF-50F1-4E97-D353EF5B91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3986" y="2471991"/>
            <a:ext cx="2559742" cy="1950636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735914C-07EA-63A7-A889-0C6304A49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8312" y="1144433"/>
            <a:ext cx="3040232" cy="22845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DC4AC23-5F09-400A-D767-B7CEC7FE30A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61988" y="3550266"/>
            <a:ext cx="2810511" cy="21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69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8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F68BBE5-95F9-FC7D-F929-2DD841329D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616" y="2524372"/>
            <a:ext cx="2640559" cy="1973751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4615798-F36E-9FDE-CCAE-49865332B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8779" y="2618277"/>
            <a:ext cx="2337837" cy="17859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C93F48B-F981-1D46-468C-0ECD889564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08359" y="839478"/>
            <a:ext cx="2757272" cy="2077944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75D6C881-8447-CE87-F5CE-CBEA73BEFA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08359" y="3061338"/>
            <a:ext cx="2674482" cy="207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851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1 Título">
            <a:extLst>
              <a:ext uri="{FF2B5EF4-FFF2-40B4-BE49-F238E27FC236}">
                <a16:creationId xmlns:a16="http://schemas.microsoft.com/office/drawing/2014/main" id="{AF4E183E-A171-4923-A99E-D149888CEC37}"/>
              </a:ext>
            </a:extLst>
          </p:cNvPr>
          <p:cNvSpPr txBox="1">
            <a:spLocks/>
          </p:cNvSpPr>
          <p:nvPr/>
        </p:nvSpPr>
        <p:spPr bwMode="auto">
          <a:xfrm>
            <a:off x="0" y="-28575"/>
            <a:ext cx="779463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000" b="1" kern="1200">
                <a:solidFill>
                  <a:schemeClr val="tx1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/>
            <a:r>
              <a:rPr lang="es-CO" altLang="es-CO" sz="3600" b="0" dirty="0"/>
              <a:t>9</a:t>
            </a:r>
          </a:p>
        </p:txBody>
      </p:sp>
      <p:pic>
        <p:nvPicPr>
          <p:cNvPr id="14" name="Picture 4" descr="Programas - Intranet ETITC">
            <a:extLst>
              <a:ext uri="{FF2B5EF4-FFF2-40B4-BE49-F238E27FC236}">
                <a16:creationId xmlns:a16="http://schemas.microsoft.com/office/drawing/2014/main" id="{EC83F540-C4A2-EE56-0418-B8CD7CA172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2 Subtítulo">
            <a:extLst>
              <a:ext uri="{FF2B5EF4-FFF2-40B4-BE49-F238E27FC236}">
                <a16:creationId xmlns:a16="http://schemas.microsoft.com/office/drawing/2014/main" id="{AD83FA30-4A3C-43B8-17CD-C08519129156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>
                <a:solidFill>
                  <a:schemeClr val="tx1">
                    <a:lumMod val="75000"/>
                    <a:lumOff val="25000"/>
                  </a:schemeClr>
                </a:solidFill>
              </a:rPr>
              <a:t> 6065 SISTEMAS DE CONTROL II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D4615798-F36E-9FDE-CCAE-49865332B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779" y="2618277"/>
            <a:ext cx="2337837" cy="178594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0228D5E-1243-B952-E6DA-675B161FF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6616" y="2468603"/>
            <a:ext cx="2775008" cy="208528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D16D06EC-E5D1-3FE1-FB57-D04F17BB48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07789" y="839478"/>
            <a:ext cx="3004238" cy="226620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1846AD7A-C189-31E9-D92F-6878360495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99569" y="3054376"/>
            <a:ext cx="3012458" cy="2266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6470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25820C3-FD82-4EFC-BF14-EAF1F9613F52}">
  <ds:schemaRefs>
    <ds:schemaRef ds:uri="669280c1-d17e-4d1d-bd7f-b4f14cc6bf1d"/>
    <ds:schemaRef ds:uri="bdc56f61-abc0-4f7e-bfec-a93ccd1ae88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0825853C-1B27-4995-A583-4D39F900BB7F}">
  <ds:schemaRefs>
    <ds:schemaRef ds:uri="669280c1-d17e-4d1d-bd7f-b4f14cc6bf1d"/>
    <ds:schemaRef ds:uri="bdc56f61-abc0-4f7e-bfec-a93ccd1ae886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</TotalTime>
  <Words>675</Words>
  <Application>Microsoft Office PowerPoint</Application>
  <PresentationFormat>Carta (216 x 279 mm)</PresentationFormat>
  <Paragraphs>143</Paragraphs>
  <Slides>18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Cambria Math</vt:lpstr>
      <vt:lpstr>Söhne</vt:lpstr>
      <vt:lpstr>Tema de Office</vt:lpstr>
      <vt:lpstr>1</vt:lpstr>
      <vt:lpstr>2</vt:lpstr>
      <vt:lpstr>OBJETIVO</vt:lpstr>
      <vt:lpstr>Actividad</vt:lpstr>
      <vt:lpstr>Tome muestras de la señal para T_s  :0.5s, 1s, 2s 5s,10s y 20s  (es decir graficar el valor específico de la función en intervalos Ts)   Compare y concluya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13</cp:revision>
  <dcterms:created xsi:type="dcterms:W3CDTF">2008-03-11T21:51:34Z</dcterms:created>
  <dcterms:modified xsi:type="dcterms:W3CDTF">2024-10-08T20:28:52Z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