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559D4-F3BC-4319-AC4E-C34CC9E1C539}" v="3" dt="2024-10-08T19:51:58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5" autoAdjust="0"/>
  </p:normalViewPr>
  <p:slideViewPr>
    <p:cSldViewPr snapToGrid="0">
      <p:cViewPr varScale="1">
        <p:scale>
          <a:sx n="142" d="100"/>
          <a:sy n="142" d="100"/>
        </p:scale>
        <p:origin x="2334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0EF559D4-F3BC-4319-AC4E-C34CC9E1C539}"/>
    <pc:docChg chg="custSel modSld">
      <pc:chgData name="JHEYSON FABIAN VILLAVISAN BUITRAGO" userId="e5ced5c2-d787-455d-b115-4f08a699b8c8" providerId="ADAL" clId="{0EF559D4-F3BC-4319-AC4E-C34CC9E1C539}" dt="2024-10-08T19:59:23.384" v="4" actId="1076"/>
      <pc:docMkLst>
        <pc:docMk/>
      </pc:docMkLst>
      <pc:sldChg chg="addSp delSp modSp mod">
        <pc:chgData name="JHEYSON FABIAN VILLAVISAN BUITRAGO" userId="e5ced5c2-d787-455d-b115-4f08a699b8c8" providerId="ADAL" clId="{0EF559D4-F3BC-4319-AC4E-C34CC9E1C539}" dt="2024-10-08T19:51:58.124" v="3" actId="478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0EF559D4-F3BC-4319-AC4E-C34CC9E1C539}" dt="2024-10-08T19:51:56.874" v="2" actId="478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e5ced5c2-d787-455d-b115-4f08a699b8c8" providerId="ADAL" clId="{0EF559D4-F3BC-4319-AC4E-C34CC9E1C539}" dt="2024-10-08T19:51:58.124" v="3" actId="478"/>
          <ac:spMkLst>
            <pc:docMk/>
            <pc:sldMk cId="2505371292" sldId="270"/>
            <ac:spMk id="9" creationId="{AAD4009E-1BC8-C70B-C6E8-9825F18FD20B}"/>
          </ac:spMkLst>
        </pc:spChg>
        <pc:graphicFrameChg chg="add mod">
          <ac:chgData name="JHEYSON FABIAN VILLAVISAN BUITRAGO" userId="e5ced5c2-d787-455d-b115-4f08a699b8c8" providerId="ADAL" clId="{0EF559D4-F3BC-4319-AC4E-C34CC9E1C539}" dt="2024-10-08T19:51:53.803" v="1"/>
          <ac:graphicFrameMkLst>
            <pc:docMk/>
            <pc:sldMk cId="2505371292" sldId="270"/>
            <ac:graphicFrameMk id="2" creationId="{E01BCD37-5845-25BF-BF5A-34DC8433EE2B}"/>
          </ac:graphicFrameMkLst>
        </pc:graphicFrameChg>
        <pc:graphicFrameChg chg="del">
          <ac:chgData name="JHEYSON FABIAN VILLAVISAN BUITRAGO" userId="e5ced5c2-d787-455d-b115-4f08a699b8c8" providerId="ADAL" clId="{0EF559D4-F3BC-4319-AC4E-C34CC9E1C539}" dt="2024-10-08T19:51:52.632" v="0" actId="478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modSp mod">
        <pc:chgData name="JHEYSON FABIAN VILLAVISAN BUITRAGO" userId="e5ced5c2-d787-455d-b115-4f08a699b8c8" providerId="ADAL" clId="{0EF559D4-F3BC-4319-AC4E-C34CC9E1C539}" dt="2024-10-08T19:59:23.384" v="4" actId="1076"/>
        <pc:sldMkLst>
          <pc:docMk/>
          <pc:sldMk cId="2466727722" sldId="279"/>
        </pc:sldMkLst>
        <pc:picChg chg="mod">
          <ac:chgData name="JHEYSON FABIAN VILLAVISAN BUITRAGO" userId="e5ced5c2-d787-455d-b115-4f08a699b8c8" providerId="ADAL" clId="{0EF559D4-F3BC-4319-AC4E-C34CC9E1C539}" dt="2024-10-08T19:59:23.384" v="4" actId="1076"/>
          <ac:picMkLst>
            <pc:docMk/>
            <pc:sldMk cId="2466727722" sldId="279"/>
            <ac:picMk id="7" creationId="{3C2B809F-F776-BA4B-4BFF-41BDD6C27FE3}"/>
          </ac:picMkLst>
        </pc:picChg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  <pc:spChg chg="del">
          <ac:chgData name="JHEYSON FABIAN VILLAVISAN BUITRAGO" userId="S::jfvillavisanb@itc.edu.co::e5ced5c2-d787-455d-b115-4f08a699b8c8" providerId="AD" clId="Web-{9FFA3762-D21C-6281-353B-ACF4B16C48B6}" dt="2023-08-23T01:58:56.493" v="7"/>
          <ac:spMkLst>
            <pc:docMk/>
            <pc:sldMk cId="4107059945" sldId="282"/>
            <ac:spMk id="2" creationId="{3B5BAF9D-0114-E32F-3DB7-36F1D9EB4053}"/>
          </ac:spMkLst>
        </pc:spChg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  <pc:spChg chg="mod">
          <ac:chgData name="JHEYSON FABIAN VILLAVISAN BUITRAGO" userId="S::jfvillavisanb@itc.edu.co::e5ced5c2-d787-455d-b115-4f08a699b8c8" providerId="AD" clId="Web-{9FFA3762-D21C-6281-353B-ACF4B16C48B6}" dt="2023-08-22T23:14:38.946" v="6" actId="20577"/>
          <ac:spMkLst>
            <pc:docMk/>
            <pc:sldMk cId="2611572295" sldId="286"/>
            <ac:spMk id="2" creationId="{D8D66AC1-10B3-7F04-71F8-9B6759C1F3D2}"/>
          </ac:spMkLst>
        </pc:spChg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  <pc:spChg chg="mod">
          <ac:chgData name="FABIAN PALACIO ARANGO" userId="S::fpalacioa@itc.edu.co::0e2bfb71-32b6-4edd-85c7-a9cbf704e9d1" providerId="AD" clId="Web-{CA1A62E4-186B-A9AA-2055-2FB961D828AF}" dt="2023-08-30T01:35:30.919" v="0" actId="1076"/>
          <ac:spMkLst>
            <pc:docMk/>
            <pc:sldMk cId="2152738375" sldId="279"/>
            <ac:spMk id="16" creationId="{61C30305-C78C-F687-635F-1E0E3726D49F}"/>
          </ac:spMkLst>
        </pc:spChg>
      </pc:sldChg>
    </pc:docChg>
  </pc:docChgLst>
  <pc:docChgLst>
    <pc:chgData name="JHEYSON FABIAN VILLAVISAN BUITRAGO" userId="e5ced5c2-d787-455d-b115-4f08a699b8c8" providerId="ADAL" clId="{5B1FDE35-D1E6-4256-8898-2C93837AC47A}"/>
    <pc:docChg chg="undo custSel addSld delSld modSld modSection">
      <pc:chgData name="JHEYSON FABIAN VILLAVISAN BUITRAGO" userId="e5ced5c2-d787-455d-b115-4f08a699b8c8" providerId="ADAL" clId="{5B1FDE35-D1E6-4256-8898-2C93837AC47A}" dt="2023-09-10T19:23:27.772" v="628" actId="5793"/>
      <pc:docMkLst>
        <pc:docMk/>
      </pc:docMkLst>
      <pc:sldChg chg="modSp mod">
        <pc:chgData name="JHEYSON FABIAN VILLAVISAN BUITRAGO" userId="e5ced5c2-d787-455d-b115-4f08a699b8c8" providerId="ADAL" clId="{5B1FDE35-D1E6-4256-8898-2C93837AC47A}" dt="2023-09-10T17:05:21.929" v="12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5B1FDE35-D1E6-4256-8898-2C93837AC47A}" dt="2023-09-10T17:05:21.929" v="12" actId="20577"/>
          <ac:spMkLst>
            <pc:docMk/>
            <pc:sldMk cId="3709177429" sldId="27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B1FDE35-D1E6-4256-8898-2C93837AC47A}" dt="2023-09-10T17:11:23.170" v="256" actId="20577"/>
        <pc:sldMkLst>
          <pc:docMk/>
          <pc:sldMk cId="1337945214" sldId="276"/>
        </pc:sldMkLst>
        <pc:spChg chg="mod">
          <ac:chgData name="JHEYSON FABIAN VILLAVISAN BUITRAGO" userId="e5ced5c2-d787-455d-b115-4f08a699b8c8" providerId="ADAL" clId="{5B1FDE35-D1E6-4256-8898-2C93837AC47A}" dt="2023-09-10T17:11:23.170" v="256" actId="20577"/>
          <ac:spMkLst>
            <pc:docMk/>
            <pc:sldMk cId="1337945214" sldId="276"/>
            <ac:spMk id="2" creationId="{8B0794F0-6500-1A1C-3C13-CAFA1EE7248A}"/>
          </ac:spMkLst>
        </pc:spChg>
      </pc:sldChg>
      <pc:sldChg chg="addSp delSp modSp mod modNotes modNotesTx">
        <pc:chgData name="JHEYSON FABIAN VILLAVISAN BUITRAGO" userId="e5ced5c2-d787-455d-b115-4f08a699b8c8" providerId="ADAL" clId="{5B1FDE35-D1E6-4256-8898-2C93837AC47A}" dt="2023-09-10T19:22:19.204" v="611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B1FDE35-D1E6-4256-8898-2C93837AC47A}" dt="2023-09-10T18:24:19.403" v="593" actId="20577"/>
          <ac:spMkLst>
            <pc:docMk/>
            <pc:sldMk cId="3289317891" sldId="277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B1FDE35-D1E6-4256-8898-2C93837AC47A}" dt="2023-09-10T19:22:19.204" v="611" actId="20577"/>
          <ac:spMkLst>
            <pc:docMk/>
            <pc:sldMk cId="3289317891" sldId="277"/>
            <ac:spMk id="7" creationId="{CA627DF2-87E8-478C-03B1-91C42DE1B811}"/>
          </ac:spMkLst>
        </pc:spChg>
        <pc:spChg chg="mod">
          <ac:chgData name="JHEYSON FABIAN VILLAVISAN BUITRAGO" userId="e5ced5c2-d787-455d-b115-4f08a699b8c8" providerId="ADAL" clId="{5B1FDE35-D1E6-4256-8898-2C93837AC47A}" dt="2023-09-10T18:22:06.302" v="549" actId="1076"/>
          <ac:spMkLst>
            <pc:docMk/>
            <pc:sldMk cId="3289317891" sldId="277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5B1FDE35-D1E6-4256-8898-2C93837AC47A}" dt="2023-09-10T17:23:19.302" v="291" actId="478"/>
          <ac:picMkLst>
            <pc:docMk/>
            <pc:sldMk cId="3289317891" sldId="277"/>
            <ac:picMk id="4" creationId="{D945AB0F-9D01-4726-2247-4C8A1FF55F39}"/>
          </ac:picMkLst>
        </pc:picChg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1782819992" sldId="278"/>
        </pc:sldMkLst>
      </pc:sldChg>
      <pc:sldChg chg="addSp delSp modSp add mod">
        <pc:chgData name="JHEYSON FABIAN VILLAVISAN BUITRAGO" userId="e5ced5c2-d787-455d-b115-4f08a699b8c8" providerId="ADAL" clId="{5B1FDE35-D1E6-4256-8898-2C93837AC47A}" dt="2023-09-10T19:23:27.772" v="628" actId="5793"/>
        <pc:sldMkLst>
          <pc:docMk/>
          <pc:sldMk cId="2818467161" sldId="278"/>
        </pc:sldMkLst>
        <pc:spChg chg="del">
          <ac:chgData name="JHEYSON FABIAN VILLAVISAN BUITRAGO" userId="e5ced5c2-d787-455d-b115-4f08a699b8c8" providerId="ADAL" clId="{5B1FDE35-D1E6-4256-8898-2C93837AC47A}" dt="2023-09-10T18:41:15.829" v="596" actId="478"/>
          <ac:spMkLst>
            <pc:docMk/>
            <pc:sldMk cId="2818467161" sldId="278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B1FDE35-D1E6-4256-8898-2C93837AC47A}" dt="2023-09-10T19:23:14.779" v="616" actId="1076"/>
          <ac:spMkLst>
            <pc:docMk/>
            <pc:sldMk cId="2818467161" sldId="278"/>
            <ac:spMk id="3" creationId="{773FAF0B-C2E2-C9F2-7112-1EB60452E8ED}"/>
          </ac:spMkLst>
        </pc:spChg>
        <pc:spChg chg="add mod">
          <ac:chgData name="JHEYSON FABIAN VILLAVISAN BUITRAGO" userId="e5ced5c2-d787-455d-b115-4f08a699b8c8" providerId="ADAL" clId="{5B1FDE35-D1E6-4256-8898-2C93837AC47A}" dt="2023-09-10T19:23:27.772" v="628" actId="5793"/>
          <ac:spMkLst>
            <pc:docMk/>
            <pc:sldMk cId="2818467161" sldId="278"/>
            <ac:spMk id="4" creationId="{6B4B697C-994E-F1A4-5D65-495C99EA75D7}"/>
          </ac:spMkLst>
        </pc:spChg>
        <pc:spChg chg="del">
          <ac:chgData name="JHEYSON FABIAN VILLAVISAN BUITRAGO" userId="e5ced5c2-d787-455d-b115-4f08a699b8c8" providerId="ADAL" clId="{5B1FDE35-D1E6-4256-8898-2C93837AC47A}" dt="2023-09-10T18:41:17.768" v="597" actId="478"/>
          <ac:spMkLst>
            <pc:docMk/>
            <pc:sldMk cId="2818467161" sldId="278"/>
            <ac:spMk id="7" creationId="{CA627DF2-87E8-478C-03B1-91C42DE1B811}"/>
          </ac:spMkLst>
        </pc:spChg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152738375" sldId="279"/>
        </pc:sldMkLst>
      </pc:sldChg>
      <pc:sldChg chg="new del">
        <pc:chgData name="JHEYSON FABIAN VILLAVISAN BUITRAGO" userId="e5ced5c2-d787-455d-b115-4f08a699b8c8" providerId="ADAL" clId="{5B1FDE35-D1E6-4256-8898-2C93837AC47A}" dt="2023-09-10T19:18:02.045" v="607" actId="680"/>
        <pc:sldMkLst>
          <pc:docMk/>
          <pc:sldMk cId="2231495777" sldId="279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3562392407" sldId="281"/>
        </pc:sldMkLst>
      </pc:sldChg>
      <pc:sldChg chg="del modNotes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  <pc:graphicFrameChg chg="modGraphic">
          <ac:chgData name="JHEYSON FABIAN VILLAVISAN BUITRAGO" userId="e5ced5c2-d787-455d-b115-4f08a699b8c8" providerId="ADAL" clId="{5589F596-EE76-42B5-8430-0657D89CEE6B}" dt="2023-08-29T18:21:55.313" v="8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5589F596-EE76-42B5-8430-0657D89CEE6B}" dt="2023-08-29T18:23:03.579" v="44" actId="20577"/>
          <ac:spMkLst>
            <pc:docMk/>
            <pc:sldMk cId="3709177429" sldId="27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5589F596-EE76-42B5-8430-0657D89CEE6B}" dt="2023-08-29T18:39:28.298" v="368" actId="20577"/>
          <ac:spMkLst>
            <pc:docMk/>
            <pc:sldMk cId="1450893007" sldId="275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  <pc:spChg chg="mod">
          <ac:chgData name="JHEYSON FABIAN VILLAVISAN BUITRAGO" userId="e5ced5c2-d787-455d-b115-4f08a699b8c8" providerId="ADAL" clId="{5589F596-EE76-42B5-8430-0657D89CEE6B}" dt="2023-08-29T18:27:27.609" v="95" actId="1076"/>
          <ac:spMkLst>
            <pc:docMk/>
            <pc:sldMk cId="1337945214" sldId="276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589F596-EE76-42B5-8430-0657D89CEE6B}" dt="2023-08-29T18:23:23.829" v="71" actId="20577"/>
          <ac:spMkLst>
            <pc:docMk/>
            <pc:sldMk cId="1337945214" sldId="276"/>
            <ac:spMk id="16" creationId="{61C30305-C78C-F687-635F-1E0E3726D49F}"/>
          </ac:spMkLst>
        </pc:spChg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589F596-EE76-42B5-8430-0657D89CEE6B}" dt="2023-08-29T18:40:47.197" v="429" actId="20577"/>
          <ac:spMkLst>
            <pc:docMk/>
            <pc:sldMk cId="3289317891" sldId="277"/>
            <ac:spMk id="2" creationId="{8B0794F0-6500-1A1C-3C13-CAFA1EE7248A}"/>
          </ac:spMkLst>
        </pc:spChg>
        <pc:spChg chg="del mod">
          <ac:chgData name="JHEYSON FABIAN VILLAVISAN BUITRAGO" userId="e5ced5c2-d787-455d-b115-4f08a699b8c8" providerId="ADAL" clId="{5589F596-EE76-42B5-8430-0657D89CEE6B}" dt="2023-08-29T18:34:53.789" v="202" actId="478"/>
          <ac:spMkLst>
            <pc:docMk/>
            <pc:sldMk cId="3289317891" sldId="277"/>
            <ac:spMk id="3" creationId="{8F12B499-633C-01E3-DA9C-F461A36C3BC5}"/>
          </ac:spMkLst>
        </pc:spChg>
        <pc:spChg chg="del">
          <ac:chgData name="JHEYSON FABIAN VILLAVISAN BUITRAGO" userId="e5ced5c2-d787-455d-b115-4f08a699b8c8" providerId="ADAL" clId="{5589F596-EE76-42B5-8430-0657D89CEE6B}" dt="2023-08-29T18:34:56.017" v="203" actId="478"/>
          <ac:spMkLst>
            <pc:docMk/>
            <pc:sldMk cId="3289317891" sldId="277"/>
            <ac:spMk id="7" creationId="{8F88D0EC-F6BD-391C-B4EB-796E3ABF1D36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  <pc:spChg chg="mod">
          <ac:chgData name="JHEYSON FABIAN VILLAVISAN BUITRAGO" userId="e5ced5c2-d787-455d-b115-4f08a699b8c8" providerId="ADAL" clId="{5589F596-EE76-42B5-8430-0657D89CEE6B}" dt="2023-08-29T18:44:24.479" v="605" actId="20577"/>
          <ac:spMkLst>
            <pc:docMk/>
            <pc:sldMk cId="1782819992" sldId="278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589F596-EE76-42B5-8430-0657D89CEE6B}" dt="2023-08-29T18:41:44.567" v="432" actId="20577"/>
          <ac:spMkLst>
            <pc:docMk/>
            <pc:sldMk cId="1782819992" sldId="278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5589F596-EE76-42B5-8430-0657D89CEE6B}" dt="2023-08-29T18:41:57.348" v="463" actId="20577"/>
          <ac:spMkLst>
            <pc:docMk/>
            <pc:sldMk cId="1782819992" sldId="278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  <pc:spChg chg="mod">
          <ac:chgData name="JHEYSON FABIAN VILLAVISAN BUITRAGO" userId="e5ced5c2-d787-455d-b115-4f08a699b8c8" providerId="ADAL" clId="{5589F596-EE76-42B5-8430-0657D89CEE6B}" dt="2023-08-29T19:05:15.858" v="829" actId="20577"/>
          <ac:spMkLst>
            <pc:docMk/>
            <pc:sldMk cId="2152738375" sldId="279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589F596-EE76-42B5-8430-0657D89CEE6B}" dt="2023-08-29T19:44:11.763" v="979" actId="20577"/>
          <ac:spMkLst>
            <pc:docMk/>
            <pc:sldMk cId="2152738375" sldId="279"/>
            <ac:spMk id="3" creationId="{D3122CE0-C1CE-A049-9176-7F64B424B087}"/>
          </ac:spMkLst>
        </pc:spChg>
        <pc:spChg chg="add mod">
          <ac:chgData name="JHEYSON FABIAN VILLAVISAN BUITRAGO" userId="e5ced5c2-d787-455d-b115-4f08a699b8c8" providerId="ADAL" clId="{5589F596-EE76-42B5-8430-0657D89CEE6B}" dt="2023-08-29T19:46:18.922" v="1091" actId="20577"/>
          <ac:spMkLst>
            <pc:docMk/>
            <pc:sldMk cId="2152738375" sldId="279"/>
            <ac:spMk id="4" creationId="{156D4460-BDB7-C14D-E9C4-A3AB5A3A03FB}"/>
          </ac:spMkLst>
        </pc:spChg>
        <pc:spChg chg="mod">
          <ac:chgData name="JHEYSON FABIAN VILLAVISAN BUITRAGO" userId="e5ced5c2-d787-455d-b115-4f08a699b8c8" providerId="ADAL" clId="{5589F596-EE76-42B5-8430-0657D89CEE6B}" dt="2023-08-29T19:46:34.068" v="1094" actId="20577"/>
          <ac:spMkLst>
            <pc:docMk/>
            <pc:sldMk cId="2152738375" sldId="279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  <pc:spChg chg="add mod">
          <ac:chgData name="JHEYSON FABIAN VILLAVISAN BUITRAGO" userId="e5ced5c2-d787-455d-b115-4f08a699b8c8" providerId="ADAL" clId="{5589F596-EE76-42B5-8430-0657D89CEE6B}" dt="2023-08-29T19:43:06.297" v="943" actId="20577"/>
          <ac:spMkLst>
            <pc:docMk/>
            <pc:sldMk cId="4032729821" sldId="280"/>
            <ac:spMk id="7" creationId="{B9C24C51-E58F-FCCB-978A-B868D5F7727F}"/>
          </ac:spMkLst>
        </pc:spChg>
        <pc:spChg chg="add mod">
          <ac:chgData name="JHEYSON FABIAN VILLAVISAN BUITRAGO" userId="e5ced5c2-d787-455d-b115-4f08a699b8c8" providerId="ADAL" clId="{5589F596-EE76-42B5-8430-0657D89CEE6B}" dt="2023-08-29T19:43:10.164" v="946" actId="20577"/>
          <ac:spMkLst>
            <pc:docMk/>
            <pc:sldMk cId="4032729821" sldId="280"/>
            <ac:spMk id="8" creationId="{3760885B-1F3D-999D-41B8-BB830B3E13D2}"/>
          </ac:spMkLst>
        </pc:spChg>
        <pc:spChg chg="add mod">
          <ac:chgData name="JHEYSON FABIAN VILLAVISAN BUITRAGO" userId="e5ced5c2-d787-455d-b115-4f08a699b8c8" providerId="ADAL" clId="{5589F596-EE76-42B5-8430-0657D89CEE6B}" dt="2023-08-29T19:43:12.330" v="949" actId="20577"/>
          <ac:spMkLst>
            <pc:docMk/>
            <pc:sldMk cId="4032729821" sldId="280"/>
            <ac:spMk id="9" creationId="{8D3451ED-0988-6CC8-0D04-59E55FE851F0}"/>
          </ac:spMkLst>
        </pc:spChg>
        <pc:spChg chg="mod">
          <ac:chgData name="JHEYSON FABIAN VILLAVISAN BUITRAGO" userId="e5ced5c2-d787-455d-b115-4f08a699b8c8" providerId="ADAL" clId="{5589F596-EE76-42B5-8430-0657D89CEE6B}" dt="2023-08-29T18:52:56.167" v="786" actId="20577"/>
          <ac:spMkLst>
            <pc:docMk/>
            <pc:sldMk cId="4032729821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5589F596-EE76-42B5-8430-0657D89CEE6B}" dt="2023-08-29T18:52:46.272" v="784" actId="20577"/>
          <ac:spMkLst>
            <pc:docMk/>
            <pc:sldMk cId="4032729821" sldId="280"/>
            <ac:spMk id="16" creationId="{61C30305-C78C-F687-635F-1E0E3726D49F}"/>
          </ac:spMkLst>
        </pc:spChg>
        <pc:picChg chg="add mod">
          <ac:chgData name="JHEYSON FABIAN VILLAVISAN BUITRAGO" userId="e5ced5c2-d787-455d-b115-4f08a699b8c8" providerId="ADAL" clId="{5589F596-EE76-42B5-8430-0657D89CEE6B}" dt="2023-08-29T18:53:08.488" v="825" actId="14100"/>
          <ac:picMkLst>
            <pc:docMk/>
            <pc:sldMk cId="4032729821" sldId="280"/>
            <ac:picMk id="4" creationId="{7F3F3859-A932-8E5F-F88B-5C5FE6DB4542}"/>
          </ac:picMkLst>
        </pc:pic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  <pc:spChg chg="mod">
          <ac:chgData name="JHEYSON FABIAN VILLAVISAN BUITRAGO" userId="e5ced5c2-d787-455d-b115-4f08a699b8c8" providerId="ADAL" clId="{5589F596-EE76-42B5-8430-0657D89CEE6B}" dt="2023-08-29T19:18:34.161" v="940" actId="20577"/>
          <ac:spMkLst>
            <pc:docMk/>
            <pc:sldMk cId="3562392407" sldId="281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589F596-EE76-42B5-8430-0657D89CEE6B}" dt="2023-08-29T19:12:33.201" v="861" actId="20577"/>
          <ac:spMkLst>
            <pc:docMk/>
            <pc:sldMk cId="3562392407" sldId="281"/>
            <ac:spMk id="3" creationId="{13B98BC1-88AA-5199-133B-527E2D0EDCBE}"/>
          </ac:spMkLst>
        </pc:spChg>
        <pc:spChg chg="mod">
          <ac:chgData name="JHEYSON FABIAN VILLAVISAN BUITRAGO" userId="e5ced5c2-d787-455d-b115-4f08a699b8c8" providerId="ADAL" clId="{5589F596-EE76-42B5-8430-0657D89CEE6B}" dt="2023-08-29T19:12:57.771" v="867" actId="20577"/>
          <ac:spMkLst>
            <pc:docMk/>
            <pc:sldMk cId="3562392407" sldId="281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5589F596-EE76-42B5-8430-0657D89CEE6B}" dt="2023-08-29T19:05:52.018" v="845" actId="20577"/>
          <ac:spMkLst>
            <pc:docMk/>
            <pc:sldMk cId="3562392407" sldId="281"/>
            <ac:spMk id="16" creationId="{61C30305-C78C-F687-635F-1E0E3726D49F}"/>
          </ac:spMkLst>
        </pc:spChg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  <pc:spChg chg="mod">
          <ac:chgData name="JHEYSON FABIAN VILLAVISAN BUITRAGO" userId="e5ced5c2-d787-455d-b115-4f08a699b8c8" providerId="ADAL" clId="{5589F596-EE76-42B5-8430-0657D89CEE6B}" dt="2023-08-29T20:01:25.262" v="1286" actId="20577"/>
          <ac:spMkLst>
            <pc:docMk/>
            <pc:sldMk cId="2682498100" sldId="282"/>
            <ac:spMk id="2" creationId="{8B0794F0-6500-1A1C-3C13-CAFA1EE7248A}"/>
          </ac:spMkLst>
        </pc:spChg>
        <pc:spChg chg="del">
          <ac:chgData name="JHEYSON FABIAN VILLAVISAN BUITRAGO" userId="e5ced5c2-d787-455d-b115-4f08a699b8c8" providerId="ADAL" clId="{5589F596-EE76-42B5-8430-0657D89CEE6B}" dt="2023-08-29T19:46:04.927" v="1087" actId="478"/>
          <ac:spMkLst>
            <pc:docMk/>
            <pc:sldMk cId="2682498100" sldId="282"/>
            <ac:spMk id="3" creationId="{13B98BC1-88AA-5199-133B-527E2D0EDCBE}"/>
          </ac:spMkLst>
        </pc:spChg>
        <pc:spChg chg="mod">
          <ac:chgData name="JHEYSON FABIAN VILLAVISAN BUITRAGO" userId="e5ced5c2-d787-455d-b115-4f08a699b8c8" providerId="ADAL" clId="{5589F596-EE76-42B5-8430-0657D89CEE6B}" dt="2023-08-29T19:46:38.903" v="1099" actId="20577"/>
          <ac:spMkLst>
            <pc:docMk/>
            <pc:sldMk cId="2682498100" sldId="282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  <pc:spChg chg="mod">
          <ac:chgData name="Usuario invitado" userId="S::urn:spo:anon#6bd7c26c65bd2cdbcdee62a10f47a261720ad772aa58bea8cbf17d636119b139::" providerId="AD" clId="Web-{534F55D9-02E8-49FF-B174-78DCA00DAE0A}" dt="2023-08-30T01:41:17.641" v="2" actId="20577"/>
          <ac:spMkLst>
            <pc:docMk/>
            <pc:sldMk cId="2682498100" sldId="282"/>
            <ac:spMk id="2" creationId="{8B0794F0-6500-1A1C-3C13-CAFA1EE7248A}"/>
          </ac:spMkLst>
        </pc:spChg>
      </pc:sldChg>
    </pc:docChg>
  </pc:docChgLst>
  <pc:docChgLst>
    <pc:chgData name="JHEYSON FABIAN VILLAVISAN BUITRAGO" userId="e5ced5c2-d787-455d-b115-4f08a699b8c8" providerId="ADAL" clId="{CD7FAFD9-64CF-4C8A-BD35-09AD30AE3641}"/>
    <pc:docChg chg="undo custSel addSld delSld modSld modSection">
      <pc:chgData name="JHEYSON FABIAN VILLAVISAN BUITRAGO" userId="e5ced5c2-d787-455d-b115-4f08a699b8c8" providerId="ADAL" clId="{CD7FAFD9-64CF-4C8A-BD35-09AD30AE3641}" dt="2023-09-26T20:43:44.287" v="1435" actId="20577"/>
      <pc:docMkLst>
        <pc:docMk/>
      </pc:docMkLst>
      <pc:sldChg chg="modSp mod">
        <pc:chgData name="JHEYSON FABIAN VILLAVISAN BUITRAGO" userId="e5ced5c2-d787-455d-b115-4f08a699b8c8" providerId="ADAL" clId="{CD7FAFD9-64CF-4C8A-BD35-09AD30AE3641}" dt="2023-09-26T19:06:29.231" v="130" actId="13926"/>
        <pc:sldMkLst>
          <pc:docMk/>
          <pc:sldMk cId="2505371292" sldId="270"/>
        </pc:sldMkLst>
        <pc:graphicFrameChg chg="modGraphic">
          <ac:chgData name="JHEYSON FABIAN VILLAVISAN BUITRAGO" userId="e5ced5c2-d787-455d-b115-4f08a699b8c8" providerId="ADAL" clId="{CD7FAFD9-64CF-4C8A-BD35-09AD30AE3641}" dt="2023-09-26T19:06:29.231" v="130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">
        <pc:chgData name="JHEYSON FABIAN VILLAVISAN BUITRAGO" userId="e5ced5c2-d787-455d-b115-4f08a699b8c8" providerId="ADAL" clId="{CD7FAFD9-64CF-4C8A-BD35-09AD30AE3641}" dt="2023-09-26T19:18:35.121" v="357" actId="20577"/>
        <pc:sldMkLst>
          <pc:docMk/>
          <pc:sldMk cId="3709177429" sldId="274"/>
        </pc:sldMkLst>
        <pc:spChg chg="add del mod">
          <ac:chgData name="JHEYSON FABIAN VILLAVISAN BUITRAGO" userId="e5ced5c2-d787-455d-b115-4f08a699b8c8" providerId="ADAL" clId="{CD7FAFD9-64CF-4C8A-BD35-09AD30AE3641}" dt="2023-09-26T18:46:27.970" v="29" actId="478"/>
          <ac:spMkLst>
            <pc:docMk/>
            <pc:sldMk cId="3709177429" sldId="274"/>
            <ac:spMk id="3" creationId="{55330EAE-0520-29A0-09CD-04463895F0B3}"/>
          </ac:spMkLst>
        </pc:spChg>
        <pc:spChg chg="mod">
          <ac:chgData name="JHEYSON FABIAN VILLAVISAN BUITRAGO" userId="e5ced5c2-d787-455d-b115-4f08a699b8c8" providerId="ADAL" clId="{CD7FAFD9-64CF-4C8A-BD35-09AD30AE3641}" dt="2023-09-26T19:18:35.121" v="357" actId="20577"/>
          <ac:spMkLst>
            <pc:docMk/>
            <pc:sldMk cId="3709177429" sldId="274"/>
            <ac:spMk id="10" creationId="{AF4E183E-A171-4923-A99E-D149888CEC37}"/>
          </ac:spMkLst>
        </pc:spChg>
        <pc:spChg chg="del mod">
          <ac:chgData name="JHEYSON FABIAN VILLAVISAN BUITRAGO" userId="e5ced5c2-d787-455d-b115-4f08a699b8c8" providerId="ADAL" clId="{CD7FAFD9-64CF-4C8A-BD35-09AD30AE3641}" dt="2023-09-26T18:46:24.811" v="28" actId="478"/>
          <ac:spMkLst>
            <pc:docMk/>
            <pc:sldMk cId="3709177429" sldId="274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CD7FAFD9-64CF-4C8A-BD35-09AD30AE3641}" dt="2023-09-26T19:01:54.066" v="62" actId="478"/>
          <ac:picMkLst>
            <pc:docMk/>
            <pc:sldMk cId="3709177429" sldId="274"/>
            <ac:picMk id="6" creationId="{ADD1C1F9-3E75-5AEB-7A7E-EEA0B265644C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01:55.847" v="63" actId="478"/>
          <ac:picMkLst>
            <pc:docMk/>
            <pc:sldMk cId="3709177429" sldId="274"/>
            <ac:picMk id="8" creationId="{CD8AF81D-A27A-8D80-E937-E35A3F59B64A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01:56.345" v="64" actId="478"/>
          <ac:picMkLst>
            <pc:docMk/>
            <pc:sldMk cId="3709177429" sldId="274"/>
            <ac:picMk id="11" creationId="{BB7EA462-FD69-38B2-8C43-4E16A07C35AA}"/>
          </ac:picMkLst>
        </pc:picChg>
        <pc:picChg chg="add mod">
          <ac:chgData name="JHEYSON FABIAN VILLAVISAN BUITRAGO" userId="e5ced5c2-d787-455d-b115-4f08a699b8c8" providerId="ADAL" clId="{CD7FAFD9-64CF-4C8A-BD35-09AD30AE3641}" dt="2023-09-26T19:02:01.568" v="68" actId="14100"/>
          <ac:picMkLst>
            <pc:docMk/>
            <pc:sldMk cId="3709177429" sldId="274"/>
            <ac:picMk id="13" creationId="{7636F81D-D7A7-D5E6-2039-EED19FC9F423}"/>
          </ac:picMkLst>
        </pc:picChg>
        <pc:picChg chg="add mod">
          <ac:chgData name="JHEYSON FABIAN VILLAVISAN BUITRAGO" userId="e5ced5c2-d787-455d-b115-4f08a699b8c8" providerId="ADAL" clId="{CD7FAFD9-64CF-4C8A-BD35-09AD30AE3641}" dt="2023-09-26T19:02:38.282" v="72" actId="14100"/>
          <ac:picMkLst>
            <pc:docMk/>
            <pc:sldMk cId="3709177429" sldId="274"/>
            <ac:picMk id="17" creationId="{7DD8B9A1-E60B-E22B-A322-B6DEC8C3621A}"/>
          </ac:picMkLst>
        </pc:picChg>
        <pc:picChg chg="add mod">
          <ac:chgData name="JHEYSON FABIAN VILLAVISAN BUITRAGO" userId="e5ced5c2-d787-455d-b115-4f08a699b8c8" providerId="ADAL" clId="{CD7FAFD9-64CF-4C8A-BD35-09AD30AE3641}" dt="2023-09-26T19:03:06.250" v="76" actId="14100"/>
          <ac:picMkLst>
            <pc:docMk/>
            <pc:sldMk cId="3709177429" sldId="274"/>
            <ac:picMk id="19" creationId="{88E32653-C8EF-C7D9-240D-3F50EDA57B55}"/>
          </ac:picMkLst>
        </pc:picChg>
      </pc:sldChg>
      <pc:sldChg chg="modSp mod">
        <pc:chgData name="JHEYSON FABIAN VILLAVISAN BUITRAGO" userId="e5ced5c2-d787-455d-b115-4f08a699b8c8" providerId="ADAL" clId="{CD7FAFD9-64CF-4C8A-BD35-09AD30AE3641}" dt="2023-09-26T19:06:40.361" v="131" actId="1076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CD7FAFD9-64CF-4C8A-BD35-09AD30AE3641}" dt="2023-09-26T19:06:40.361" v="131" actId="1076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CD7FAFD9-64CF-4C8A-BD35-09AD30AE3641}" dt="2023-09-26T18:46:10.269" v="1" actId="47"/>
        <pc:sldMkLst>
          <pc:docMk/>
          <pc:sldMk cId="1337945214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37.760" v="359" actId="20577"/>
        <pc:sldMkLst>
          <pc:docMk/>
          <pc:sldMk cId="3450069468" sldId="276"/>
        </pc:sldMkLst>
        <pc:spChg chg="mod">
          <ac:chgData name="JHEYSON FABIAN VILLAVISAN BUITRAGO" userId="e5ced5c2-d787-455d-b115-4f08a699b8c8" providerId="ADAL" clId="{CD7FAFD9-64CF-4C8A-BD35-09AD30AE3641}" dt="2023-09-26T19:18:37.760" v="359" actId="20577"/>
          <ac:spMkLst>
            <pc:docMk/>
            <pc:sldMk cId="3450069468" sldId="276"/>
            <ac:spMk id="10" creationId="{AF4E183E-A171-4923-A99E-D149888CEC37}"/>
          </ac:spMkLst>
        </pc:spChg>
        <pc:picChg chg="add del mod">
          <ac:chgData name="JHEYSON FABIAN VILLAVISAN BUITRAGO" userId="e5ced5c2-d787-455d-b115-4f08a699b8c8" providerId="ADAL" clId="{CD7FAFD9-64CF-4C8A-BD35-09AD30AE3641}" dt="2023-09-26T19:03:13.690" v="78" actId="478"/>
          <ac:picMkLst>
            <pc:docMk/>
            <pc:sldMk cId="3450069468" sldId="276"/>
            <ac:picMk id="3" creationId="{30309740-B091-9184-0D29-2A1C4896E5AC}"/>
          </ac:picMkLst>
        </pc:picChg>
        <pc:picChg chg="del">
          <ac:chgData name="JHEYSON FABIAN VILLAVISAN BUITRAGO" userId="e5ced5c2-d787-455d-b115-4f08a699b8c8" providerId="ADAL" clId="{CD7FAFD9-64CF-4C8A-BD35-09AD30AE3641}" dt="2023-09-26T19:03:13.131" v="77" actId="478"/>
          <ac:picMkLst>
            <pc:docMk/>
            <pc:sldMk cId="3450069468" sldId="276"/>
            <ac:picMk id="6" creationId="{ADD1C1F9-3E75-5AEB-7A7E-EEA0B265644C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03:14.080" v="79" actId="478"/>
          <ac:picMkLst>
            <pc:docMk/>
            <pc:sldMk cId="3450069468" sldId="276"/>
            <ac:picMk id="7" creationId="{E4228947-CBB0-1BB6-1723-0F8766995693}"/>
          </ac:picMkLst>
        </pc:picChg>
        <pc:picChg chg="del">
          <ac:chgData name="JHEYSON FABIAN VILLAVISAN BUITRAGO" userId="e5ced5c2-d787-455d-b115-4f08a699b8c8" providerId="ADAL" clId="{CD7FAFD9-64CF-4C8A-BD35-09AD30AE3641}" dt="2023-09-26T18:59:56.969" v="49" actId="478"/>
          <ac:picMkLst>
            <pc:docMk/>
            <pc:sldMk cId="3450069468" sldId="276"/>
            <ac:picMk id="8" creationId="{CD8AF81D-A27A-8D80-E937-E35A3F59B64A}"/>
          </ac:picMkLst>
        </pc:picChg>
        <pc:picChg chg="add mod">
          <ac:chgData name="JHEYSON FABIAN VILLAVISAN BUITRAGO" userId="e5ced5c2-d787-455d-b115-4f08a699b8c8" providerId="ADAL" clId="{CD7FAFD9-64CF-4C8A-BD35-09AD30AE3641}" dt="2023-09-26T19:03:28.342" v="80"/>
          <ac:picMkLst>
            <pc:docMk/>
            <pc:sldMk cId="3450069468" sldId="276"/>
            <ac:picMk id="9" creationId="{34BA5AD9-24C0-7731-EFE5-29DE8269F0BE}"/>
          </ac:picMkLst>
        </pc:picChg>
        <pc:picChg chg="del">
          <ac:chgData name="JHEYSON FABIAN VILLAVISAN BUITRAGO" userId="e5ced5c2-d787-455d-b115-4f08a699b8c8" providerId="ADAL" clId="{CD7FAFD9-64CF-4C8A-BD35-09AD30AE3641}" dt="2023-09-26T18:59:29.939" v="48" actId="478"/>
          <ac:picMkLst>
            <pc:docMk/>
            <pc:sldMk cId="3450069468" sldId="276"/>
            <ac:picMk id="11" creationId="{BB7EA462-FD69-38B2-8C43-4E16A07C35AA}"/>
          </ac:picMkLst>
        </pc:picChg>
        <pc:picChg chg="add mod">
          <ac:chgData name="JHEYSON FABIAN VILLAVISAN BUITRAGO" userId="e5ced5c2-d787-455d-b115-4f08a699b8c8" providerId="ADAL" clId="{CD7FAFD9-64CF-4C8A-BD35-09AD30AE3641}" dt="2023-09-26T19:03:56.340" v="84" actId="14100"/>
          <ac:picMkLst>
            <pc:docMk/>
            <pc:sldMk cId="3450069468" sldId="276"/>
            <ac:picMk id="13" creationId="{F201CF85-41AF-50F1-4E97-D353EF5B914C}"/>
          </ac:picMkLst>
        </pc:picChg>
        <pc:picChg chg="add mod">
          <ac:chgData name="JHEYSON FABIAN VILLAVISAN BUITRAGO" userId="e5ced5c2-d787-455d-b115-4f08a699b8c8" providerId="ADAL" clId="{CD7FAFD9-64CF-4C8A-BD35-09AD30AE3641}" dt="2023-09-26T19:04:35.632" v="89" actId="14100"/>
          <ac:picMkLst>
            <pc:docMk/>
            <pc:sldMk cId="3450069468" sldId="276"/>
            <ac:picMk id="16" creationId="{4735914C-07EA-63A7-A889-0C6304A4932E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19:18:40.517" v="361" actId="20577"/>
        <pc:sldMkLst>
          <pc:docMk/>
          <pc:sldMk cId="938517202" sldId="277"/>
        </pc:sldMkLst>
        <pc:spChg chg="mod">
          <ac:chgData name="JHEYSON FABIAN VILLAVISAN BUITRAGO" userId="e5ced5c2-d787-455d-b115-4f08a699b8c8" providerId="ADAL" clId="{CD7FAFD9-64CF-4C8A-BD35-09AD30AE3641}" dt="2023-09-26T19:18:40.517" v="361" actId="20577"/>
          <ac:spMkLst>
            <pc:docMk/>
            <pc:sldMk cId="938517202" sldId="277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CD7FAFD9-64CF-4C8A-BD35-09AD30AE3641}" dt="2023-09-26T19:04:44.671" v="91" actId="478"/>
          <ac:picMkLst>
            <pc:docMk/>
            <pc:sldMk cId="938517202" sldId="277"/>
            <ac:picMk id="3" creationId="{30309740-B091-9184-0D29-2A1C4896E5AC}"/>
          </ac:picMkLst>
        </pc:picChg>
        <pc:picChg chg="add mod">
          <ac:chgData name="JHEYSON FABIAN VILLAVISAN BUITRAGO" userId="e5ced5c2-d787-455d-b115-4f08a699b8c8" providerId="ADAL" clId="{CD7FAFD9-64CF-4C8A-BD35-09AD30AE3641}" dt="2023-09-26T19:05:26.211" v="96" actId="1076"/>
          <ac:picMkLst>
            <pc:docMk/>
            <pc:sldMk cId="938517202" sldId="277"/>
            <ac:picMk id="4" creationId="{CF68BBE5-95F9-FC7D-F929-2DD841329DA9}"/>
          </ac:picMkLst>
        </pc:picChg>
        <pc:picChg chg="del">
          <ac:chgData name="JHEYSON FABIAN VILLAVISAN BUITRAGO" userId="e5ced5c2-d787-455d-b115-4f08a699b8c8" providerId="ADAL" clId="{CD7FAFD9-64CF-4C8A-BD35-09AD30AE3641}" dt="2023-09-26T19:04:44.095" v="90" actId="478"/>
          <ac:picMkLst>
            <pc:docMk/>
            <pc:sldMk cId="938517202" sldId="277"/>
            <ac:picMk id="6" creationId="{ADD1C1F9-3E75-5AEB-7A7E-EEA0B265644C}"/>
          </ac:picMkLst>
        </pc:picChg>
        <pc:picChg chg="del">
          <ac:chgData name="JHEYSON FABIAN VILLAVISAN BUITRAGO" userId="e5ced5c2-d787-455d-b115-4f08a699b8c8" providerId="ADAL" clId="{CD7FAFD9-64CF-4C8A-BD35-09AD30AE3641}" dt="2023-09-26T19:04:45.060" v="92" actId="478"/>
          <ac:picMkLst>
            <pc:docMk/>
            <pc:sldMk cId="938517202" sldId="277"/>
            <ac:picMk id="7" creationId="{E4228947-CBB0-1BB6-1723-0F8766995693}"/>
          </ac:picMkLst>
        </pc:picChg>
        <pc:picChg chg="add mod">
          <ac:chgData name="JHEYSON FABIAN VILLAVISAN BUITRAGO" userId="e5ced5c2-d787-455d-b115-4f08a699b8c8" providerId="ADAL" clId="{CD7FAFD9-64CF-4C8A-BD35-09AD30AE3641}" dt="2023-09-26T19:05:18.854" v="94"/>
          <ac:picMkLst>
            <pc:docMk/>
            <pc:sldMk cId="938517202" sldId="277"/>
            <ac:picMk id="8" creationId="{D4615798-F36E-9FDE-CCAE-49865332B850}"/>
          </ac:picMkLst>
        </pc:picChg>
        <pc:picChg chg="add mod">
          <ac:chgData name="JHEYSON FABIAN VILLAVISAN BUITRAGO" userId="e5ced5c2-d787-455d-b115-4f08a699b8c8" providerId="ADAL" clId="{CD7FAFD9-64CF-4C8A-BD35-09AD30AE3641}" dt="2023-09-26T19:06:03.897" v="101" actId="1076"/>
          <ac:picMkLst>
            <pc:docMk/>
            <pc:sldMk cId="938517202" sldId="277"/>
            <ac:picMk id="11" creationId="{AC93F48B-F981-1D46-468C-0ECD88956440}"/>
          </ac:picMkLst>
        </pc:picChg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3289317891" sldId="27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09.280" v="355" actId="1076"/>
        <pc:sldMkLst>
          <pc:docMk/>
          <pc:sldMk cId="5827500" sldId="278"/>
        </pc:sldMkLst>
        <pc:spChg chg="mod">
          <ac:chgData name="JHEYSON FABIAN VILLAVISAN BUITRAGO" userId="e5ced5c2-d787-455d-b115-4f08a699b8c8" providerId="ADAL" clId="{CD7FAFD9-64CF-4C8A-BD35-09AD30AE3641}" dt="2023-09-26T19:07:09.383" v="154" actId="20577"/>
          <ac:spMkLst>
            <pc:docMk/>
            <pc:sldMk cId="5827500" sldId="278"/>
            <ac:spMk id="2" creationId="{FB1B6180-BCA0-4F51-9F68-9E5BAB8A4FDC}"/>
          </ac:spMkLst>
        </pc:spChg>
        <pc:spChg chg="add mod">
          <ac:chgData name="JHEYSON FABIAN VILLAVISAN BUITRAGO" userId="e5ced5c2-d787-455d-b115-4f08a699b8c8" providerId="ADAL" clId="{CD7FAFD9-64CF-4C8A-BD35-09AD30AE3641}" dt="2023-09-26T19:18:09.280" v="355" actId="1076"/>
          <ac:spMkLst>
            <pc:docMk/>
            <pc:sldMk cId="5827500" sldId="278"/>
            <ac:spMk id="3" creationId="{ED94DC80-277A-F307-F8AF-66C1BDD68F86}"/>
          </ac:spMkLst>
        </pc:spChg>
        <pc:spChg chg="mod">
          <ac:chgData name="JHEYSON FABIAN VILLAVISAN BUITRAGO" userId="e5ced5c2-d787-455d-b115-4f08a699b8c8" providerId="ADAL" clId="{CD7FAFD9-64CF-4C8A-BD35-09AD30AE3641}" dt="2023-09-26T19:07:46.421" v="251" actId="20577"/>
          <ac:spMkLst>
            <pc:docMk/>
            <pc:sldMk cId="5827500" sldId="278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CD7FAFD9-64CF-4C8A-BD35-09AD30AE3641}" dt="2023-09-26T19:07:50.048" v="252" actId="20577"/>
          <ac:spMkLst>
            <pc:docMk/>
            <pc:sldMk cId="5827500" sldId="278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CD7FAFD9-64CF-4C8A-BD35-09AD30AE3641}" dt="2023-09-26T19:07:11.845" v="155" actId="478"/>
          <ac:picMkLst>
            <pc:docMk/>
            <pc:sldMk cId="5827500" sldId="278"/>
            <ac:picMk id="6" creationId="{46E1A899-6475-4C36-890B-85392BBFA904}"/>
          </ac:picMkLst>
        </pc:picChg>
      </pc:sldChg>
      <pc:sldChg chg="new del">
        <pc:chgData name="JHEYSON FABIAN VILLAVISAN BUITRAGO" userId="e5ced5c2-d787-455d-b115-4f08a699b8c8" providerId="ADAL" clId="{CD7FAFD9-64CF-4C8A-BD35-09AD30AE3641}" dt="2023-09-26T19:06:50.392" v="133" actId="680"/>
        <pc:sldMkLst>
          <pc:docMk/>
          <pc:sldMk cId="1682422455" sldId="278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2818467161" sldId="278"/>
        </pc:sldMkLst>
      </pc:sldChg>
      <pc:sldChg chg="delSp modSp add mod">
        <pc:chgData name="JHEYSON FABIAN VILLAVISAN BUITRAGO" userId="e5ced5c2-d787-455d-b115-4f08a699b8c8" providerId="ADAL" clId="{CD7FAFD9-64CF-4C8A-BD35-09AD30AE3641}" dt="2023-09-26T19:39:47.631" v="786" actId="1076"/>
        <pc:sldMkLst>
          <pc:docMk/>
          <pc:sldMk cId="2466727722" sldId="279"/>
        </pc:sldMkLst>
        <pc:spChg chg="mod">
          <ac:chgData name="JHEYSON FABIAN VILLAVISAN BUITRAGO" userId="e5ced5c2-d787-455d-b115-4f08a699b8c8" providerId="ADAL" clId="{CD7FAFD9-64CF-4C8A-BD35-09AD30AE3641}" dt="2023-09-26T19:39:47.631" v="786" actId="1076"/>
          <ac:spMkLst>
            <pc:docMk/>
            <pc:sldMk cId="2466727722" sldId="279"/>
            <ac:spMk id="2" creationId="{FB1B6180-BCA0-4F51-9F68-9E5BAB8A4FDC}"/>
          </ac:spMkLst>
        </pc:spChg>
        <pc:spChg chg="del">
          <ac:chgData name="JHEYSON FABIAN VILLAVISAN BUITRAGO" userId="e5ced5c2-d787-455d-b115-4f08a699b8c8" providerId="ADAL" clId="{CD7FAFD9-64CF-4C8A-BD35-09AD30AE3641}" dt="2023-09-26T19:09:10.900" v="306" actId="478"/>
          <ac:spMkLst>
            <pc:docMk/>
            <pc:sldMk cId="2466727722" sldId="279"/>
            <ac:spMk id="3" creationId="{ED94DC80-277A-F307-F8AF-66C1BDD68F86}"/>
          </ac:spMkLst>
        </pc:spChg>
        <pc:spChg chg="del mod">
          <ac:chgData name="JHEYSON FABIAN VILLAVISAN BUITRAGO" userId="e5ced5c2-d787-455d-b115-4f08a699b8c8" providerId="ADAL" clId="{CD7FAFD9-64CF-4C8A-BD35-09AD30AE3641}" dt="2023-09-26T19:09:01.530" v="270" actId="478"/>
          <ac:spMkLst>
            <pc:docMk/>
            <pc:sldMk cId="2466727722" sldId="279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CD7FAFD9-64CF-4C8A-BD35-09AD30AE3641}" dt="2023-09-26T19:18:02.642" v="354" actId="20577"/>
          <ac:spMkLst>
            <pc:docMk/>
            <pc:sldMk cId="2466727722" sldId="279"/>
            <ac:spMk id="10" creationId="{AF4E183E-A171-4923-A99E-D149888CEC37}"/>
          </ac:spMkLst>
        </pc:spChg>
      </pc:sldChg>
      <pc:sldChg chg="addSp delSp modSp add mod modAnim">
        <pc:chgData name="JHEYSON FABIAN VILLAVISAN BUITRAGO" userId="e5ced5c2-d787-455d-b115-4f08a699b8c8" providerId="ADAL" clId="{CD7FAFD9-64CF-4C8A-BD35-09AD30AE3641}" dt="2023-09-26T20:13:31.671" v="1058"/>
        <pc:sldMkLst>
          <pc:docMk/>
          <pc:sldMk cId="1417635691" sldId="280"/>
        </pc:sldMkLst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" creationId="{7F32E3AE-7803-A9E1-DF5C-496B9E181366}"/>
          </ac:spMkLst>
        </pc:spChg>
        <pc:spChg chg="mod">
          <ac:chgData name="JHEYSON FABIAN VILLAVISAN BUITRAGO" userId="e5ced5c2-d787-455d-b115-4f08a699b8c8" providerId="ADAL" clId="{CD7FAFD9-64CF-4C8A-BD35-09AD30AE3641}" dt="2023-09-26T19:32:17.482" v="510" actId="20577"/>
          <ac:spMkLst>
            <pc:docMk/>
            <pc:sldMk cId="1417635691" sldId="280"/>
            <ac:spMk id="10" creationId="{AF4E183E-A171-4923-A99E-D149888CEC37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17" creationId="{88CC9093-A521-8241-02F4-15A4E589A940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0" creationId="{CD954048-7205-0099-A8EF-ABF9A45B29A6}"/>
          </ac:spMkLst>
        </pc:spChg>
        <pc:spChg chg="add del mod">
          <ac:chgData name="JHEYSON FABIAN VILLAVISAN BUITRAGO" userId="e5ced5c2-d787-455d-b115-4f08a699b8c8" providerId="ADAL" clId="{CD7FAFD9-64CF-4C8A-BD35-09AD30AE3641}" dt="2023-09-26T19:21:50.819" v="434"/>
          <ac:spMkLst>
            <pc:docMk/>
            <pc:sldMk cId="1417635691" sldId="280"/>
            <ac:spMk id="27" creationId="{C8F9E79A-387C-9766-6CDD-91159A25F8FA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8" creationId="{2CFF15E6-5C3C-6E94-19A7-F944A9E1FED3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9" creationId="{18110B85-CC4A-ABEE-CA60-BDC261D49D87}"/>
          </ac:spMkLst>
        </pc:spChg>
        <pc:spChg chg="add mod">
          <ac:chgData name="JHEYSON FABIAN VILLAVISAN BUITRAGO" userId="e5ced5c2-d787-455d-b115-4f08a699b8c8" providerId="ADAL" clId="{CD7FAFD9-64CF-4C8A-BD35-09AD30AE3641}" dt="2023-09-26T19:33:03.450" v="663" actId="20577"/>
          <ac:spMkLst>
            <pc:docMk/>
            <pc:sldMk cId="1417635691" sldId="280"/>
            <ac:spMk id="30" creationId="{D1245113-BC41-0105-FDA3-B11FA5186AEF}"/>
          </ac:spMkLst>
        </pc:spChg>
        <pc:picChg chg="del">
          <ac:chgData name="JHEYSON FABIAN VILLAVISAN BUITRAGO" userId="e5ced5c2-d787-455d-b115-4f08a699b8c8" providerId="ADAL" clId="{CD7FAFD9-64CF-4C8A-BD35-09AD30AE3641}" dt="2023-09-26T19:18:49.012" v="366" actId="478"/>
          <ac:picMkLst>
            <pc:docMk/>
            <pc:sldMk cId="1417635691" sldId="280"/>
            <ac:picMk id="4" creationId="{CF68BBE5-95F9-FC7D-F929-2DD841329DA9}"/>
          </ac:picMkLst>
        </pc:picChg>
        <pc:picChg chg="del">
          <ac:chgData name="JHEYSON FABIAN VILLAVISAN BUITRAGO" userId="e5ced5c2-d787-455d-b115-4f08a699b8c8" providerId="ADAL" clId="{CD7FAFD9-64CF-4C8A-BD35-09AD30AE3641}" dt="2023-09-26T19:18:48.557" v="365" actId="478"/>
          <ac:picMkLst>
            <pc:docMk/>
            <pc:sldMk cId="1417635691" sldId="280"/>
            <ac:picMk id="8" creationId="{D4615798-F36E-9FDE-CCAE-49865332B850}"/>
          </ac:picMkLst>
        </pc:picChg>
        <pc:picChg chg="del">
          <ac:chgData name="JHEYSON FABIAN VILLAVISAN BUITRAGO" userId="e5ced5c2-d787-455d-b115-4f08a699b8c8" providerId="ADAL" clId="{CD7FAFD9-64CF-4C8A-BD35-09AD30AE3641}" dt="2023-09-26T19:18:51.345" v="367" actId="478"/>
          <ac:picMkLst>
            <pc:docMk/>
            <pc:sldMk cId="1417635691" sldId="280"/>
            <ac:picMk id="11" creationId="{AC93F48B-F981-1D46-468C-0ECD88956440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2:23.630" v="512" actId="478"/>
          <ac:picMkLst>
            <pc:docMk/>
            <pc:sldMk cId="1417635691" sldId="280"/>
            <ac:picMk id="15" creationId="{59B1DA6F-B8E2-7F14-1E12-E15935ADE5AB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2:24.472" v="513" actId="478"/>
          <ac:picMkLst>
            <pc:docMk/>
            <pc:sldMk cId="1417635691" sldId="280"/>
            <ac:picMk id="16" creationId="{56199F3D-EF6E-18E6-6805-E6FCD72F3639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21:08.489" v="424"/>
          <ac:picMkLst>
            <pc:docMk/>
            <pc:sldMk cId="1417635691" sldId="280"/>
            <ac:picMk id="21" creationId="{6CDFFC21-F8C5-D5D3-C6CE-251BBF4FA75C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2:27.077" v="514" actId="478"/>
          <ac:picMkLst>
            <pc:docMk/>
            <pc:sldMk cId="1417635691" sldId="280"/>
            <ac:picMk id="22" creationId="{69F36BE5-E3B6-1BB1-711C-9BF6619EE6FB}"/>
          </ac:picMkLst>
        </pc:picChg>
        <pc:picChg chg="add mod">
          <ac:chgData name="JHEYSON FABIAN VILLAVISAN BUITRAGO" userId="e5ced5c2-d787-455d-b115-4f08a699b8c8" providerId="ADAL" clId="{CD7FAFD9-64CF-4C8A-BD35-09AD30AE3641}" dt="2023-09-26T19:33:13.919" v="665" actId="1076"/>
          <ac:picMkLst>
            <pc:docMk/>
            <pc:sldMk cId="1417635691" sldId="280"/>
            <ac:picMk id="31" creationId="{6D860AD0-AEF7-EBDF-0409-E9CBA9ABD704}"/>
          </ac:picMkLst>
        </pc:picChg>
        <pc:picChg chg="add mod">
          <ac:chgData name="JHEYSON FABIAN VILLAVISAN BUITRAGO" userId="e5ced5c2-d787-455d-b115-4f08a699b8c8" providerId="ADAL" clId="{CD7FAFD9-64CF-4C8A-BD35-09AD30AE3641}" dt="2023-09-26T19:33:24.989" v="669" actId="1076"/>
          <ac:picMkLst>
            <pc:docMk/>
            <pc:sldMk cId="1417635691" sldId="280"/>
            <ac:picMk id="32" creationId="{674E7F9C-A866-CA46-37EB-C263C1816926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8:32.878" v="676" actId="478"/>
          <ac:picMkLst>
            <pc:docMk/>
            <pc:sldMk cId="1417635691" sldId="280"/>
            <ac:picMk id="33" creationId="{91DBEA4F-15C7-C944-7F51-CCB1F8BE1741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40:17.211" v="789" actId="478"/>
          <ac:picMkLst>
            <pc:docMk/>
            <pc:sldMk cId="1417635691" sldId="280"/>
            <ac:picMk id="35" creationId="{F06930BE-375B-2C4D-DD92-7FF3A37657F3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23.191" v="792" actId="1076"/>
          <ac:picMkLst>
            <pc:docMk/>
            <pc:sldMk cId="1417635691" sldId="280"/>
            <ac:picMk id="36" creationId="{D28931E9-E0E4-FFB7-5C3A-38862370E2F0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46.340" v="798" actId="1076"/>
          <ac:picMkLst>
            <pc:docMk/>
            <pc:sldMk cId="1417635691" sldId="280"/>
            <ac:picMk id="38" creationId="{DD0345B2-7671-5D73-55AD-18A965B0E94F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44.481" v="797" actId="1076"/>
          <ac:picMkLst>
            <pc:docMk/>
            <pc:sldMk cId="1417635691" sldId="280"/>
            <ac:picMk id="39" creationId="{40E703AC-F9B8-495B-B5A7-08D3C70C098E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42.843" v="796" actId="1076"/>
          <ac:picMkLst>
            <pc:docMk/>
            <pc:sldMk cId="1417635691" sldId="280"/>
            <ac:picMk id="40" creationId="{D0ADD522-2CE4-DA11-19C5-8917997553DB}"/>
          </ac:picMkLst>
        </pc:picChg>
        <pc:picChg chg="add mod">
          <ac:chgData name="JHEYSON FABIAN VILLAVISAN BUITRAGO" userId="e5ced5c2-d787-455d-b115-4f08a699b8c8" providerId="ADAL" clId="{CD7FAFD9-64CF-4C8A-BD35-09AD30AE3641}" dt="2023-09-26T19:34:14.905" v="675" actId="1076"/>
          <ac:picMkLst>
            <pc:docMk/>
            <pc:sldMk cId="1417635691" sldId="280"/>
            <ac:picMk id="1026" creationId="{B8743D56-F154-DA29-F4C2-0000B78AC914}"/>
          </ac:picMkLst>
        </pc:picChg>
        <pc:cxnChg chg="add del mod">
          <ac:chgData name="JHEYSON FABIAN VILLAVISAN BUITRAGO" userId="e5ced5c2-d787-455d-b115-4f08a699b8c8" providerId="ADAL" clId="{CD7FAFD9-64CF-4C8A-BD35-09AD30AE3641}" dt="2023-09-26T19:32:27.077" v="514" actId="478"/>
          <ac:cxnSpMkLst>
            <pc:docMk/>
            <pc:sldMk cId="1417635691" sldId="280"/>
            <ac:cxnSpMk id="6" creationId="{78593093-72B2-C53D-52AC-68906E27B5CB}"/>
          </ac:cxnSpMkLst>
        </pc:cxnChg>
        <pc:cxnChg chg="add del mod">
          <ac:chgData name="JHEYSON FABIAN VILLAVISAN BUITRAGO" userId="e5ced5c2-d787-455d-b115-4f08a699b8c8" providerId="ADAL" clId="{CD7FAFD9-64CF-4C8A-BD35-09AD30AE3641}" dt="2023-09-26T19:32:27.077" v="514" actId="478"/>
          <ac:cxnSpMkLst>
            <pc:docMk/>
            <pc:sldMk cId="1417635691" sldId="280"/>
            <ac:cxnSpMk id="7" creationId="{FD5D4847-B9C8-E719-1AAD-6A92B142EDCF}"/>
          </ac:cxnSpMkLst>
        </pc:cxnChg>
        <pc:cxnChg chg="add del">
          <ac:chgData name="JHEYSON FABIAN VILLAVISAN BUITRAGO" userId="e5ced5c2-d787-455d-b115-4f08a699b8c8" providerId="ADAL" clId="{CD7FAFD9-64CF-4C8A-BD35-09AD30AE3641}" dt="2023-09-26T19:20:32.600" v="393" actId="11529"/>
          <ac:cxnSpMkLst>
            <pc:docMk/>
            <pc:sldMk cId="1417635691" sldId="280"/>
            <ac:cxnSpMk id="19" creationId="{E5BB1BF6-BF50-1AB6-256F-61AF0635A82C}"/>
          </ac:cxnSpMkLst>
        </pc:cxnChg>
        <pc:cxnChg chg="add del mod">
          <ac:chgData name="JHEYSON FABIAN VILLAVISAN BUITRAGO" userId="e5ced5c2-d787-455d-b115-4f08a699b8c8" providerId="ADAL" clId="{CD7FAFD9-64CF-4C8A-BD35-09AD30AE3641}" dt="2023-09-26T19:32:27.077" v="514" actId="478"/>
          <ac:cxnSpMkLst>
            <pc:docMk/>
            <pc:sldMk cId="1417635691" sldId="280"/>
            <ac:cxnSpMk id="24" creationId="{5DE8133C-FF1E-92F5-5603-9E407A9F396C}"/>
          </ac:cxnSpMkLst>
        </pc:cxnChg>
      </pc:sldChg>
      <pc:sldChg chg="addSp delSp modSp add mod">
        <pc:chgData name="JHEYSON FABIAN VILLAVISAN BUITRAGO" userId="e5ced5c2-d787-455d-b115-4f08a699b8c8" providerId="ADAL" clId="{CD7FAFD9-64CF-4C8A-BD35-09AD30AE3641}" dt="2023-09-26T19:32:14.311" v="508" actId="20577"/>
        <pc:sldMkLst>
          <pc:docMk/>
          <pc:sldMk cId="1020647042" sldId="281"/>
        </pc:sldMkLst>
        <pc:spChg chg="mod">
          <ac:chgData name="JHEYSON FABIAN VILLAVISAN BUITRAGO" userId="e5ced5c2-d787-455d-b115-4f08a699b8c8" providerId="ADAL" clId="{CD7FAFD9-64CF-4C8A-BD35-09AD30AE3641}" dt="2023-09-26T19:32:14.311" v="508" actId="20577"/>
          <ac:spMkLst>
            <pc:docMk/>
            <pc:sldMk cId="1020647042" sldId="281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CD7FAFD9-64CF-4C8A-BD35-09AD30AE3641}" dt="2023-09-26T19:31:22.289" v="500" actId="1076"/>
          <ac:picMkLst>
            <pc:docMk/>
            <pc:sldMk cId="1020647042" sldId="281"/>
            <ac:picMk id="3" creationId="{90228D5E-1243-B952-E6DA-675B161FF586}"/>
          </ac:picMkLst>
        </pc:picChg>
        <pc:picChg chg="del">
          <ac:chgData name="JHEYSON FABIAN VILLAVISAN BUITRAGO" userId="e5ced5c2-d787-455d-b115-4f08a699b8c8" providerId="ADAL" clId="{CD7FAFD9-64CF-4C8A-BD35-09AD30AE3641}" dt="2023-09-26T19:31:16.600" v="496" actId="478"/>
          <ac:picMkLst>
            <pc:docMk/>
            <pc:sldMk cId="1020647042" sldId="281"/>
            <ac:picMk id="4" creationId="{CF68BBE5-95F9-FC7D-F929-2DD841329DA9}"/>
          </ac:picMkLst>
        </pc:picChg>
        <pc:picChg chg="add mod">
          <ac:chgData name="JHEYSON FABIAN VILLAVISAN BUITRAGO" userId="e5ced5c2-d787-455d-b115-4f08a699b8c8" providerId="ADAL" clId="{CD7FAFD9-64CF-4C8A-BD35-09AD30AE3641}" dt="2023-09-26T19:31:53.030" v="506" actId="1076"/>
          <ac:picMkLst>
            <pc:docMk/>
            <pc:sldMk cId="1020647042" sldId="281"/>
            <ac:picMk id="7" creationId="{D16D06EC-E5D1-3FE1-FB57-D04F17BB480A}"/>
          </ac:picMkLst>
        </pc:picChg>
        <pc:picChg chg="del">
          <ac:chgData name="JHEYSON FABIAN VILLAVISAN BUITRAGO" userId="e5ced5c2-d787-455d-b115-4f08a699b8c8" providerId="ADAL" clId="{CD7FAFD9-64CF-4C8A-BD35-09AD30AE3641}" dt="2023-09-26T19:31:46.684" v="501" actId="478"/>
          <ac:picMkLst>
            <pc:docMk/>
            <pc:sldMk cId="1020647042" sldId="281"/>
            <ac:picMk id="11" creationId="{AC93F48B-F981-1D46-468C-0ECD88956440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00:26.221" v="1042" actId="20577"/>
        <pc:sldMkLst>
          <pc:docMk/>
          <pc:sldMk cId="1235130859" sldId="282"/>
        </pc:sldMkLst>
        <pc:spChg chg="mod">
          <ac:chgData name="JHEYSON FABIAN VILLAVISAN BUITRAGO" userId="e5ced5c2-d787-455d-b115-4f08a699b8c8" providerId="ADAL" clId="{CD7FAFD9-64CF-4C8A-BD35-09AD30AE3641}" dt="2023-09-26T20:00:26.221" v="1042" actId="20577"/>
          <ac:spMkLst>
            <pc:docMk/>
            <pc:sldMk cId="1235130859" sldId="282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19:43:13.910" v="817" actId="1076"/>
          <ac:spMkLst>
            <pc:docMk/>
            <pc:sldMk cId="1235130859" sldId="282"/>
            <ac:spMk id="29" creationId="{18110B85-CC4A-ABEE-CA60-BDC261D49D87}"/>
          </ac:spMkLst>
        </pc:spChg>
        <pc:picChg chg="add del mod">
          <ac:chgData name="JHEYSON FABIAN VILLAVISAN BUITRAGO" userId="e5ced5c2-d787-455d-b115-4f08a699b8c8" providerId="ADAL" clId="{CD7FAFD9-64CF-4C8A-BD35-09AD30AE3641}" dt="2023-09-26T19:33:20.640" v="667"/>
          <ac:picMkLst>
            <pc:docMk/>
            <pc:sldMk cId="1235130859" sldId="282"/>
            <ac:picMk id="3" creationId="{0E95B345-ED4A-A9B2-4630-3D85AC77988B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16:13.742" v="1088" actId="20577"/>
        <pc:sldMkLst>
          <pc:docMk/>
          <pc:sldMk cId="2245282303" sldId="283"/>
        </pc:sldMkLst>
        <pc:spChg chg="del mod">
          <ac:chgData name="JHEYSON FABIAN VILLAVISAN BUITRAGO" userId="e5ced5c2-d787-455d-b115-4f08a699b8c8" providerId="ADAL" clId="{CD7FAFD9-64CF-4C8A-BD35-09AD30AE3641}" dt="2023-09-26T19:44:20.315" v="822" actId="478"/>
          <ac:spMkLst>
            <pc:docMk/>
            <pc:sldMk cId="2245282303" sldId="283"/>
            <ac:spMk id="2" creationId="{7F32E3AE-7803-A9E1-DF5C-496B9E181366}"/>
          </ac:spMkLst>
        </pc:spChg>
        <pc:spChg chg="add mod">
          <ac:chgData name="JHEYSON FABIAN VILLAVISAN BUITRAGO" userId="e5ced5c2-d787-455d-b115-4f08a699b8c8" providerId="ADAL" clId="{CD7FAFD9-64CF-4C8A-BD35-09AD30AE3641}" dt="2023-09-26T20:16:13.742" v="1088" actId="20577"/>
          <ac:spMkLst>
            <pc:docMk/>
            <pc:sldMk cId="2245282303" sldId="283"/>
            <ac:spMk id="3" creationId="{445674A1-DC6F-4EF1-A8CF-461BF7BB0C01}"/>
          </ac:spMkLst>
        </pc:spChg>
        <pc:spChg chg="mod">
          <ac:chgData name="JHEYSON FABIAN VILLAVISAN BUITRAGO" userId="e5ced5c2-d787-455d-b115-4f08a699b8c8" providerId="ADAL" clId="{CD7FAFD9-64CF-4C8A-BD35-09AD30AE3641}" dt="2023-09-26T20:00:27.994" v="1044" actId="20577"/>
          <ac:spMkLst>
            <pc:docMk/>
            <pc:sldMk cId="2245282303" sldId="283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20:16:09.157" v="1086" actId="14100"/>
          <ac:spMkLst>
            <pc:docMk/>
            <pc:sldMk cId="2245282303" sldId="283"/>
            <ac:spMk id="17" creationId="{88CC9093-A521-8241-02F4-15A4E589A940}"/>
          </ac:spMkLst>
        </pc:spChg>
        <pc:spChg chg="del">
          <ac:chgData name="JHEYSON FABIAN VILLAVISAN BUITRAGO" userId="e5ced5c2-d787-455d-b115-4f08a699b8c8" providerId="ADAL" clId="{CD7FAFD9-64CF-4C8A-BD35-09AD30AE3641}" dt="2023-09-26T19:44:27.198" v="826" actId="478"/>
          <ac:spMkLst>
            <pc:docMk/>
            <pc:sldMk cId="2245282303" sldId="283"/>
            <ac:spMk id="20" creationId="{CD954048-7205-0099-A8EF-ABF9A45B29A6}"/>
          </ac:spMkLst>
        </pc:spChg>
        <pc:spChg chg="del">
          <ac:chgData name="JHEYSON FABIAN VILLAVISAN BUITRAGO" userId="e5ced5c2-d787-455d-b115-4f08a699b8c8" providerId="ADAL" clId="{CD7FAFD9-64CF-4C8A-BD35-09AD30AE3641}" dt="2023-09-26T19:44:26.036" v="825" actId="478"/>
          <ac:spMkLst>
            <pc:docMk/>
            <pc:sldMk cId="2245282303" sldId="283"/>
            <ac:spMk id="28" creationId="{2CFF15E6-5C3C-6E94-19A7-F944A9E1FED3}"/>
          </ac:spMkLst>
        </pc:spChg>
        <pc:spChg chg="mod">
          <ac:chgData name="JHEYSON FABIAN VILLAVISAN BUITRAGO" userId="e5ced5c2-d787-455d-b115-4f08a699b8c8" providerId="ADAL" clId="{CD7FAFD9-64CF-4C8A-BD35-09AD30AE3641}" dt="2023-09-26T19:56:19.064" v="969" actId="1076"/>
          <ac:spMkLst>
            <pc:docMk/>
            <pc:sldMk cId="2245282303" sldId="283"/>
            <ac:spMk id="29" creationId="{18110B85-CC4A-ABEE-CA60-BDC261D49D87}"/>
          </ac:spMkLst>
        </pc:spChg>
        <pc:picChg chg="add del mod">
          <ac:chgData name="JHEYSON FABIAN VILLAVISAN BUITRAGO" userId="e5ced5c2-d787-455d-b115-4f08a699b8c8" providerId="ADAL" clId="{CD7FAFD9-64CF-4C8A-BD35-09AD30AE3641}" dt="2023-09-26T19:56:14.810" v="967" actId="478"/>
          <ac:picMkLst>
            <pc:docMk/>
            <pc:sldMk cId="2245282303" sldId="283"/>
            <ac:picMk id="4" creationId="{4EF0B262-0091-3AF4-D158-FD2B1B7D94C4}"/>
          </ac:picMkLst>
        </pc:picChg>
        <pc:picChg chg="mod">
          <ac:chgData name="JHEYSON FABIAN VILLAVISAN BUITRAGO" userId="e5ced5c2-d787-455d-b115-4f08a699b8c8" providerId="ADAL" clId="{CD7FAFD9-64CF-4C8A-BD35-09AD30AE3641}" dt="2023-09-26T19:46:21.993" v="842" actId="1076"/>
          <ac:picMkLst>
            <pc:docMk/>
            <pc:sldMk cId="2245282303" sldId="283"/>
            <ac:picMk id="15" creationId="{59B1DA6F-B8E2-7F14-1E12-E15935ADE5AB}"/>
          </ac:picMkLst>
        </pc:picChg>
        <pc:picChg chg="del">
          <ac:chgData name="JHEYSON FABIAN VILLAVISAN BUITRAGO" userId="e5ced5c2-d787-455d-b115-4f08a699b8c8" providerId="ADAL" clId="{CD7FAFD9-64CF-4C8A-BD35-09AD30AE3641}" dt="2023-09-26T19:44:18.544" v="820" actId="478"/>
          <ac:picMkLst>
            <pc:docMk/>
            <pc:sldMk cId="2245282303" sldId="283"/>
            <ac:picMk id="16" creationId="{56199F3D-EF6E-18E6-6805-E6FCD72F3639}"/>
          </ac:picMkLst>
        </pc:picChg>
        <pc:picChg chg="mod">
          <ac:chgData name="JHEYSON FABIAN VILLAVISAN BUITRAGO" userId="e5ced5c2-d787-455d-b115-4f08a699b8c8" providerId="ADAL" clId="{CD7FAFD9-64CF-4C8A-BD35-09AD30AE3641}" dt="2023-09-26T19:46:27.418" v="845" actId="14100"/>
          <ac:picMkLst>
            <pc:docMk/>
            <pc:sldMk cId="2245282303" sldId="283"/>
            <ac:picMk id="22" creationId="{69F36BE5-E3B6-1BB1-711C-9BF6619EE6FB}"/>
          </ac:picMkLst>
        </pc:picChg>
        <pc:picChg chg="add mod">
          <ac:chgData name="JHEYSON FABIAN VILLAVISAN BUITRAGO" userId="e5ced5c2-d787-455d-b115-4f08a699b8c8" providerId="ADAL" clId="{CD7FAFD9-64CF-4C8A-BD35-09AD30AE3641}" dt="2023-09-26T19:47:15.281" v="852" actId="1076"/>
          <ac:picMkLst>
            <pc:docMk/>
            <pc:sldMk cId="2245282303" sldId="283"/>
            <ac:picMk id="2050" creationId="{2FA9C438-BD1B-4716-0B83-B14483B06A04}"/>
          </ac:picMkLst>
        </pc:picChg>
        <pc:cxnChg chg="del mod">
          <ac:chgData name="JHEYSON FABIAN VILLAVISAN BUITRAGO" userId="e5ced5c2-d787-455d-b115-4f08a699b8c8" providerId="ADAL" clId="{CD7FAFD9-64CF-4C8A-BD35-09AD30AE3641}" dt="2023-09-26T19:44:20.937" v="823" actId="478"/>
          <ac:cxnSpMkLst>
            <pc:docMk/>
            <pc:sldMk cId="2245282303" sldId="283"/>
            <ac:cxnSpMk id="6" creationId="{78593093-72B2-C53D-52AC-68906E27B5CB}"/>
          </ac:cxnSpMkLst>
        </pc:cxnChg>
        <pc:cxnChg chg="del mod">
          <ac:chgData name="JHEYSON FABIAN VILLAVISAN BUITRAGO" userId="e5ced5c2-d787-455d-b115-4f08a699b8c8" providerId="ADAL" clId="{CD7FAFD9-64CF-4C8A-BD35-09AD30AE3641}" dt="2023-09-26T19:44:19.768" v="821" actId="478"/>
          <ac:cxnSpMkLst>
            <pc:docMk/>
            <pc:sldMk cId="2245282303" sldId="283"/>
            <ac:cxnSpMk id="7" creationId="{FD5D4847-B9C8-E719-1AAD-6A92B142EDCF}"/>
          </ac:cxnSpMkLst>
        </pc:cxnChg>
        <pc:cxnChg chg="del mod">
          <ac:chgData name="JHEYSON FABIAN VILLAVISAN BUITRAGO" userId="e5ced5c2-d787-455d-b115-4f08a699b8c8" providerId="ADAL" clId="{CD7FAFD9-64CF-4C8A-BD35-09AD30AE3641}" dt="2023-09-26T19:44:28.753" v="827" actId="478"/>
          <ac:cxnSpMkLst>
            <pc:docMk/>
            <pc:sldMk cId="2245282303" sldId="283"/>
            <ac:cxnSpMk id="24" creationId="{5DE8133C-FF1E-92F5-5603-9E407A9F396C}"/>
          </ac:cxnSpMkLst>
        </pc:cxnChg>
      </pc:sldChg>
      <pc:sldChg chg="addSp delSp modSp add mod">
        <pc:chgData name="JHEYSON FABIAN VILLAVISAN BUITRAGO" userId="e5ced5c2-d787-455d-b115-4f08a699b8c8" providerId="ADAL" clId="{CD7FAFD9-64CF-4C8A-BD35-09AD30AE3641}" dt="2023-09-26T20:17:07.246" v="1099"/>
        <pc:sldMkLst>
          <pc:docMk/>
          <pc:sldMk cId="1970910548" sldId="284"/>
        </pc:sldMkLst>
        <pc:spChg chg="add mod">
          <ac:chgData name="JHEYSON FABIAN VILLAVISAN BUITRAGO" userId="e5ced5c2-d787-455d-b115-4f08a699b8c8" providerId="ADAL" clId="{CD7FAFD9-64CF-4C8A-BD35-09AD30AE3641}" dt="2023-09-26T20:17:07.246" v="1099"/>
          <ac:spMkLst>
            <pc:docMk/>
            <pc:sldMk cId="1970910548" sldId="284"/>
            <ac:spMk id="2" creationId="{58857244-588B-5DFB-E8E9-A5E8D3B593E2}"/>
          </ac:spMkLst>
        </pc:spChg>
        <pc:spChg chg="mod">
          <ac:chgData name="JHEYSON FABIAN VILLAVISAN BUITRAGO" userId="e5ced5c2-d787-455d-b115-4f08a699b8c8" providerId="ADAL" clId="{CD7FAFD9-64CF-4C8A-BD35-09AD30AE3641}" dt="2023-09-26T19:58:39.318" v="1014" actId="1076"/>
          <ac:spMkLst>
            <pc:docMk/>
            <pc:sldMk cId="1970910548" sldId="284"/>
            <ac:spMk id="3" creationId="{445674A1-DC6F-4EF1-A8CF-461BF7BB0C01}"/>
          </ac:spMkLst>
        </pc:spChg>
        <pc:spChg chg="add mod">
          <ac:chgData name="JHEYSON FABIAN VILLAVISAN BUITRAGO" userId="e5ced5c2-d787-455d-b115-4f08a699b8c8" providerId="ADAL" clId="{CD7FAFD9-64CF-4C8A-BD35-09AD30AE3641}" dt="2023-09-26T20:01:13.045" v="1056" actId="20577"/>
          <ac:spMkLst>
            <pc:docMk/>
            <pc:sldMk cId="1970910548" sldId="284"/>
            <ac:spMk id="6" creationId="{87F41A43-BFB7-11B9-3B44-640EAC0FD08E}"/>
          </ac:spMkLst>
        </pc:spChg>
        <pc:spChg chg="mod">
          <ac:chgData name="JHEYSON FABIAN VILLAVISAN BUITRAGO" userId="e5ced5c2-d787-455d-b115-4f08a699b8c8" providerId="ADAL" clId="{CD7FAFD9-64CF-4C8A-BD35-09AD30AE3641}" dt="2023-09-26T20:00:31.376" v="1046" actId="20577"/>
          <ac:spMkLst>
            <pc:docMk/>
            <pc:sldMk cId="1970910548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20:00:21.424" v="1040" actId="1076"/>
          <ac:spMkLst>
            <pc:docMk/>
            <pc:sldMk cId="1970910548" sldId="284"/>
            <ac:spMk id="17" creationId="{88CC9093-A521-8241-02F4-15A4E589A940}"/>
          </ac:spMkLst>
        </pc:spChg>
        <pc:spChg chg="del mod">
          <ac:chgData name="JHEYSON FABIAN VILLAVISAN BUITRAGO" userId="e5ced5c2-d787-455d-b115-4f08a699b8c8" providerId="ADAL" clId="{CD7FAFD9-64CF-4C8A-BD35-09AD30AE3641}" dt="2023-09-26T19:56:44.917" v="979"/>
          <ac:spMkLst>
            <pc:docMk/>
            <pc:sldMk cId="1970910548" sldId="284"/>
            <ac:spMk id="29" creationId="{18110B85-CC4A-ABEE-CA60-BDC261D49D87}"/>
          </ac:spMkLst>
        </pc:spChg>
        <pc:picChg chg="del mod">
          <ac:chgData name="JHEYSON FABIAN VILLAVISAN BUITRAGO" userId="e5ced5c2-d787-455d-b115-4f08a699b8c8" providerId="ADAL" clId="{CD7FAFD9-64CF-4C8A-BD35-09AD30AE3641}" dt="2023-09-26T20:00:15.181" v="1037" actId="21"/>
          <ac:picMkLst>
            <pc:docMk/>
            <pc:sldMk cId="1970910548" sldId="284"/>
            <ac:picMk id="4" creationId="{4EF0B262-0091-3AF4-D158-FD2B1B7D94C4}"/>
          </ac:picMkLst>
        </pc:picChg>
        <pc:picChg chg="add del mod">
          <ac:chgData name="JHEYSON FABIAN VILLAVISAN BUITRAGO" userId="e5ced5c2-d787-455d-b115-4f08a699b8c8" providerId="ADAL" clId="{CD7FAFD9-64CF-4C8A-BD35-09AD30AE3641}" dt="2023-09-26T20:14:42.011" v="1061" actId="478"/>
          <ac:picMkLst>
            <pc:docMk/>
            <pc:sldMk cId="1970910548" sldId="284"/>
            <ac:picMk id="7" creationId="{2999659B-29BD-4758-70C9-621B8BD8708B}"/>
          </ac:picMkLst>
        </pc:picChg>
        <pc:picChg chg="del">
          <ac:chgData name="JHEYSON FABIAN VILLAVISAN BUITRAGO" userId="e5ced5c2-d787-455d-b115-4f08a699b8c8" providerId="ADAL" clId="{CD7FAFD9-64CF-4C8A-BD35-09AD30AE3641}" dt="2023-09-26T19:56:27.488" v="970" actId="478"/>
          <ac:picMkLst>
            <pc:docMk/>
            <pc:sldMk cId="1970910548" sldId="284"/>
            <ac:picMk id="15" creationId="{59B1DA6F-B8E2-7F14-1E12-E15935ADE5AB}"/>
          </ac:picMkLst>
        </pc:picChg>
        <pc:picChg chg="del mod">
          <ac:chgData name="JHEYSON FABIAN VILLAVISAN BUITRAGO" userId="e5ced5c2-d787-455d-b115-4f08a699b8c8" providerId="ADAL" clId="{CD7FAFD9-64CF-4C8A-BD35-09AD30AE3641}" dt="2023-09-26T20:00:17.893" v="1039" actId="478"/>
          <ac:picMkLst>
            <pc:docMk/>
            <pc:sldMk cId="1970910548" sldId="284"/>
            <ac:picMk id="22" creationId="{69F36BE5-E3B6-1BB1-711C-9BF6619EE6FB}"/>
          </ac:picMkLst>
        </pc:picChg>
        <pc:picChg chg="del">
          <ac:chgData name="JHEYSON FABIAN VILLAVISAN BUITRAGO" userId="e5ced5c2-d787-455d-b115-4f08a699b8c8" providerId="ADAL" clId="{CD7FAFD9-64CF-4C8A-BD35-09AD30AE3641}" dt="2023-09-26T19:56:28.241" v="971" actId="478"/>
          <ac:picMkLst>
            <pc:docMk/>
            <pc:sldMk cId="1970910548" sldId="284"/>
            <ac:picMk id="2050" creationId="{2FA9C438-BD1B-4716-0B83-B14483B06A04}"/>
          </ac:picMkLst>
        </pc:picChg>
        <pc:picChg chg="add mod">
          <ac:chgData name="JHEYSON FABIAN VILLAVISAN BUITRAGO" userId="e5ced5c2-d787-455d-b115-4f08a699b8c8" providerId="ADAL" clId="{CD7FAFD9-64CF-4C8A-BD35-09AD30AE3641}" dt="2023-09-26T20:14:56.129" v="1064" actId="1076"/>
          <ac:picMkLst>
            <pc:docMk/>
            <pc:sldMk cId="1970910548" sldId="284"/>
            <ac:picMk id="3074" creationId="{87227E31-E772-C725-15E4-CE40C491DAE0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19:59.292" v="1138" actId="20577"/>
        <pc:sldMkLst>
          <pc:docMk/>
          <pc:sldMk cId="2853353455" sldId="285"/>
        </pc:sldMkLst>
        <pc:spChg chg="mod">
          <ac:chgData name="JHEYSON FABIAN VILLAVISAN BUITRAGO" userId="e5ced5c2-d787-455d-b115-4f08a699b8c8" providerId="ADAL" clId="{CD7FAFD9-64CF-4C8A-BD35-09AD30AE3641}" dt="2023-09-26T20:17:00.782" v="1098" actId="14100"/>
          <ac:spMkLst>
            <pc:docMk/>
            <pc:sldMk cId="2853353455" sldId="285"/>
            <ac:spMk id="2" creationId="{58857244-588B-5DFB-E8E9-A5E8D3B593E2}"/>
          </ac:spMkLst>
        </pc:spChg>
        <pc:spChg chg="add del mod">
          <ac:chgData name="JHEYSON FABIAN VILLAVISAN BUITRAGO" userId="e5ced5c2-d787-455d-b115-4f08a699b8c8" providerId="ADAL" clId="{CD7FAFD9-64CF-4C8A-BD35-09AD30AE3641}" dt="2023-09-26T20:18:06.977" v="1108" actId="478"/>
          <ac:spMkLst>
            <pc:docMk/>
            <pc:sldMk cId="2853353455" sldId="285"/>
            <ac:spMk id="4" creationId="{8501F616-3208-B19F-1762-6C764928FD59}"/>
          </ac:spMkLst>
        </pc:spChg>
        <pc:spChg chg="add mod">
          <ac:chgData name="JHEYSON FABIAN VILLAVISAN BUITRAGO" userId="e5ced5c2-d787-455d-b115-4f08a699b8c8" providerId="ADAL" clId="{CD7FAFD9-64CF-4C8A-BD35-09AD30AE3641}" dt="2023-09-26T20:18:14.008" v="1115" actId="20577"/>
          <ac:spMkLst>
            <pc:docMk/>
            <pc:sldMk cId="2853353455" sldId="285"/>
            <ac:spMk id="8" creationId="{160859DB-21FB-9FA4-94AB-48E17722C88B}"/>
          </ac:spMkLst>
        </pc:spChg>
        <pc:spChg chg="add mod">
          <ac:chgData name="JHEYSON FABIAN VILLAVISAN BUITRAGO" userId="e5ced5c2-d787-455d-b115-4f08a699b8c8" providerId="ADAL" clId="{CD7FAFD9-64CF-4C8A-BD35-09AD30AE3641}" dt="2023-09-26T20:18:42.073" v="1128" actId="1076"/>
          <ac:spMkLst>
            <pc:docMk/>
            <pc:sldMk cId="2853353455" sldId="285"/>
            <ac:spMk id="9" creationId="{AFDEE47D-6229-26F4-E222-7C258FE4AC44}"/>
          </ac:spMkLst>
        </pc:spChg>
        <pc:spChg chg="mod">
          <ac:chgData name="JHEYSON FABIAN VILLAVISAN BUITRAGO" userId="e5ced5c2-d787-455d-b115-4f08a699b8c8" providerId="ADAL" clId="{CD7FAFD9-64CF-4C8A-BD35-09AD30AE3641}" dt="2023-09-26T20:19:59.292" v="1138" actId="20577"/>
          <ac:spMkLst>
            <pc:docMk/>
            <pc:sldMk cId="2853353455" sldId="285"/>
            <ac:spMk id="10" creationId="{AF4E183E-A171-4923-A99E-D149888CEC37}"/>
          </ac:spMkLst>
        </pc:spChg>
        <pc:spChg chg="add mod">
          <ac:chgData name="JHEYSON FABIAN VILLAVISAN BUITRAGO" userId="e5ced5c2-d787-455d-b115-4f08a699b8c8" providerId="ADAL" clId="{CD7FAFD9-64CF-4C8A-BD35-09AD30AE3641}" dt="2023-09-26T20:19:11.367" v="1132" actId="1076"/>
          <ac:spMkLst>
            <pc:docMk/>
            <pc:sldMk cId="2853353455" sldId="285"/>
            <ac:spMk id="11" creationId="{D11DB699-50A2-ABC8-DD0A-5088EF12E155}"/>
          </ac:spMkLst>
        </pc:spChg>
        <pc:spChg chg="del">
          <ac:chgData name="JHEYSON FABIAN VILLAVISAN BUITRAGO" userId="e5ced5c2-d787-455d-b115-4f08a699b8c8" providerId="ADAL" clId="{CD7FAFD9-64CF-4C8A-BD35-09AD30AE3641}" dt="2023-09-26T20:15:07.688" v="1066" actId="478"/>
          <ac:spMkLst>
            <pc:docMk/>
            <pc:sldMk cId="2853353455" sldId="285"/>
            <ac:spMk id="17" creationId="{88CC9093-A521-8241-02F4-15A4E589A940}"/>
          </ac:spMkLst>
        </pc:spChg>
        <pc:picChg chg="mod">
          <ac:chgData name="JHEYSON FABIAN VILLAVISAN BUITRAGO" userId="e5ced5c2-d787-455d-b115-4f08a699b8c8" providerId="ADAL" clId="{CD7FAFD9-64CF-4C8A-BD35-09AD30AE3641}" dt="2023-09-26T20:17:35.784" v="1101" actId="1076"/>
          <ac:picMkLst>
            <pc:docMk/>
            <pc:sldMk cId="2853353455" sldId="285"/>
            <ac:picMk id="3074" creationId="{87227E31-E772-C725-15E4-CE40C491DAE0}"/>
          </ac:picMkLst>
        </pc:picChg>
        <pc:cxnChg chg="add">
          <ac:chgData name="JHEYSON FABIAN VILLAVISAN BUITRAGO" userId="e5ced5c2-d787-455d-b115-4f08a699b8c8" providerId="ADAL" clId="{CD7FAFD9-64CF-4C8A-BD35-09AD30AE3641}" dt="2023-09-26T20:19:01.274" v="1130" actId="11529"/>
          <ac:cxnSpMkLst>
            <pc:docMk/>
            <pc:sldMk cId="2853353455" sldId="285"/>
            <ac:cxnSpMk id="13" creationId="{A3AA5BDF-9978-2EFA-1193-B4CBAE28F1D4}"/>
          </ac:cxnSpMkLst>
        </pc:cxnChg>
        <pc:cxnChg chg="add mod">
          <ac:chgData name="JHEYSON FABIAN VILLAVISAN BUITRAGO" userId="e5ced5c2-d787-455d-b115-4f08a699b8c8" providerId="ADAL" clId="{CD7FAFD9-64CF-4C8A-BD35-09AD30AE3641}" dt="2023-09-26T20:19:15.565" v="1134" actId="14100"/>
          <ac:cxnSpMkLst>
            <pc:docMk/>
            <pc:sldMk cId="2853353455" sldId="285"/>
            <ac:cxnSpMk id="16" creationId="{D9D61507-E333-8A75-EB62-375A1D81CF99}"/>
          </ac:cxnSpMkLst>
        </pc:cxnChg>
      </pc:sldChg>
      <pc:sldChg chg="addSp modSp add mod">
        <pc:chgData name="JHEYSON FABIAN VILLAVISAN BUITRAGO" userId="e5ced5c2-d787-455d-b115-4f08a699b8c8" providerId="ADAL" clId="{CD7FAFD9-64CF-4C8A-BD35-09AD30AE3641}" dt="2023-09-26T20:39:58.367" v="1268" actId="113"/>
        <pc:sldMkLst>
          <pc:docMk/>
          <pc:sldMk cId="1572878322" sldId="286"/>
        </pc:sldMkLst>
        <pc:spChg chg="mod">
          <ac:chgData name="JHEYSON FABIAN VILLAVISAN BUITRAGO" userId="e5ced5c2-d787-455d-b115-4f08a699b8c8" providerId="ADAL" clId="{CD7FAFD9-64CF-4C8A-BD35-09AD30AE3641}" dt="2023-09-26T20:20:54.125" v="1140" actId="20577"/>
          <ac:spMkLst>
            <pc:docMk/>
            <pc:sldMk cId="1572878322" sldId="286"/>
            <ac:spMk id="10" creationId="{AF4E183E-A171-4923-A99E-D149888CEC37}"/>
          </ac:spMkLst>
        </pc:spChg>
        <pc:spChg chg="add mod">
          <ac:chgData name="JHEYSON FABIAN VILLAVISAN BUITRAGO" userId="e5ced5c2-d787-455d-b115-4f08a699b8c8" providerId="ADAL" clId="{CD7FAFD9-64CF-4C8A-BD35-09AD30AE3641}" dt="2023-09-26T20:26:05.051" v="1213" actId="5793"/>
          <ac:spMkLst>
            <pc:docMk/>
            <pc:sldMk cId="1572878322" sldId="286"/>
            <ac:spMk id="15" creationId="{AC4DD485-BE8A-C903-E8FF-0261ABB0CEAA}"/>
          </ac:spMkLst>
        </pc:spChg>
        <pc:spChg chg="add mod">
          <ac:chgData name="JHEYSON FABIAN VILLAVISAN BUITRAGO" userId="e5ced5c2-d787-455d-b115-4f08a699b8c8" providerId="ADAL" clId="{CD7FAFD9-64CF-4C8A-BD35-09AD30AE3641}" dt="2023-09-26T20:37:57.486" v="1251" actId="20577"/>
          <ac:spMkLst>
            <pc:docMk/>
            <pc:sldMk cId="1572878322" sldId="286"/>
            <ac:spMk id="17" creationId="{3FC63981-2ED5-D44A-76CD-40B8E8462E06}"/>
          </ac:spMkLst>
        </pc:spChg>
        <pc:spChg chg="add mod">
          <ac:chgData name="JHEYSON FABIAN VILLAVISAN BUITRAGO" userId="e5ced5c2-d787-455d-b115-4f08a699b8c8" providerId="ADAL" clId="{CD7FAFD9-64CF-4C8A-BD35-09AD30AE3641}" dt="2023-09-26T20:39:58.367" v="1268" actId="113"/>
          <ac:spMkLst>
            <pc:docMk/>
            <pc:sldMk cId="1572878322" sldId="286"/>
            <ac:spMk id="18" creationId="{B318284A-2918-869C-3061-8E954E8EA870}"/>
          </ac:spMkLst>
        </pc:spChg>
        <pc:picChg chg="add mod">
          <ac:chgData name="JHEYSON FABIAN VILLAVISAN BUITRAGO" userId="e5ced5c2-d787-455d-b115-4f08a699b8c8" providerId="ADAL" clId="{CD7FAFD9-64CF-4C8A-BD35-09AD30AE3641}" dt="2023-09-26T20:23:59.400" v="1142" actId="1076"/>
          <ac:picMkLst>
            <pc:docMk/>
            <pc:sldMk cId="1572878322" sldId="286"/>
            <ac:picMk id="4" creationId="{AE65165F-EF23-C8E2-2085-3F28004D2151}"/>
          </ac:picMkLst>
        </pc:picChg>
        <pc:picChg chg="add mod">
          <ac:chgData name="JHEYSON FABIAN VILLAVISAN BUITRAGO" userId="e5ced5c2-d787-455d-b115-4f08a699b8c8" providerId="ADAL" clId="{CD7FAFD9-64CF-4C8A-BD35-09AD30AE3641}" dt="2023-09-26T20:23:59.400" v="1142" actId="1076"/>
          <ac:picMkLst>
            <pc:docMk/>
            <pc:sldMk cId="1572878322" sldId="286"/>
            <ac:picMk id="7" creationId="{C4932B54-7F50-E15B-2CDC-DCF9832C4B97}"/>
          </ac:picMkLst>
        </pc:picChg>
        <pc:picChg chg="add mod">
          <ac:chgData name="JHEYSON FABIAN VILLAVISAN BUITRAGO" userId="e5ced5c2-d787-455d-b115-4f08a699b8c8" providerId="ADAL" clId="{CD7FAFD9-64CF-4C8A-BD35-09AD30AE3641}" dt="2023-09-26T20:23:59.400" v="1142" actId="1076"/>
          <ac:picMkLst>
            <pc:docMk/>
            <pc:sldMk cId="1572878322" sldId="286"/>
            <ac:picMk id="12" creationId="{C1D85FEC-79CB-760D-276D-940C44D260D2}"/>
          </ac:picMkLst>
        </pc:picChg>
        <pc:picChg chg="mod">
          <ac:chgData name="JHEYSON FABIAN VILLAVISAN BUITRAGO" userId="e5ced5c2-d787-455d-b115-4f08a699b8c8" providerId="ADAL" clId="{CD7FAFD9-64CF-4C8A-BD35-09AD30AE3641}" dt="2023-09-26T20:25:28.883" v="1204" actId="1076"/>
          <ac:picMkLst>
            <pc:docMk/>
            <pc:sldMk cId="1572878322" sldId="286"/>
            <ac:picMk id="3074" creationId="{87227E31-E772-C725-15E4-CE40C491DAE0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38:23.053" v="1265" actId="20577"/>
        <pc:sldMkLst>
          <pc:docMk/>
          <pc:sldMk cId="1480808620" sldId="287"/>
        </pc:sldMkLst>
        <pc:spChg chg="mod">
          <ac:chgData name="JHEYSON FABIAN VILLAVISAN BUITRAGO" userId="e5ced5c2-d787-455d-b115-4f08a699b8c8" providerId="ADAL" clId="{CD7FAFD9-64CF-4C8A-BD35-09AD30AE3641}" dt="2023-09-26T20:28:03.274" v="1241" actId="20577"/>
          <ac:spMkLst>
            <pc:docMk/>
            <pc:sldMk cId="1480808620" sldId="287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20:38:23.053" v="1265" actId="20577"/>
          <ac:spMkLst>
            <pc:docMk/>
            <pc:sldMk cId="1480808620" sldId="287"/>
            <ac:spMk id="17" creationId="{3FC63981-2ED5-D44A-76CD-40B8E8462E06}"/>
          </ac:spMkLst>
        </pc:spChg>
        <pc:picChg chg="del mod">
          <ac:chgData name="JHEYSON FABIAN VILLAVISAN BUITRAGO" userId="e5ced5c2-d787-455d-b115-4f08a699b8c8" providerId="ADAL" clId="{CD7FAFD9-64CF-4C8A-BD35-09AD30AE3641}" dt="2023-09-26T20:27:13.426" v="1222" actId="478"/>
          <ac:picMkLst>
            <pc:docMk/>
            <pc:sldMk cId="1480808620" sldId="287"/>
            <ac:picMk id="3074" creationId="{87227E31-E772-C725-15E4-CE40C491DAE0}"/>
          </ac:picMkLst>
        </pc:picChg>
        <pc:picChg chg="add mod">
          <ac:chgData name="JHEYSON FABIAN VILLAVISAN BUITRAGO" userId="e5ced5c2-d787-455d-b115-4f08a699b8c8" providerId="ADAL" clId="{CD7FAFD9-64CF-4C8A-BD35-09AD30AE3641}" dt="2023-09-26T20:27:27.551" v="1234" actId="1076"/>
          <ac:picMkLst>
            <pc:docMk/>
            <pc:sldMk cId="1480808620" sldId="287"/>
            <ac:picMk id="4098" creationId="{95A016E0-0686-69A7-2703-3F39921BD17D}"/>
          </ac:picMkLst>
        </pc:picChg>
        <pc:cxnChg chg="mod">
          <ac:chgData name="JHEYSON FABIAN VILLAVISAN BUITRAGO" userId="e5ced5c2-d787-455d-b115-4f08a699b8c8" providerId="ADAL" clId="{CD7FAFD9-64CF-4C8A-BD35-09AD30AE3641}" dt="2023-09-26T20:27:40.295" v="1236" actId="14100"/>
          <ac:cxnSpMkLst>
            <pc:docMk/>
            <pc:sldMk cId="1480808620" sldId="287"/>
            <ac:cxnSpMk id="13" creationId="{A3AA5BDF-9978-2EFA-1193-B4CBAE28F1D4}"/>
          </ac:cxnSpMkLst>
        </pc:cxnChg>
        <pc:cxnChg chg="mod">
          <ac:chgData name="JHEYSON FABIAN VILLAVISAN BUITRAGO" userId="e5ced5c2-d787-455d-b115-4f08a699b8c8" providerId="ADAL" clId="{CD7FAFD9-64CF-4C8A-BD35-09AD30AE3641}" dt="2023-09-26T20:27:41.989" v="1237" actId="1076"/>
          <ac:cxnSpMkLst>
            <pc:docMk/>
            <pc:sldMk cId="1480808620" sldId="287"/>
            <ac:cxnSpMk id="16" creationId="{D9D61507-E333-8A75-EB62-375A1D81CF99}"/>
          </ac:cxnSpMkLst>
        </pc:cxnChg>
      </pc:sldChg>
      <pc:sldChg chg="addSp delSp modSp add mod">
        <pc:chgData name="JHEYSON FABIAN VILLAVISAN BUITRAGO" userId="e5ced5c2-d787-455d-b115-4f08a699b8c8" providerId="ADAL" clId="{CD7FAFD9-64CF-4C8A-BD35-09AD30AE3641}" dt="2023-09-26T20:42:16.716" v="1422" actId="20577"/>
        <pc:sldMkLst>
          <pc:docMk/>
          <pc:sldMk cId="3784411103" sldId="288"/>
        </pc:sldMkLst>
        <pc:spChg chg="del mod">
          <ac:chgData name="JHEYSON FABIAN VILLAVISAN BUITRAGO" userId="e5ced5c2-d787-455d-b115-4f08a699b8c8" providerId="ADAL" clId="{CD7FAFD9-64CF-4C8A-BD35-09AD30AE3641}" dt="2023-09-26T20:40:41.722" v="1273" actId="478"/>
          <ac:spMkLst>
            <pc:docMk/>
            <pc:sldMk cId="3784411103" sldId="288"/>
            <ac:spMk id="2" creationId="{58857244-588B-5DFB-E8E9-A5E8D3B593E2}"/>
          </ac:spMkLst>
        </pc:spChg>
        <pc:spChg chg="del">
          <ac:chgData name="JHEYSON FABIAN VILLAVISAN BUITRAGO" userId="e5ced5c2-d787-455d-b115-4f08a699b8c8" providerId="ADAL" clId="{CD7FAFD9-64CF-4C8A-BD35-09AD30AE3641}" dt="2023-09-26T20:40:55.693" v="1285" actId="478"/>
          <ac:spMkLst>
            <pc:docMk/>
            <pc:sldMk cId="3784411103" sldId="288"/>
            <ac:spMk id="3" creationId="{445674A1-DC6F-4EF1-A8CF-461BF7BB0C01}"/>
          </ac:spMkLst>
        </pc:spChg>
        <pc:spChg chg="del">
          <ac:chgData name="JHEYSON FABIAN VILLAVISAN BUITRAGO" userId="e5ced5c2-d787-455d-b115-4f08a699b8c8" providerId="ADAL" clId="{CD7FAFD9-64CF-4C8A-BD35-09AD30AE3641}" dt="2023-09-26T20:40:54.883" v="1284" actId="478"/>
          <ac:spMkLst>
            <pc:docMk/>
            <pc:sldMk cId="3784411103" sldId="288"/>
            <ac:spMk id="6" creationId="{87F41A43-BFB7-11B9-3B44-640EAC0FD08E}"/>
          </ac:spMkLst>
        </pc:spChg>
        <pc:spChg chg="del">
          <ac:chgData name="JHEYSON FABIAN VILLAVISAN BUITRAGO" userId="e5ced5c2-d787-455d-b115-4f08a699b8c8" providerId="ADAL" clId="{CD7FAFD9-64CF-4C8A-BD35-09AD30AE3641}" dt="2023-09-26T20:40:48.411" v="1279" actId="478"/>
          <ac:spMkLst>
            <pc:docMk/>
            <pc:sldMk cId="3784411103" sldId="288"/>
            <ac:spMk id="8" creationId="{160859DB-21FB-9FA4-94AB-48E17722C88B}"/>
          </ac:spMkLst>
        </pc:spChg>
        <pc:spChg chg="del">
          <ac:chgData name="JHEYSON FABIAN VILLAVISAN BUITRAGO" userId="e5ced5c2-d787-455d-b115-4f08a699b8c8" providerId="ADAL" clId="{CD7FAFD9-64CF-4C8A-BD35-09AD30AE3641}" dt="2023-09-26T20:40:51.116" v="1281" actId="478"/>
          <ac:spMkLst>
            <pc:docMk/>
            <pc:sldMk cId="3784411103" sldId="288"/>
            <ac:spMk id="9" creationId="{AFDEE47D-6229-26F4-E222-7C258FE4AC44}"/>
          </ac:spMkLst>
        </pc:spChg>
        <pc:spChg chg="del">
          <ac:chgData name="JHEYSON FABIAN VILLAVISAN BUITRAGO" userId="e5ced5c2-d787-455d-b115-4f08a699b8c8" providerId="ADAL" clId="{CD7FAFD9-64CF-4C8A-BD35-09AD30AE3641}" dt="2023-09-26T20:40:53.383" v="1283" actId="478"/>
          <ac:spMkLst>
            <pc:docMk/>
            <pc:sldMk cId="3784411103" sldId="288"/>
            <ac:spMk id="11" creationId="{D11DB699-50A2-ABC8-DD0A-5088EF12E155}"/>
          </ac:spMkLst>
        </pc:spChg>
        <pc:spChg chg="del">
          <ac:chgData name="JHEYSON FABIAN VILLAVISAN BUITRAGO" userId="e5ced5c2-d787-455d-b115-4f08a699b8c8" providerId="ADAL" clId="{CD7FAFD9-64CF-4C8A-BD35-09AD30AE3641}" dt="2023-09-26T20:40:44.133" v="1276" actId="478"/>
          <ac:spMkLst>
            <pc:docMk/>
            <pc:sldMk cId="3784411103" sldId="288"/>
            <ac:spMk id="15" creationId="{AC4DD485-BE8A-C903-E8FF-0261ABB0CEAA}"/>
          </ac:spMkLst>
        </pc:spChg>
        <pc:spChg chg="del">
          <ac:chgData name="JHEYSON FABIAN VILLAVISAN BUITRAGO" userId="e5ced5c2-d787-455d-b115-4f08a699b8c8" providerId="ADAL" clId="{CD7FAFD9-64CF-4C8A-BD35-09AD30AE3641}" dt="2023-09-26T20:40:45.361" v="1277" actId="478"/>
          <ac:spMkLst>
            <pc:docMk/>
            <pc:sldMk cId="3784411103" sldId="288"/>
            <ac:spMk id="17" creationId="{3FC63981-2ED5-D44A-76CD-40B8E8462E06}"/>
          </ac:spMkLst>
        </pc:spChg>
        <pc:spChg chg="add mod">
          <ac:chgData name="JHEYSON FABIAN VILLAVISAN BUITRAGO" userId="e5ced5c2-d787-455d-b115-4f08a699b8c8" providerId="ADAL" clId="{CD7FAFD9-64CF-4C8A-BD35-09AD30AE3641}" dt="2023-09-26T20:42:16.716" v="1422" actId="20577"/>
          <ac:spMkLst>
            <pc:docMk/>
            <pc:sldMk cId="3784411103" sldId="288"/>
            <ac:spMk id="20" creationId="{0DCABC2A-F1C8-0381-6A01-017D3205DB55}"/>
          </ac:spMkLst>
        </pc:spChg>
        <pc:picChg chg="del">
          <ac:chgData name="JHEYSON FABIAN VILLAVISAN BUITRAGO" userId="e5ced5c2-d787-455d-b115-4f08a699b8c8" providerId="ADAL" clId="{CD7FAFD9-64CF-4C8A-BD35-09AD30AE3641}" dt="2023-09-26T20:40:40.433" v="1270" actId="478"/>
          <ac:picMkLst>
            <pc:docMk/>
            <pc:sldMk cId="3784411103" sldId="288"/>
            <ac:picMk id="4" creationId="{AE65165F-EF23-C8E2-2085-3F28004D2151}"/>
          </ac:picMkLst>
        </pc:picChg>
        <pc:picChg chg="del">
          <ac:chgData name="JHEYSON FABIAN VILLAVISAN BUITRAGO" userId="e5ced5c2-d787-455d-b115-4f08a699b8c8" providerId="ADAL" clId="{CD7FAFD9-64CF-4C8A-BD35-09AD30AE3641}" dt="2023-09-26T20:40:42.348" v="1274" actId="478"/>
          <ac:picMkLst>
            <pc:docMk/>
            <pc:sldMk cId="3784411103" sldId="288"/>
            <ac:picMk id="7" creationId="{C4932B54-7F50-E15B-2CDC-DCF9832C4B97}"/>
          </ac:picMkLst>
        </pc:picChg>
        <pc:picChg chg="del">
          <ac:chgData name="JHEYSON FABIAN VILLAVISAN BUITRAGO" userId="e5ced5c2-d787-455d-b115-4f08a699b8c8" providerId="ADAL" clId="{CD7FAFD9-64CF-4C8A-BD35-09AD30AE3641}" dt="2023-09-26T20:40:43.432" v="1275" actId="478"/>
          <ac:picMkLst>
            <pc:docMk/>
            <pc:sldMk cId="3784411103" sldId="288"/>
            <ac:picMk id="12" creationId="{C1D85FEC-79CB-760D-276D-940C44D260D2}"/>
          </ac:picMkLst>
        </pc:picChg>
        <pc:picChg chg="add mod">
          <ac:chgData name="JHEYSON FABIAN VILLAVISAN BUITRAGO" userId="e5ced5c2-d787-455d-b115-4f08a699b8c8" providerId="ADAL" clId="{CD7FAFD9-64CF-4C8A-BD35-09AD30AE3641}" dt="2023-09-26T20:41:14.206" v="1291" actId="1076"/>
          <ac:picMkLst>
            <pc:docMk/>
            <pc:sldMk cId="3784411103" sldId="288"/>
            <ac:picMk id="19" creationId="{2DEC9CC3-6DD7-2357-FCBC-E2122E9E2F50}"/>
          </ac:picMkLst>
        </pc:picChg>
        <pc:picChg chg="del">
          <ac:chgData name="JHEYSON FABIAN VILLAVISAN BUITRAGO" userId="e5ced5c2-d787-455d-b115-4f08a699b8c8" providerId="ADAL" clId="{CD7FAFD9-64CF-4C8A-BD35-09AD30AE3641}" dt="2023-09-26T20:40:46.285" v="1278" actId="478"/>
          <ac:picMkLst>
            <pc:docMk/>
            <pc:sldMk cId="3784411103" sldId="288"/>
            <ac:picMk id="4098" creationId="{95A016E0-0686-69A7-2703-3F39921BD17D}"/>
          </ac:picMkLst>
        </pc:picChg>
        <pc:cxnChg chg="del mod">
          <ac:chgData name="JHEYSON FABIAN VILLAVISAN BUITRAGO" userId="e5ced5c2-d787-455d-b115-4f08a699b8c8" providerId="ADAL" clId="{CD7FAFD9-64CF-4C8A-BD35-09AD30AE3641}" dt="2023-09-26T20:40:49.713" v="1280" actId="478"/>
          <ac:cxnSpMkLst>
            <pc:docMk/>
            <pc:sldMk cId="3784411103" sldId="288"/>
            <ac:cxnSpMk id="13" creationId="{A3AA5BDF-9978-2EFA-1193-B4CBAE28F1D4}"/>
          </ac:cxnSpMkLst>
        </pc:cxnChg>
        <pc:cxnChg chg="del">
          <ac:chgData name="JHEYSON FABIAN VILLAVISAN BUITRAGO" userId="e5ced5c2-d787-455d-b115-4f08a699b8c8" providerId="ADAL" clId="{CD7FAFD9-64CF-4C8A-BD35-09AD30AE3641}" dt="2023-09-26T20:40:52.214" v="1282" actId="478"/>
          <ac:cxnSpMkLst>
            <pc:docMk/>
            <pc:sldMk cId="3784411103" sldId="288"/>
            <ac:cxnSpMk id="16" creationId="{D9D61507-E333-8A75-EB62-375A1D81CF99}"/>
          </ac:cxnSpMkLst>
        </pc:cxnChg>
      </pc:sldChg>
      <pc:sldChg chg="new del">
        <pc:chgData name="JHEYSON FABIAN VILLAVISAN BUITRAGO" userId="e5ced5c2-d787-455d-b115-4f08a699b8c8" providerId="ADAL" clId="{CD7FAFD9-64CF-4C8A-BD35-09AD30AE3641}" dt="2023-09-26T20:43:04.496" v="1424" actId="680"/>
        <pc:sldMkLst>
          <pc:docMk/>
          <pc:sldMk cId="824227892" sldId="289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43:44.287" v="1435" actId="20577"/>
        <pc:sldMkLst>
          <pc:docMk/>
          <pc:sldMk cId="2338929352" sldId="289"/>
        </pc:sldMkLst>
        <pc:spChg chg="mod">
          <ac:chgData name="JHEYSON FABIAN VILLAVISAN BUITRAGO" userId="e5ced5c2-d787-455d-b115-4f08a699b8c8" providerId="ADAL" clId="{CD7FAFD9-64CF-4C8A-BD35-09AD30AE3641}" dt="2023-09-26T20:43:44.287" v="1435" actId="20577"/>
          <ac:spMkLst>
            <pc:docMk/>
            <pc:sldMk cId="2338929352" sldId="289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CD7FAFD9-64CF-4C8A-BD35-09AD30AE3641}" dt="2023-09-26T20:43:39.723" v="1433" actId="1076"/>
          <ac:picMkLst>
            <pc:docMk/>
            <pc:sldMk cId="2338929352" sldId="289"/>
            <ac:picMk id="3" creationId="{2BCEB693-184D-7A0F-9487-FC23097B7191}"/>
          </ac:picMkLst>
        </pc:picChg>
        <pc:picChg chg="mod">
          <ac:chgData name="JHEYSON FABIAN VILLAVISAN BUITRAGO" userId="e5ced5c2-d787-455d-b115-4f08a699b8c8" providerId="ADAL" clId="{CD7FAFD9-64CF-4C8A-BD35-09AD30AE3641}" dt="2023-09-26T20:43:35.762" v="1431" actId="14100"/>
          <ac:picMkLst>
            <pc:docMk/>
            <pc:sldMk cId="2338929352" sldId="289"/>
            <ac:picMk id="19" creationId="{2DEC9CC3-6DD7-2357-FCBC-E2122E9E2F50}"/>
          </ac:picMkLst>
        </pc:picChg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4D399E61-A59B-4A1E-B709-8518F5C2D179}" dt="2023-08-22T18:31:01.016" v="60" actId="20577"/>
          <ac:spMkLst>
            <pc:docMk/>
            <pc:sldMk cId="3289317891" sldId="277"/>
            <ac:spMk id="2" creationId="{8B0794F0-6500-1A1C-3C13-CAFA1EE7248A}"/>
          </ac:spMkLst>
        </pc:spChg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  <pc:spChg chg="add mod">
          <ac:chgData name="JHEYSON FABIAN VILLAVISAN BUITRAGO" userId="e5ced5c2-d787-455d-b115-4f08a699b8c8" providerId="ADAL" clId="{4D399E61-A59B-4A1E-B709-8518F5C2D179}" dt="2023-08-22T18:33:38.866" v="77" actId="20577"/>
          <ac:spMkLst>
            <pc:docMk/>
            <pc:sldMk cId="1384271638" sldId="279"/>
            <ac:spMk id="4" creationId="{512B8703-9943-17A6-603F-A32FB5DE4295}"/>
          </ac:spMkLst>
        </pc:spChg>
        <pc:spChg chg="mod">
          <ac:chgData name="JHEYSON FABIAN VILLAVISAN BUITRAGO" userId="e5ced5c2-d787-455d-b115-4f08a699b8c8" providerId="ADAL" clId="{4D399E61-A59B-4A1E-B709-8518F5C2D179}" dt="2023-08-22T18:30:32.277" v="45" actId="20577"/>
          <ac:spMkLst>
            <pc:docMk/>
            <pc:sldMk cId="1384271638" sldId="279"/>
            <ac:spMk id="10" creationId="{AF4E183E-A171-4923-A99E-D149888CEC37}"/>
          </ac:spMkLst>
        </pc:spChg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  <pc:spChg chg="del">
          <ac:chgData name="JHEYSON FABIAN VILLAVISAN BUITRAGO" userId="e5ced5c2-d787-455d-b115-4f08a699b8c8" providerId="ADAL" clId="{4D399E61-A59B-4A1E-B709-8518F5C2D179}" dt="2023-08-22T18:31:29.295" v="62" actId="478"/>
          <ac:spMkLst>
            <pc:docMk/>
            <pc:sldMk cId="347121198" sldId="280"/>
            <ac:spMk id="3" creationId="{8F12B499-633C-01E3-DA9C-F461A36C3BC5}"/>
          </ac:spMkLst>
        </pc:spChg>
        <pc:spChg chg="mod">
          <ac:chgData name="JHEYSON FABIAN VILLAVISAN BUITRAGO" userId="e5ced5c2-d787-455d-b115-4f08a699b8c8" providerId="ADAL" clId="{4D399E61-A59B-4A1E-B709-8518F5C2D179}" dt="2023-08-22T18:33:35.770" v="76" actId="20577"/>
          <ac:spMkLst>
            <pc:docMk/>
            <pc:sldMk cId="347121198" sldId="280"/>
            <ac:spMk id="4" creationId="{512B8703-9943-17A6-603F-A32FB5DE4295}"/>
          </ac:spMkLst>
        </pc:spChg>
        <pc:spChg chg="del">
          <ac:chgData name="JHEYSON FABIAN VILLAVISAN BUITRAGO" userId="e5ced5c2-d787-455d-b115-4f08a699b8c8" providerId="ADAL" clId="{4D399E61-A59B-4A1E-B709-8518F5C2D179}" dt="2023-08-22T18:31:31.226" v="63" actId="478"/>
          <ac:spMkLst>
            <pc:docMk/>
            <pc:sldMk cId="347121198" sldId="280"/>
            <ac:spMk id="9" creationId="{3C5BA567-DB7D-FFBD-5780-F1A1E997826D}"/>
          </ac:spMkLst>
        </pc:spChg>
        <pc:spChg chg="mod">
          <ac:chgData name="JHEYSON FABIAN VILLAVISAN BUITRAGO" userId="e5ced5c2-d787-455d-b115-4f08a699b8c8" providerId="ADAL" clId="{4D399E61-A59B-4A1E-B709-8518F5C2D179}" dt="2023-08-22T18:35:41.676" v="80" actId="20577"/>
          <ac:spMkLst>
            <pc:docMk/>
            <pc:sldMk cId="347121198" sldId="280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4D399E61-A59B-4A1E-B709-8518F5C2D179}" dt="2023-08-22T18:40:30.438" v="172" actId="1076"/>
          <ac:picMkLst>
            <pc:docMk/>
            <pc:sldMk cId="347121198" sldId="280"/>
            <ac:picMk id="7" creationId="{97E46142-DD45-E1AB-5D89-150FA6E6FEFB}"/>
          </ac:picMkLst>
        </pc:picChg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  <pc:spChg chg="mod">
          <ac:chgData name="JHEYSON FABIAN VILLAVISAN BUITRAGO" userId="e5ced5c2-d787-455d-b115-4f08a699b8c8" providerId="ADAL" clId="{4D399E61-A59B-4A1E-B709-8518F5C2D179}" dt="2023-08-22T18:36:08.335" v="96" actId="20577"/>
          <ac:spMkLst>
            <pc:docMk/>
            <pc:sldMk cId="1671357769" sldId="281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8:36:03.641" v="94" actId="20577"/>
          <ac:spMkLst>
            <pc:docMk/>
            <pc:sldMk cId="1671357769" sldId="281"/>
            <ac:spMk id="16" creationId="{61C30305-C78C-F687-635F-1E0E3726D49F}"/>
          </ac:spMkLst>
        </pc:spChg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  <pc:spChg chg="add mod">
          <ac:chgData name="JHEYSON FABIAN VILLAVISAN BUITRAGO" userId="e5ced5c2-d787-455d-b115-4f08a699b8c8" providerId="ADAL" clId="{4D399E61-A59B-4A1E-B709-8518F5C2D179}" dt="2023-08-22T18:40:15.276" v="171" actId="1076"/>
          <ac:spMkLst>
            <pc:docMk/>
            <pc:sldMk cId="4107059945" sldId="282"/>
            <ac:spMk id="2" creationId="{3B5BAF9D-0114-E32F-3DB7-36F1D9EB4053}"/>
          </ac:spMkLst>
        </pc:spChg>
        <pc:spChg chg="add del mod">
          <ac:chgData name="JHEYSON FABIAN VILLAVISAN BUITRAGO" userId="e5ced5c2-d787-455d-b115-4f08a699b8c8" providerId="ADAL" clId="{4D399E61-A59B-4A1E-B709-8518F5C2D179}" dt="2023-08-22T18:39:46.485" v="164"/>
          <ac:spMkLst>
            <pc:docMk/>
            <pc:sldMk cId="4107059945" sldId="282"/>
            <ac:spMk id="3" creationId="{C56478D4-6CA9-E2A8-07E2-182C8D8E8CB7}"/>
          </ac:spMkLst>
        </pc:spChg>
        <pc:spChg chg="add mod">
          <ac:chgData name="JHEYSON FABIAN VILLAVISAN BUITRAGO" userId="e5ced5c2-d787-455d-b115-4f08a699b8c8" providerId="ADAL" clId="{4D399E61-A59B-4A1E-B709-8518F5C2D179}" dt="2023-08-22T18:40:12.725" v="170" actId="1076"/>
          <ac:spMkLst>
            <pc:docMk/>
            <pc:sldMk cId="4107059945" sldId="282"/>
            <ac:spMk id="6" creationId="{17FB95B3-9925-D6EC-11D5-577795DF0BA6}"/>
          </ac:spMkLst>
        </pc:spChg>
        <pc:spChg chg="mod">
          <ac:chgData name="JHEYSON FABIAN VILLAVISAN BUITRAGO" userId="e5ced5c2-d787-455d-b115-4f08a699b8c8" providerId="ADAL" clId="{4D399E61-A59B-4A1E-B709-8518F5C2D179}" dt="2023-08-22T18:39:37.542" v="161" actId="20577"/>
          <ac:spMkLst>
            <pc:docMk/>
            <pc:sldMk cId="4107059945" sldId="282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8:37:46.764" v="98" actId="1076"/>
          <ac:spMkLst>
            <pc:docMk/>
            <pc:sldMk cId="4107059945" sldId="282"/>
            <ac:spMk id="16" creationId="{61C30305-C78C-F687-635F-1E0E3726D49F}"/>
          </ac:spMkLst>
        </pc:spChg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  <pc:spChg chg="del">
          <ac:chgData name="JHEYSON FABIAN VILLAVISAN BUITRAGO" userId="e5ced5c2-d787-455d-b115-4f08a699b8c8" providerId="ADAL" clId="{4D399E61-A59B-4A1E-B709-8518F5C2D179}" dt="2023-08-22T18:41:58.835" v="177" actId="478"/>
          <ac:spMkLst>
            <pc:docMk/>
            <pc:sldMk cId="382074344" sldId="283"/>
            <ac:spMk id="2" creationId="{3B5BAF9D-0114-E32F-3DB7-36F1D9EB4053}"/>
          </ac:spMkLst>
        </pc:spChg>
        <pc:spChg chg="add mod">
          <ac:chgData name="JHEYSON FABIAN VILLAVISAN BUITRAGO" userId="e5ced5c2-d787-455d-b115-4f08a699b8c8" providerId="ADAL" clId="{4D399E61-A59B-4A1E-B709-8518F5C2D179}" dt="2023-08-22T18:42:33.606" v="199" actId="20577"/>
          <ac:spMkLst>
            <pc:docMk/>
            <pc:sldMk cId="382074344" sldId="283"/>
            <ac:spMk id="4" creationId="{1D19A4C0-0ED0-D747-2A46-766766BA30BE}"/>
          </ac:spMkLst>
        </pc:spChg>
        <pc:spChg chg="del">
          <ac:chgData name="JHEYSON FABIAN VILLAVISAN BUITRAGO" userId="e5ced5c2-d787-455d-b115-4f08a699b8c8" providerId="ADAL" clId="{4D399E61-A59B-4A1E-B709-8518F5C2D179}" dt="2023-08-22T18:41:53.525" v="175" actId="478"/>
          <ac:spMkLst>
            <pc:docMk/>
            <pc:sldMk cId="382074344" sldId="283"/>
            <ac:spMk id="6" creationId="{17FB95B3-9925-D6EC-11D5-577795DF0BA6}"/>
          </ac:spMkLst>
        </pc:spChg>
        <pc:spChg chg="mod">
          <ac:chgData name="JHEYSON FABIAN VILLAVISAN BUITRAGO" userId="e5ced5c2-d787-455d-b115-4f08a699b8c8" providerId="ADAL" clId="{4D399E61-A59B-4A1E-B709-8518F5C2D179}" dt="2023-08-22T18:42:48.534" v="201" actId="20577"/>
          <ac:spMkLst>
            <pc:docMk/>
            <pc:sldMk cId="382074344" sldId="283"/>
            <ac:spMk id="10" creationId="{AF4E183E-A171-4923-A99E-D149888CEC37}"/>
          </ac:spMkLst>
        </pc:spChg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  <pc:spChg chg="add mod">
          <ac:chgData name="JHEYSON FABIAN VILLAVISAN BUITRAGO" userId="e5ced5c2-d787-455d-b115-4f08a699b8c8" providerId="ADAL" clId="{4D399E61-A59B-4A1E-B709-8518F5C2D179}" dt="2023-08-22T19:10:00.166" v="329" actId="20577"/>
          <ac:spMkLst>
            <pc:docMk/>
            <pc:sldMk cId="2461604568" sldId="284"/>
            <ac:spMk id="2" creationId="{490E13FD-1420-0410-28AA-861BA7D52A84}"/>
          </ac:spMkLst>
        </pc:spChg>
        <pc:spChg chg="add mod">
          <ac:chgData name="JHEYSON FABIAN VILLAVISAN BUITRAGO" userId="e5ced5c2-d787-455d-b115-4f08a699b8c8" providerId="ADAL" clId="{4D399E61-A59B-4A1E-B709-8518F5C2D179}" dt="2023-08-22T19:20:45.476" v="377" actId="20577"/>
          <ac:spMkLst>
            <pc:docMk/>
            <pc:sldMk cId="2461604568" sldId="284"/>
            <ac:spMk id="3" creationId="{0842FFAF-EA2D-EA60-5AEE-D34C42568444}"/>
          </ac:spMkLst>
        </pc:spChg>
        <pc:spChg chg="del mod">
          <ac:chgData name="JHEYSON FABIAN VILLAVISAN BUITRAGO" userId="e5ced5c2-d787-455d-b115-4f08a699b8c8" providerId="ADAL" clId="{4D399E61-A59B-4A1E-B709-8518F5C2D179}" dt="2023-08-22T18:43:04.264" v="215" actId="478"/>
          <ac:spMkLst>
            <pc:docMk/>
            <pc:sldMk cId="2461604568" sldId="284"/>
            <ac:spMk id="4" creationId="{1D19A4C0-0ED0-D747-2A46-766766BA30BE}"/>
          </ac:spMkLst>
        </pc:spChg>
        <pc:spChg chg="mod">
          <ac:chgData name="JHEYSON FABIAN VILLAVISAN BUITRAGO" userId="e5ced5c2-d787-455d-b115-4f08a699b8c8" providerId="ADAL" clId="{4D399E61-A59B-4A1E-B709-8518F5C2D179}" dt="2023-08-22T18:45:15.715" v="236" actId="20577"/>
          <ac:spMkLst>
            <pc:docMk/>
            <pc:sldMk cId="2461604568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8:42:57.765" v="213" actId="20577"/>
          <ac:spMkLst>
            <pc:docMk/>
            <pc:sldMk cId="2461604568" sldId="284"/>
            <ac:spMk id="16" creationId="{61C30305-C78C-F687-635F-1E0E3726D49F}"/>
          </ac:spMkLst>
        </pc:spChg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  <pc:spChg chg="del">
          <ac:chgData name="JHEYSON FABIAN VILLAVISAN BUITRAGO" userId="e5ced5c2-d787-455d-b115-4f08a699b8c8" providerId="ADAL" clId="{4D399E61-A59B-4A1E-B709-8518F5C2D179}" dt="2023-08-22T18:45:50.414" v="241" actId="478"/>
          <ac:spMkLst>
            <pc:docMk/>
            <pc:sldMk cId="3016581845" sldId="285"/>
            <ac:spMk id="2" creationId="{490E13FD-1420-0410-28AA-861BA7D52A84}"/>
          </ac:spMkLst>
        </pc:spChg>
        <pc:spChg chg="del mod">
          <ac:chgData name="JHEYSON FABIAN VILLAVISAN BUITRAGO" userId="e5ced5c2-d787-455d-b115-4f08a699b8c8" providerId="ADAL" clId="{4D399E61-A59B-4A1E-B709-8518F5C2D179}" dt="2023-08-22T18:46:34.084" v="257" actId="478"/>
          <ac:spMkLst>
            <pc:docMk/>
            <pc:sldMk cId="3016581845" sldId="285"/>
            <ac:spMk id="3" creationId="{0842FFAF-EA2D-EA60-5AEE-D34C42568444}"/>
          </ac:spMkLst>
        </pc:spChg>
        <pc:spChg chg="add del mod">
          <ac:chgData name="JHEYSON FABIAN VILLAVISAN BUITRAGO" userId="e5ced5c2-d787-455d-b115-4f08a699b8c8" providerId="ADAL" clId="{4D399E61-A59B-4A1E-B709-8518F5C2D179}" dt="2023-08-22T19:21:39.717" v="400" actId="1076"/>
          <ac:spMkLst>
            <pc:docMk/>
            <pc:sldMk cId="3016581845" sldId="285"/>
            <ac:spMk id="7" creationId="{DBF128DC-A2C6-3322-6849-B33C3E4F079E}"/>
          </ac:spMkLst>
        </pc:spChg>
        <pc:spChg chg="mod">
          <ac:chgData name="JHEYSON FABIAN VILLAVISAN BUITRAGO" userId="e5ced5c2-d787-455d-b115-4f08a699b8c8" providerId="ADAL" clId="{4D399E61-A59B-4A1E-B709-8518F5C2D179}" dt="2023-08-22T19:00:07.038" v="300" actId="20577"/>
          <ac:spMkLst>
            <pc:docMk/>
            <pc:sldMk cId="3016581845" sldId="285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9:21:39.717" v="400" actId="1076"/>
          <ac:spMkLst>
            <pc:docMk/>
            <pc:sldMk cId="3016581845" sldId="285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4D399E61-A59B-4A1E-B709-8518F5C2D179}" dt="2023-08-22T18:52:39.215" v="291" actId="478"/>
          <ac:picMkLst>
            <pc:docMk/>
            <pc:sldMk cId="3016581845" sldId="285"/>
            <ac:picMk id="6" creationId="{B11C3C1B-6D85-1D71-62FE-BC0634E2914A}"/>
          </ac:picMkLst>
        </pc:picChg>
        <pc:picChg chg="add del mod">
          <ac:chgData name="JHEYSON FABIAN VILLAVISAN BUITRAGO" userId="e5ced5c2-d787-455d-b115-4f08a699b8c8" providerId="ADAL" clId="{4D399E61-A59B-4A1E-B709-8518F5C2D179}" dt="2023-08-22T19:21:41.226" v="401" actId="1076"/>
          <ac:picMkLst>
            <pc:docMk/>
            <pc:sldMk cId="3016581845" sldId="285"/>
            <ac:picMk id="9" creationId="{98528FB0-B837-90D5-FBB8-9331512952ED}"/>
          </ac:picMkLst>
        </pc:picChg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  <pc:spChg chg="add mod">
          <ac:chgData name="JHEYSON FABIAN VILLAVISAN BUITRAGO" userId="e5ced5c2-d787-455d-b115-4f08a699b8c8" providerId="ADAL" clId="{4D399E61-A59B-4A1E-B709-8518F5C2D179}" dt="2023-08-22T20:36:24.625" v="997" actId="113"/>
          <ac:spMkLst>
            <pc:docMk/>
            <pc:sldMk cId="2611572295" sldId="286"/>
            <ac:spMk id="2" creationId="{D8D66AC1-10B3-7F04-71F8-9B6759C1F3D2}"/>
          </ac:spMkLst>
        </pc:spChg>
        <pc:spChg chg="del">
          <ac:chgData name="JHEYSON FABIAN VILLAVISAN BUITRAGO" userId="e5ced5c2-d787-455d-b115-4f08a699b8c8" providerId="ADAL" clId="{4D399E61-A59B-4A1E-B709-8518F5C2D179}" dt="2023-08-22T19:58:35.150" v="413" actId="478"/>
          <ac:spMkLst>
            <pc:docMk/>
            <pc:sldMk cId="2611572295" sldId="286"/>
            <ac:spMk id="7" creationId="{DBF128DC-A2C6-3322-6849-B33C3E4F079E}"/>
          </ac:spMkLst>
        </pc:spChg>
        <pc:spChg chg="mod">
          <ac:chgData name="JHEYSON FABIAN VILLAVISAN BUITRAGO" userId="e5ced5c2-d787-455d-b115-4f08a699b8c8" providerId="ADAL" clId="{4D399E61-A59B-4A1E-B709-8518F5C2D179}" dt="2023-08-22T19:58:29.118" v="403" actId="20577"/>
          <ac:spMkLst>
            <pc:docMk/>
            <pc:sldMk cId="2611572295" sldId="286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9:58:32.108" v="411" actId="20577"/>
          <ac:spMkLst>
            <pc:docMk/>
            <pc:sldMk cId="2611572295" sldId="286"/>
            <ac:spMk id="16" creationId="{61C30305-C78C-F687-635F-1E0E3726D49F}"/>
          </ac:spMkLst>
        </pc:spChg>
        <pc:picChg chg="del">
          <ac:chgData name="JHEYSON FABIAN VILLAVISAN BUITRAGO" userId="e5ced5c2-d787-455d-b115-4f08a699b8c8" providerId="ADAL" clId="{4D399E61-A59B-4A1E-B709-8518F5C2D179}" dt="2023-08-22T19:58:33.952" v="412" actId="478"/>
          <ac:picMkLst>
            <pc:docMk/>
            <pc:sldMk cId="2611572295" sldId="286"/>
            <ac:picMk id="9" creationId="{98528FB0-B837-90D5-FBB8-9331512952ED}"/>
          </ac:picMkLst>
        </pc:picChg>
      </pc:sldChg>
    </pc:docChg>
  </pc:docChgLst>
  <pc:docChgLst>
    <pc:chgData name="JHEYSON FABIAN VILLAVISAN BUITRAGO" userId="e5ced5c2-d787-455d-b115-4f08a699b8c8" providerId="ADAL" clId="{15D46AB8-749B-4EE1-8D27-9B7452AD2A27}"/>
    <pc:docChg chg="custSel addSld delSld modSld modSection">
      <pc:chgData name="JHEYSON FABIAN VILLAVISAN BUITRAGO" userId="e5ced5c2-d787-455d-b115-4f08a699b8c8" providerId="ADAL" clId="{15D46AB8-749B-4EE1-8D27-9B7452AD2A27}" dt="2023-10-10T04:40:41.940" v="994" actId="113"/>
      <pc:docMkLst>
        <pc:docMk/>
      </pc:docMkLst>
      <pc:sldChg chg="modSp mod">
        <pc:chgData name="JHEYSON FABIAN VILLAVISAN BUITRAGO" userId="e5ced5c2-d787-455d-b115-4f08a699b8c8" providerId="ADAL" clId="{15D46AB8-749B-4EE1-8D27-9B7452AD2A27}" dt="2023-10-10T04:11:58.583" v="55" actId="13926"/>
        <pc:sldMkLst>
          <pc:docMk/>
          <pc:sldMk cId="2505371292" sldId="270"/>
        </pc:sldMkLst>
        <pc:graphicFrameChg chg="modGraphic">
          <ac:chgData name="JHEYSON FABIAN VILLAVISAN BUITRAGO" userId="e5ced5c2-d787-455d-b115-4f08a699b8c8" providerId="ADAL" clId="{15D46AB8-749B-4EE1-8D27-9B7452AD2A27}" dt="2023-10-10T04:11:58.583" v="55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15D46AB8-749B-4EE1-8D27-9B7452AD2A27}" dt="2023-10-10T04:11:50.828" v="53" actId="313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15D46AB8-749B-4EE1-8D27-9B7452AD2A27}" dt="2023-10-10T04:11:50.828" v="53" actId="313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3450069468" sldId="276"/>
        </pc:sldMkLst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938517202" sldId="277"/>
        </pc:sldMkLst>
      </pc:sldChg>
      <pc:sldChg chg="addSp delSp modSp mod">
        <pc:chgData name="JHEYSON FABIAN VILLAVISAN BUITRAGO" userId="e5ced5c2-d787-455d-b115-4f08a699b8c8" providerId="ADAL" clId="{15D46AB8-749B-4EE1-8D27-9B7452AD2A27}" dt="2023-10-10T04:16:12.608" v="207" actId="20577"/>
        <pc:sldMkLst>
          <pc:docMk/>
          <pc:sldMk cId="5827500" sldId="278"/>
        </pc:sldMkLst>
        <pc:spChg chg="del">
          <ac:chgData name="JHEYSON FABIAN VILLAVISAN BUITRAGO" userId="e5ced5c2-d787-455d-b115-4f08a699b8c8" providerId="ADAL" clId="{15D46AB8-749B-4EE1-8D27-9B7452AD2A27}" dt="2023-10-10T04:12:11.548" v="58" actId="478"/>
          <ac:spMkLst>
            <pc:docMk/>
            <pc:sldMk cId="5827500" sldId="278"/>
            <ac:spMk id="3" creationId="{ED94DC80-277A-F307-F8AF-66C1BDD68F86}"/>
          </ac:spMkLst>
        </pc:spChg>
        <pc:spChg chg="mod">
          <ac:chgData name="JHEYSON FABIAN VILLAVISAN BUITRAGO" userId="e5ced5c2-d787-455d-b115-4f08a699b8c8" providerId="ADAL" clId="{15D46AB8-749B-4EE1-8D27-9B7452AD2A27}" dt="2023-10-10T04:16:12.608" v="207" actId="20577"/>
          <ac:spMkLst>
            <pc:docMk/>
            <pc:sldMk cId="5827500" sldId="278"/>
            <ac:spMk id="4" creationId="{2C7E43D4-8286-4BEE-907B-3A35AE701C90}"/>
          </ac:spMkLst>
        </pc:spChg>
        <pc:picChg chg="add mod">
          <ac:chgData name="JHEYSON FABIAN VILLAVISAN BUITRAGO" userId="e5ced5c2-d787-455d-b115-4f08a699b8c8" providerId="ADAL" clId="{15D46AB8-749B-4EE1-8D27-9B7452AD2A27}" dt="2023-10-10T04:13:20.100" v="131" actId="1076"/>
          <ac:picMkLst>
            <pc:docMk/>
            <pc:sldMk cId="5827500" sldId="278"/>
            <ac:picMk id="7" creationId="{B195D86A-CF57-F8D0-0C94-82BCFF19D632}"/>
          </ac:picMkLst>
        </pc:picChg>
      </pc:sldChg>
      <pc:sldChg chg="addSp delSp modSp mod">
        <pc:chgData name="JHEYSON FABIAN VILLAVISAN BUITRAGO" userId="e5ced5c2-d787-455d-b115-4f08a699b8c8" providerId="ADAL" clId="{15D46AB8-749B-4EE1-8D27-9B7452AD2A27}" dt="2023-10-10T04:16:20.030" v="208" actId="1076"/>
        <pc:sldMkLst>
          <pc:docMk/>
          <pc:sldMk cId="2466727722" sldId="279"/>
        </pc:sldMkLst>
        <pc:spChg chg="del">
          <ac:chgData name="JHEYSON FABIAN VILLAVISAN BUITRAGO" userId="e5ced5c2-d787-455d-b115-4f08a699b8c8" providerId="ADAL" clId="{15D46AB8-749B-4EE1-8D27-9B7452AD2A27}" dt="2023-10-10T04:15:28.320" v="132" actId="478"/>
          <ac:spMkLst>
            <pc:docMk/>
            <pc:sldMk cId="2466727722" sldId="279"/>
            <ac:spMk id="2" creationId="{FB1B6180-BCA0-4F51-9F68-9E5BAB8A4FDC}"/>
          </ac:spMkLst>
        </pc:spChg>
        <pc:spChg chg="add mod">
          <ac:chgData name="JHEYSON FABIAN VILLAVISAN BUITRAGO" userId="e5ced5c2-d787-455d-b115-4f08a699b8c8" providerId="ADAL" clId="{15D46AB8-749B-4EE1-8D27-9B7452AD2A27}" dt="2023-10-10T04:15:53.799" v="147" actId="1076"/>
          <ac:spMkLst>
            <pc:docMk/>
            <pc:sldMk cId="2466727722" sldId="279"/>
            <ac:spMk id="4" creationId="{0EA7E011-DAFE-C70B-A364-DB4EBA5B5D0D}"/>
          </ac:spMkLst>
        </pc:spChg>
        <pc:picChg chg="add mod">
          <ac:chgData name="JHEYSON FABIAN VILLAVISAN BUITRAGO" userId="e5ced5c2-d787-455d-b115-4f08a699b8c8" providerId="ADAL" clId="{15D46AB8-749B-4EE1-8D27-9B7452AD2A27}" dt="2023-10-10T04:16:20.030" v="208" actId="1076"/>
          <ac:picMkLst>
            <pc:docMk/>
            <pc:sldMk cId="2466727722" sldId="279"/>
            <ac:picMk id="7" creationId="{3C2B809F-F776-BA4B-4BFF-41BDD6C27FE3}"/>
          </ac:picMkLst>
        </pc:pic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1417635691" sldId="280"/>
        </pc:sldMkLst>
      </pc:sldChg>
      <pc:sldChg chg="delSp modSp add mod">
        <pc:chgData name="JHEYSON FABIAN VILLAVISAN BUITRAGO" userId="e5ced5c2-d787-455d-b115-4f08a699b8c8" providerId="ADAL" clId="{15D46AB8-749B-4EE1-8D27-9B7452AD2A27}" dt="2023-10-10T04:30:21.626" v="595" actId="20577"/>
        <pc:sldMkLst>
          <pc:docMk/>
          <pc:sldMk cId="2928562167" sldId="280"/>
        </pc:sldMkLst>
        <pc:spChg chg="mod">
          <ac:chgData name="JHEYSON FABIAN VILLAVISAN BUITRAGO" userId="e5ced5c2-d787-455d-b115-4f08a699b8c8" providerId="ADAL" clId="{15D46AB8-749B-4EE1-8D27-9B7452AD2A27}" dt="2023-10-10T04:30:21.626" v="595" actId="20577"/>
          <ac:spMkLst>
            <pc:docMk/>
            <pc:sldMk cId="2928562167" sldId="280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24:45.549" v="492" actId="20577"/>
          <ac:spMkLst>
            <pc:docMk/>
            <pc:sldMk cId="2928562167" sldId="280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15D46AB8-749B-4EE1-8D27-9B7452AD2A27}" dt="2023-10-10T04:16:46.032" v="211" actId="478"/>
          <ac:picMkLst>
            <pc:docMk/>
            <pc:sldMk cId="2928562167" sldId="280"/>
            <ac:picMk id="7" creationId="{3C2B809F-F776-BA4B-4BFF-41BDD6C27FE3}"/>
          </ac:picMkLst>
        </pc:picChg>
      </pc:sldChg>
      <pc:sldChg chg="modSp add mod">
        <pc:chgData name="JHEYSON FABIAN VILLAVISAN BUITRAGO" userId="e5ced5c2-d787-455d-b115-4f08a699b8c8" providerId="ADAL" clId="{15D46AB8-749B-4EE1-8D27-9B7452AD2A27}" dt="2023-10-10T04:32:06.050" v="632" actId="20577"/>
        <pc:sldMkLst>
          <pc:docMk/>
          <pc:sldMk cId="660834170" sldId="281"/>
        </pc:sldMkLst>
        <pc:spChg chg="mod">
          <ac:chgData name="JHEYSON FABIAN VILLAVISAN BUITRAGO" userId="e5ced5c2-d787-455d-b115-4f08a699b8c8" providerId="ADAL" clId="{15D46AB8-749B-4EE1-8D27-9B7452AD2A27}" dt="2023-10-10T04:32:00.179" v="630" actId="20577"/>
          <ac:spMkLst>
            <pc:docMk/>
            <pc:sldMk cId="660834170" sldId="281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32:06.050" v="632" actId="20577"/>
          <ac:spMkLst>
            <pc:docMk/>
            <pc:sldMk cId="660834170" sldId="281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1020647042" sldId="281"/>
        </pc:sldMkLst>
      </pc:sldChg>
      <pc:sldChg chg="modSp add mod">
        <pc:chgData name="JHEYSON FABIAN VILLAVISAN BUITRAGO" userId="e5ced5c2-d787-455d-b115-4f08a699b8c8" providerId="ADAL" clId="{15D46AB8-749B-4EE1-8D27-9B7452AD2A27}" dt="2023-10-10T04:32:22.959" v="648" actId="20577"/>
        <pc:sldMkLst>
          <pc:docMk/>
          <pc:sldMk cId="1068210823" sldId="282"/>
        </pc:sldMkLst>
        <pc:spChg chg="mod">
          <ac:chgData name="JHEYSON FABIAN VILLAVISAN BUITRAGO" userId="e5ced5c2-d787-455d-b115-4f08a699b8c8" providerId="ADAL" clId="{15D46AB8-749B-4EE1-8D27-9B7452AD2A27}" dt="2023-10-10T04:32:22.959" v="648" actId="20577"/>
          <ac:spMkLst>
            <pc:docMk/>
            <pc:sldMk cId="1068210823" sldId="282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32:12.280" v="635" actId="20577"/>
          <ac:spMkLst>
            <pc:docMk/>
            <pc:sldMk cId="1068210823" sldId="282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1235130859" sldId="282"/>
        </pc:sldMkLst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2245282303" sldId="283"/>
        </pc:sldMkLst>
      </pc:sldChg>
      <pc:sldChg chg="addSp modSp add mod">
        <pc:chgData name="JHEYSON FABIAN VILLAVISAN BUITRAGO" userId="e5ced5c2-d787-455d-b115-4f08a699b8c8" providerId="ADAL" clId="{15D46AB8-749B-4EE1-8D27-9B7452AD2A27}" dt="2023-10-10T04:36:49.809" v="708"/>
        <pc:sldMkLst>
          <pc:docMk/>
          <pc:sldMk cId="3233027742" sldId="283"/>
        </pc:sldMkLst>
        <pc:spChg chg="mod">
          <ac:chgData name="JHEYSON FABIAN VILLAVISAN BUITRAGO" userId="e5ced5c2-d787-455d-b115-4f08a699b8c8" providerId="ADAL" clId="{15D46AB8-749B-4EE1-8D27-9B7452AD2A27}" dt="2023-10-10T04:34:07.180" v="699" actId="207"/>
          <ac:spMkLst>
            <pc:docMk/>
            <pc:sldMk cId="3233027742" sldId="283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35:12.898" v="701" actId="20577"/>
          <ac:spMkLst>
            <pc:docMk/>
            <pc:sldMk cId="3233027742" sldId="283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15D46AB8-749B-4EE1-8D27-9B7452AD2A27}" dt="2023-10-10T04:36:49.809" v="708"/>
          <ac:picMkLst>
            <pc:docMk/>
            <pc:sldMk cId="3233027742" sldId="283"/>
            <ac:picMk id="2" creationId="{09A693AC-905F-8E89-5BB3-8E3D8162F9D2}"/>
          </ac:picMkLst>
        </pc:pic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1970910548" sldId="284"/>
        </pc:sldMkLst>
      </pc:sldChg>
      <pc:sldChg chg="delSp modSp add mod">
        <pc:chgData name="JHEYSON FABIAN VILLAVISAN BUITRAGO" userId="e5ced5c2-d787-455d-b115-4f08a699b8c8" providerId="ADAL" clId="{15D46AB8-749B-4EE1-8D27-9B7452AD2A27}" dt="2023-10-10T04:38:26.179" v="729" actId="20577"/>
        <pc:sldMkLst>
          <pc:docMk/>
          <pc:sldMk cId="2161153679" sldId="284"/>
        </pc:sldMkLst>
        <pc:spChg chg="mod">
          <ac:chgData name="JHEYSON FABIAN VILLAVISAN BUITRAGO" userId="e5ced5c2-d787-455d-b115-4f08a699b8c8" providerId="ADAL" clId="{15D46AB8-749B-4EE1-8D27-9B7452AD2A27}" dt="2023-10-10T04:37:55.099" v="727" actId="1076"/>
          <ac:spMkLst>
            <pc:docMk/>
            <pc:sldMk cId="2161153679" sldId="284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38:26.179" v="729" actId="20577"/>
          <ac:spMkLst>
            <pc:docMk/>
            <pc:sldMk cId="2161153679" sldId="28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15D46AB8-749B-4EE1-8D27-9B7452AD2A27}" dt="2023-10-10T04:37:37.439" v="724" actId="478"/>
          <ac:picMkLst>
            <pc:docMk/>
            <pc:sldMk cId="2161153679" sldId="284"/>
            <ac:picMk id="2" creationId="{09A693AC-905F-8E89-5BB3-8E3D8162F9D2}"/>
          </ac:picMkLst>
        </pc:picChg>
      </pc:sldChg>
      <pc:sldChg chg="addSp delSp modSp add del mod">
        <pc:chgData name="JHEYSON FABIAN VILLAVISAN BUITRAGO" userId="e5ced5c2-d787-455d-b115-4f08a699b8c8" providerId="ADAL" clId="{15D46AB8-749B-4EE1-8D27-9B7452AD2A27}" dt="2023-10-10T04:36:51.450" v="709" actId="47"/>
        <pc:sldMkLst>
          <pc:docMk/>
          <pc:sldMk cId="2487701526" sldId="284"/>
        </pc:sldMkLst>
        <pc:spChg chg="mod">
          <ac:chgData name="JHEYSON FABIAN VILLAVISAN BUITRAGO" userId="e5ced5c2-d787-455d-b115-4f08a699b8c8" providerId="ADAL" clId="{15D46AB8-749B-4EE1-8D27-9B7452AD2A27}" dt="2023-10-10T04:35:18.008" v="704" actId="20577"/>
          <ac:spMkLst>
            <pc:docMk/>
            <pc:sldMk cId="2487701526" sldId="284"/>
            <ac:spMk id="10" creationId="{AF4E183E-A171-4923-A99E-D149888CEC37}"/>
          </ac:spMkLst>
        </pc:spChg>
        <pc:picChg chg="add del mod">
          <ac:chgData name="JHEYSON FABIAN VILLAVISAN BUITRAGO" userId="e5ced5c2-d787-455d-b115-4f08a699b8c8" providerId="ADAL" clId="{15D46AB8-749B-4EE1-8D27-9B7452AD2A27}" dt="2023-10-10T04:36:48.769" v="707" actId="21"/>
          <ac:picMkLst>
            <pc:docMk/>
            <pc:sldMk cId="2487701526" sldId="284"/>
            <ac:picMk id="1026" creationId="{91CF266F-1CD2-D339-2DC5-4A858C3A6892}"/>
          </ac:picMkLst>
        </pc:picChg>
      </pc:sldChg>
      <pc:sldChg chg="modSp add mod">
        <pc:chgData name="JHEYSON FABIAN VILLAVISAN BUITRAGO" userId="e5ced5c2-d787-455d-b115-4f08a699b8c8" providerId="ADAL" clId="{15D46AB8-749B-4EE1-8D27-9B7452AD2A27}" dt="2023-10-10T04:38:49.049" v="740" actId="1035"/>
        <pc:sldMkLst>
          <pc:docMk/>
          <pc:sldMk cId="2264120408" sldId="285"/>
        </pc:sldMkLst>
        <pc:spChg chg="mod">
          <ac:chgData name="JHEYSON FABIAN VILLAVISAN BUITRAGO" userId="e5ced5c2-d787-455d-b115-4f08a699b8c8" providerId="ADAL" clId="{15D46AB8-749B-4EE1-8D27-9B7452AD2A27}" dt="2023-10-10T04:38:49.049" v="740" actId="1035"/>
          <ac:spMkLst>
            <pc:docMk/>
            <pc:sldMk cId="2264120408" sldId="285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38:30.900" v="732" actId="20577"/>
          <ac:spMkLst>
            <pc:docMk/>
            <pc:sldMk cId="2264120408" sldId="285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2853353455" sldId="285"/>
        </pc:sldMkLst>
      </pc:sldChg>
      <pc:sldChg chg="modSp add mod">
        <pc:chgData name="JHEYSON FABIAN VILLAVISAN BUITRAGO" userId="e5ced5c2-d787-455d-b115-4f08a699b8c8" providerId="ADAL" clId="{15D46AB8-749B-4EE1-8D27-9B7452AD2A27}" dt="2023-10-10T04:40:41.940" v="994" actId="113"/>
        <pc:sldMkLst>
          <pc:docMk/>
          <pc:sldMk cId="1076755217" sldId="286"/>
        </pc:sldMkLst>
        <pc:spChg chg="mod">
          <ac:chgData name="JHEYSON FABIAN VILLAVISAN BUITRAGO" userId="e5ced5c2-d787-455d-b115-4f08a699b8c8" providerId="ADAL" clId="{15D46AB8-749B-4EE1-8D27-9B7452AD2A27}" dt="2023-10-10T04:40:41.940" v="994" actId="113"/>
          <ac:spMkLst>
            <pc:docMk/>
            <pc:sldMk cId="1076755217" sldId="286"/>
            <ac:spMk id="4" creationId="{0EA7E011-DAFE-C70B-A364-DB4EBA5B5D0D}"/>
          </ac:spMkLst>
        </pc:spChg>
        <pc:spChg chg="mod">
          <ac:chgData name="JHEYSON FABIAN VILLAVISAN BUITRAGO" userId="e5ced5c2-d787-455d-b115-4f08a699b8c8" providerId="ADAL" clId="{15D46AB8-749B-4EE1-8D27-9B7452AD2A27}" dt="2023-10-10T04:39:07.779" v="742" actId="20577"/>
          <ac:spMkLst>
            <pc:docMk/>
            <pc:sldMk cId="1076755217" sldId="286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1572878322" sldId="286"/>
        </pc:sldMkLst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1480808620" sldId="287"/>
        </pc:sldMkLst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3784411103" sldId="288"/>
        </pc:sldMkLst>
      </pc:sldChg>
      <pc:sldChg chg="del">
        <pc:chgData name="JHEYSON FABIAN VILLAVISAN BUITRAGO" userId="e5ced5c2-d787-455d-b115-4f08a699b8c8" providerId="ADAL" clId="{15D46AB8-749B-4EE1-8D27-9B7452AD2A27}" dt="2023-10-10T04:16:35.770" v="209" actId="47"/>
        <pc:sldMkLst>
          <pc:docMk/>
          <pc:sldMk cId="2338929352" sldId="289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7B9FEBE4-9602-4D4E-95BE-CC4174DB0B69}" dt="2023-08-22T18:02:46.945" v="13" actId="20577"/>
          <ac:spMkLst>
            <pc:docMk/>
            <pc:sldMk cId="2505371292" sldId="270"/>
            <ac:spMk id="11266" creationId="{74AD047A-E86C-4E92-874D-BAA043AB0B46}"/>
          </ac:spMkLst>
        </pc:spChg>
        <pc:graphicFrameChg chg="modGraphic">
          <ac:chgData name="JHEYSON FABIAN VILLAVISAN BUITRAGO" userId="e5ced5c2-d787-455d-b115-4f08a699b8c8" providerId="ADAL" clId="{7B9FEBE4-9602-4D4E-95BE-CC4174DB0B69}" dt="2023-08-22T16:55:20.692" v="3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  <pc:spChg chg="del mod">
          <ac:chgData name="JHEYSON FABIAN VILLAVISAN BUITRAGO" userId="e5ced5c2-d787-455d-b115-4f08a699b8c8" providerId="ADAL" clId="{7B9FEBE4-9602-4D4E-95BE-CC4174DB0B69}" dt="2023-08-22T18:07:06.319" v="25" actId="478"/>
          <ac:spMkLst>
            <pc:docMk/>
            <pc:sldMk cId="3709177429" sldId="274"/>
            <ac:spMk id="2" creationId="{FB1B6180-BCA0-4F51-9F68-9E5BAB8A4FDC}"/>
          </ac:spMkLst>
        </pc:spChg>
        <pc:spChg chg="del">
          <ac:chgData name="JHEYSON FABIAN VILLAVISAN BUITRAGO" userId="e5ced5c2-d787-455d-b115-4f08a699b8c8" providerId="ADAL" clId="{7B9FEBE4-9602-4D4E-95BE-CC4174DB0B69}" dt="2023-08-22T18:01:43.617" v="5" actId="478"/>
          <ac:spMkLst>
            <pc:docMk/>
            <pc:sldMk cId="3709177429" sldId="274"/>
            <ac:spMk id="3" creationId="{4F1F9CC3-49B8-41A8-9878-3805D57595F8}"/>
          </ac:spMkLst>
        </pc:spChg>
        <pc:spChg chg="del mod">
          <ac:chgData name="JHEYSON FABIAN VILLAVISAN BUITRAGO" userId="e5ced5c2-d787-455d-b115-4f08a699b8c8" providerId="ADAL" clId="{7B9FEBE4-9602-4D4E-95BE-CC4174DB0B69}" dt="2023-08-22T18:07:03.147" v="21" actId="478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7B9FEBE4-9602-4D4E-95BE-CC4174DB0B69}" dt="2023-08-22T18:01:45.237" v="6" actId="478"/>
          <ac:spMkLst>
            <pc:docMk/>
            <pc:sldMk cId="3709177429" sldId="274"/>
            <ac:spMk id="8" creationId="{3F1416CA-3A45-EBAA-D55D-F67B2833B7BB}"/>
          </ac:spMkLst>
        </pc:spChg>
        <pc:spChg chg="mod">
          <ac:chgData name="JHEYSON FABIAN VILLAVISAN BUITRAGO" userId="e5ced5c2-d787-455d-b115-4f08a699b8c8" providerId="ADAL" clId="{7B9FEBE4-9602-4D4E-95BE-CC4174DB0B69}" dt="2023-08-22T18:07:09.547" v="28" actId="20577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e5ced5c2-d787-455d-b115-4f08a699b8c8" providerId="ADAL" clId="{7B9FEBE4-9602-4D4E-95BE-CC4174DB0B69}" dt="2023-08-22T18:07:04.591" v="22" actId="478"/>
          <ac:spMkLst>
            <pc:docMk/>
            <pc:sldMk cId="3709177429" sldId="274"/>
            <ac:spMk id="12" creationId="{BEFB9EEC-2832-2F0A-F0C1-CFD8BB3E8FAA}"/>
          </ac:spMkLst>
        </pc:spChg>
        <pc:spChg chg="add del mod">
          <ac:chgData name="JHEYSON FABIAN VILLAVISAN BUITRAGO" userId="e5ced5c2-d787-455d-b115-4f08a699b8c8" providerId="ADAL" clId="{7B9FEBE4-9602-4D4E-95BE-CC4174DB0B69}" dt="2023-08-22T18:07:07.725" v="26" actId="478"/>
          <ac:spMkLst>
            <pc:docMk/>
            <pc:sldMk cId="3709177429" sldId="274"/>
            <ac:spMk id="15" creationId="{0B164D3C-AFA0-1E52-9806-FB1AC1705647}"/>
          </ac:spMkLst>
        </pc:spChg>
        <pc:spChg chg="add mod">
          <ac:chgData name="JHEYSON FABIAN VILLAVISAN BUITRAGO" userId="e5ced5c2-d787-455d-b115-4f08a699b8c8" providerId="ADAL" clId="{7B9FEBE4-9602-4D4E-95BE-CC4174DB0B69}" dt="2023-08-22T18:09:30.855" v="131" actId="20577"/>
          <ac:spMkLst>
            <pc:docMk/>
            <pc:sldMk cId="3709177429" sldId="274"/>
            <ac:spMk id="16" creationId="{61C30305-C78C-F687-635F-1E0E3726D49F}"/>
          </ac:spMkLst>
        </pc:spChg>
        <pc:picChg chg="del">
          <ac:chgData name="JHEYSON FABIAN VILLAVISAN BUITRAGO" userId="e5ced5c2-d787-455d-b115-4f08a699b8c8" providerId="ADAL" clId="{7B9FEBE4-9602-4D4E-95BE-CC4174DB0B69}" dt="2023-08-22T18:07:05.094" v="23" actId="478"/>
          <ac:picMkLst>
            <pc:docMk/>
            <pc:sldMk cId="3709177429" sldId="274"/>
            <ac:picMk id="6" creationId="{46E1A899-6475-4C36-890B-85392BBFA904}"/>
          </ac:picMkLst>
        </pc:picChg>
        <pc:picChg chg="del">
          <ac:chgData name="JHEYSON FABIAN VILLAVISAN BUITRAGO" userId="e5ced5c2-d787-455d-b115-4f08a699b8c8" providerId="ADAL" clId="{7B9FEBE4-9602-4D4E-95BE-CC4174DB0B69}" dt="2023-08-22T18:01:53.051" v="7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7B9FEBE4-9602-4D4E-95BE-CC4174DB0B69}" dt="2023-08-22T18:05:43.426" v="16" actId="20577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  <pc:spChg chg="add mod">
          <ac:chgData name="JHEYSON FABIAN VILLAVISAN BUITRAGO" userId="e5ced5c2-d787-455d-b115-4f08a699b8c8" providerId="ADAL" clId="{7B9FEBE4-9602-4D4E-95BE-CC4174DB0B69}" dt="2023-08-22T18:11:34.969" v="535" actId="20577"/>
          <ac:spMkLst>
            <pc:docMk/>
            <pc:sldMk cId="1337945214" sldId="276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7B9FEBE4-9602-4D4E-95BE-CC4174DB0B69}" dt="2023-08-22T18:09:40.085" v="134" actId="20577"/>
          <ac:spMkLst>
            <pc:docMk/>
            <pc:sldMk cId="1337945214" sldId="276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7B9FEBE4-9602-4D4E-95BE-CC4174DB0B69}" dt="2023-08-22T18:09:59.530" v="135" actId="1076"/>
          <ac:spMkLst>
            <pc:docMk/>
            <pc:sldMk cId="1337945214" sldId="276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7B9FEBE4-9602-4D4E-95BE-CC4174DB0B69}" dt="2023-08-22T18:11:55.179" v="567" actId="20577"/>
          <ac:spMkLst>
            <pc:docMk/>
            <pc:sldMk cId="3289317891" sldId="277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7B9FEBE4-9602-4D4E-95BE-CC4174DB0B69}" dt="2023-08-22T18:15:09.246" v="624" actId="20578"/>
          <ac:spMkLst>
            <pc:docMk/>
            <pc:sldMk cId="3289317891" sldId="277"/>
            <ac:spMk id="3" creationId="{8F12B499-633C-01E3-DA9C-F461A36C3BC5}"/>
          </ac:spMkLst>
        </pc:spChg>
        <pc:spChg chg="add del mod">
          <ac:chgData name="JHEYSON FABIAN VILLAVISAN BUITRAGO" userId="e5ced5c2-d787-455d-b115-4f08a699b8c8" providerId="ADAL" clId="{7B9FEBE4-9602-4D4E-95BE-CC4174DB0B69}" dt="2023-08-22T18:17:15.145" v="714" actId="478"/>
          <ac:spMkLst>
            <pc:docMk/>
            <pc:sldMk cId="3289317891" sldId="277"/>
            <ac:spMk id="4" creationId="{49047D83-6E0C-3D6D-4279-602FFCF7C025}"/>
          </ac:spMkLst>
        </pc:spChg>
        <pc:spChg chg="add mod">
          <ac:chgData name="JHEYSON FABIAN VILLAVISAN BUITRAGO" userId="e5ced5c2-d787-455d-b115-4f08a699b8c8" providerId="ADAL" clId="{7B9FEBE4-9602-4D4E-95BE-CC4174DB0B69}" dt="2023-08-22T18:20:45.832" v="770" actId="20577"/>
          <ac:spMkLst>
            <pc:docMk/>
            <pc:sldMk cId="3289317891" sldId="277"/>
            <ac:spMk id="7" creationId="{8F88D0EC-F6BD-391C-B4EB-796E3ABF1D36}"/>
          </ac:spMkLst>
        </pc:spChg>
        <pc:spChg chg="mod">
          <ac:chgData name="JHEYSON FABIAN VILLAVISAN BUITRAGO" userId="e5ced5c2-d787-455d-b115-4f08a699b8c8" providerId="ADAL" clId="{7B9FEBE4-9602-4D4E-95BE-CC4174DB0B69}" dt="2023-08-22T18:11:40.448" v="538" actId="20577"/>
          <ac:spMkLst>
            <pc:docMk/>
            <pc:sldMk cId="3289317891" sldId="277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7B9FEBE4-9602-4D4E-95BE-CC4174DB0B69}" dt="2023-08-22T18:11:47.006" v="559" actId="20577"/>
          <ac:spMkLst>
            <pc:docMk/>
            <pc:sldMk cId="3289317891" sldId="277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  <pc:spChg chg="mod">
          <ac:chgData name="JHEYSON FABIAN VILLAVISAN BUITRAGO" userId="e5ced5c2-d787-455d-b115-4f08a699b8c8" providerId="ADAL" clId="{7B9FEBE4-9602-4D4E-95BE-CC4174DB0B69}" dt="2023-08-22T18:21:00.996" v="788" actId="1036"/>
          <ac:spMkLst>
            <pc:docMk/>
            <pc:sldMk cId="1004471054" sldId="278"/>
            <ac:spMk id="3" creationId="{8F12B499-633C-01E3-DA9C-F461A36C3BC5}"/>
          </ac:spMkLst>
        </pc:spChg>
        <pc:spChg chg="mod">
          <ac:chgData name="JHEYSON FABIAN VILLAVISAN BUITRAGO" userId="e5ced5c2-d787-455d-b115-4f08a699b8c8" providerId="ADAL" clId="{7B9FEBE4-9602-4D4E-95BE-CC4174DB0B69}" dt="2023-08-22T18:21:00.996" v="788" actId="1036"/>
          <ac:spMkLst>
            <pc:docMk/>
            <pc:sldMk cId="1004471054" sldId="278"/>
            <ac:spMk id="4" creationId="{49047D83-6E0C-3D6D-4279-602FFCF7C025}"/>
          </ac:spMkLst>
        </pc:spChg>
        <pc:spChg chg="add del mod">
          <ac:chgData name="JHEYSON FABIAN VILLAVISAN BUITRAGO" userId="e5ced5c2-d787-455d-b115-4f08a699b8c8" providerId="ADAL" clId="{7B9FEBE4-9602-4D4E-95BE-CC4174DB0B69}" dt="2023-08-22T18:19:13.395" v="738" actId="478"/>
          <ac:spMkLst>
            <pc:docMk/>
            <pc:sldMk cId="1004471054" sldId="278"/>
            <ac:spMk id="6" creationId="{43115AAA-93F1-E553-2077-838566D7ED88}"/>
          </ac:spMkLst>
        </pc:spChg>
        <pc:spChg chg="add mod">
          <ac:chgData name="JHEYSON FABIAN VILLAVISAN BUITRAGO" userId="e5ced5c2-d787-455d-b115-4f08a699b8c8" providerId="ADAL" clId="{7B9FEBE4-9602-4D4E-95BE-CC4174DB0B69}" dt="2023-08-22T18:21:00.996" v="788" actId="1036"/>
          <ac:spMkLst>
            <pc:docMk/>
            <pc:sldMk cId="1004471054" sldId="278"/>
            <ac:spMk id="7" creationId="{A9C55F14-FBA5-C0CF-3778-FDB919726A2D}"/>
          </ac:spMkLst>
        </pc:spChg>
        <pc:spChg chg="add mod">
          <ac:chgData name="JHEYSON FABIAN VILLAVISAN BUITRAGO" userId="e5ced5c2-d787-455d-b115-4f08a699b8c8" providerId="ADAL" clId="{7B9FEBE4-9602-4D4E-95BE-CC4174DB0B69}" dt="2023-08-22T18:23:18.277" v="859" actId="1076"/>
          <ac:spMkLst>
            <pc:docMk/>
            <pc:sldMk cId="1004471054" sldId="278"/>
            <ac:spMk id="8" creationId="{12B70C7D-8601-EC61-16E9-E2974582F3CC}"/>
          </ac:spMkLst>
        </pc:spChg>
        <pc:spChg chg="add mod">
          <ac:chgData name="JHEYSON FABIAN VILLAVISAN BUITRAGO" userId="e5ced5c2-d787-455d-b115-4f08a699b8c8" providerId="ADAL" clId="{7B9FEBE4-9602-4D4E-95BE-CC4174DB0B69}" dt="2023-08-22T18:26:53.773" v="888" actId="1076"/>
          <ac:spMkLst>
            <pc:docMk/>
            <pc:sldMk cId="1004471054" sldId="278"/>
            <ac:spMk id="9" creationId="{3C5BA567-DB7D-FFBD-5780-F1A1E997826D}"/>
          </ac:spMkLst>
        </pc:spChg>
        <pc:spChg chg="mod">
          <ac:chgData name="JHEYSON FABIAN VILLAVISAN BUITRAGO" userId="e5ced5c2-d787-455d-b115-4f08a699b8c8" providerId="ADAL" clId="{7B9FEBE4-9602-4D4E-95BE-CC4174DB0B69}" dt="2023-08-22T18:23:24.415" v="860" actId="20577"/>
          <ac:spMkLst>
            <pc:docMk/>
            <pc:sldMk cId="1004471054" sldId="278"/>
            <ac:spMk id="10" creationId="{AF4E183E-A171-4923-A99E-D149888CEC37}"/>
          </ac:spMkLst>
        </pc:spChg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  <pc:spChg chg="del">
          <ac:chgData name="JHEYSON FABIAN VILLAVISAN BUITRAGO" userId="e5ced5c2-d787-455d-b115-4f08a699b8c8" providerId="ADAL" clId="{7B9FEBE4-9602-4D4E-95BE-CC4174DB0B69}" dt="2023-08-22T18:27:02.132" v="892" actId="478"/>
          <ac:spMkLst>
            <pc:docMk/>
            <pc:sldMk cId="1384271638" sldId="279"/>
            <ac:spMk id="4" creationId="{49047D83-6E0C-3D6D-4279-602FFCF7C025}"/>
          </ac:spMkLst>
        </pc:spChg>
        <pc:spChg chg="del">
          <ac:chgData name="JHEYSON FABIAN VILLAVISAN BUITRAGO" userId="e5ced5c2-d787-455d-b115-4f08a699b8c8" providerId="ADAL" clId="{7B9FEBE4-9602-4D4E-95BE-CC4174DB0B69}" dt="2023-08-22T18:27:00.875" v="891" actId="478"/>
          <ac:spMkLst>
            <pc:docMk/>
            <pc:sldMk cId="1384271638" sldId="279"/>
            <ac:spMk id="7" creationId="{A9C55F14-FBA5-C0CF-3778-FDB919726A2D}"/>
          </ac:spMkLst>
        </pc:spChg>
        <pc:spChg chg="del">
          <ac:chgData name="JHEYSON FABIAN VILLAVISAN BUITRAGO" userId="e5ced5c2-d787-455d-b115-4f08a699b8c8" providerId="ADAL" clId="{7B9FEBE4-9602-4D4E-95BE-CC4174DB0B69}" dt="2023-08-22T18:26:59.445" v="890" actId="478"/>
          <ac:spMkLst>
            <pc:docMk/>
            <pc:sldMk cId="1384271638" sldId="279"/>
            <ac:spMk id="8" creationId="{12B70C7D-8601-EC61-16E9-E2974582F3CC}"/>
          </ac:spMkLst>
        </pc:spChg>
        <pc:spChg chg="mod">
          <ac:chgData name="JHEYSON FABIAN VILLAVISAN BUITRAGO" userId="e5ced5c2-d787-455d-b115-4f08a699b8c8" providerId="ADAL" clId="{7B9FEBE4-9602-4D4E-95BE-CC4174DB0B69}" dt="2023-08-22T18:27:07.065" v="894" actId="1076"/>
          <ac:spMkLst>
            <pc:docMk/>
            <pc:sldMk cId="1384271638" sldId="279"/>
            <ac:spMk id="9" creationId="{3C5BA567-DB7D-FFBD-5780-F1A1E997826D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S::jfvillavisanb@itc.edu.co::e5ced5c2-d787-455d-b115-4f08a699b8c8" providerId="AD" clId="Web-{7629F1B0-E809-E6EB-BC03-307B64803CCD}"/>
    <pc:docChg chg="modSld">
      <pc:chgData name="JHEYSON FABIAN VILLAVISAN BUITRAGO" userId="S::jfvillavisanb@itc.edu.co::e5ced5c2-d787-455d-b115-4f08a699b8c8" providerId="AD" clId="Web-{7629F1B0-E809-E6EB-BC03-307B64803CCD}" dt="2023-09-13T00:26:59.219" v="17"/>
      <pc:docMkLst>
        <pc:docMk/>
      </pc:docMkLst>
      <pc:sldChg chg="modSp">
        <pc:chgData name="JHEYSON FABIAN VILLAVISAN BUITRAGO" userId="S::jfvillavisanb@itc.edu.co::e5ced5c2-d787-455d-b115-4f08a699b8c8" providerId="AD" clId="Web-{7629F1B0-E809-E6EB-BC03-307B64803CCD}" dt="2023-09-13T00:26:59.219" v="17"/>
        <pc:sldMkLst>
          <pc:docMk/>
          <pc:sldMk cId="1337945214" sldId="276"/>
        </pc:sldMkLst>
        <pc:spChg chg="mod ord">
          <ac:chgData name="JHEYSON FABIAN VILLAVISAN BUITRAGO" userId="S::jfvillavisanb@itc.edu.co::e5ced5c2-d787-455d-b115-4f08a699b8c8" providerId="AD" clId="Web-{7629F1B0-E809-E6EB-BC03-307B64803CCD}" dt="2023-09-13T00:26:59.219" v="17"/>
          <ac:spMkLst>
            <pc:docMk/>
            <pc:sldMk cId="1337945214" sldId="276"/>
            <ac:spMk id="2" creationId="{8B0794F0-6500-1A1C-3C13-CAFA1EE7248A}"/>
          </ac:spMkLst>
        </pc:spChg>
        <pc:spChg chg="mod">
          <ac:chgData name="JHEYSON FABIAN VILLAVISAN BUITRAGO" userId="S::jfvillavisanb@itc.edu.co::e5ced5c2-d787-455d-b115-4f08a699b8c8" providerId="AD" clId="Web-{7629F1B0-E809-E6EB-BC03-307B64803CCD}" dt="2023-09-13T00:26:34.515" v="16" actId="20577"/>
          <ac:spMkLst>
            <pc:docMk/>
            <pc:sldMk cId="1337945214" sldId="276"/>
            <ac:spMk id="16" creationId="{61C30305-C78C-F687-635F-1E0E3726D49F}"/>
          </ac:spMkLst>
        </pc:spChg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  <pc:spChg chg="del">
          <ac:chgData name="JHEYSON FABIAN VILLAVISAN BUITRAGO" userId="e5ced5c2-d787-455d-b115-4f08a699b8c8" providerId="ADAL" clId="{6D4E4387-A8B5-4EAB-B129-13D0102C3393}" dt="2023-08-01T18:37:10.064" v="0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e5ced5c2-d787-455d-b115-4f08a699b8c8" providerId="ADAL" clId="{6D4E4387-A8B5-4EAB-B129-13D0102C3393}" dt="2023-08-01T18:38:51.331" v="37" actId="1076"/>
          <ac:spMkLst>
            <pc:docMk/>
            <pc:sldMk cId="0" sldId="256"/>
            <ac:spMk id="10" creationId="{0D52910C-C7FF-51AD-9B9D-1A390D5FFE1B}"/>
          </ac:spMkLst>
        </pc:spChg>
        <pc:picChg chg="del">
          <ac:chgData name="JHEYSON FABIAN VILLAVISAN BUITRAGO" userId="e5ced5c2-d787-455d-b115-4f08a699b8c8" providerId="ADAL" clId="{6D4E4387-A8B5-4EAB-B129-13D0102C3393}" dt="2023-08-01T18:37:10.064" v="0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  <pc:spChg chg="add mod">
          <ac:chgData name="JHEYSON FABIAN VILLAVISAN BUITRAGO" userId="e5ced5c2-d787-455d-b115-4f08a699b8c8" providerId="ADAL" clId="{6D4E4387-A8B5-4EAB-B129-13D0102C3393}" dt="2023-08-01T18:40:28.496" v="88"/>
          <ac:spMkLst>
            <pc:docMk/>
            <pc:sldMk cId="0" sldId="261"/>
            <ac:spMk id="2" creationId="{B7BBAA63-6E9C-7FD5-350A-58CDC54BCE93}"/>
          </ac:spMkLst>
        </pc:spChg>
        <pc:spChg chg="del">
          <ac:chgData name="JHEYSON FABIAN VILLAVISAN BUITRAGO" userId="e5ced5c2-d787-455d-b115-4f08a699b8c8" providerId="ADAL" clId="{6D4E4387-A8B5-4EAB-B129-13D0102C3393}" dt="2023-08-01T18:39:13.046" v="43" actId="478"/>
          <ac:spMkLst>
            <pc:docMk/>
            <pc:sldMk cId="0" sldId="261"/>
            <ac:spMk id="3" creationId="{6BD985B6-878F-6FE8-E247-75230379CB4E}"/>
          </ac:spMkLst>
        </pc:spChg>
        <pc:graphicFrameChg chg="mod">
          <ac:chgData name="JHEYSON FABIAN VILLAVISAN BUITRAGO" userId="e5ced5c2-d787-455d-b115-4f08a699b8c8" providerId="ADAL" clId="{6D4E4387-A8B5-4EAB-B129-13D0102C3393}" dt="2023-08-01T18:50:11.591" v="691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  <pc:spChg chg="del">
          <ac:chgData name="JHEYSON FABIAN VILLAVISAN BUITRAGO" userId="e5ced5c2-d787-455d-b115-4f08a699b8c8" providerId="ADAL" clId="{6D4E4387-A8B5-4EAB-B129-13D0102C3393}" dt="2023-08-01T18:39:15.327" v="44" actId="478"/>
          <ac:spMkLst>
            <pc:docMk/>
            <pc:sldMk cId="0" sldId="264"/>
            <ac:spMk id="3" creationId="{F63358BA-EA3A-D303-C3E1-81F6FC6BB434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  <pc:spChg chg="add mod">
          <ac:chgData name="JHEYSON FABIAN VILLAVISAN BUITRAGO" userId="e5ced5c2-d787-455d-b115-4f08a699b8c8" providerId="ADAL" clId="{6D4E4387-A8B5-4EAB-B129-13D0102C3393}" dt="2023-08-01T18:40:30.551" v="89"/>
          <ac:spMkLst>
            <pc:docMk/>
            <pc:sldMk cId="0" sldId="265"/>
            <ac:spMk id="2" creationId="{0DD18CF1-5034-4801-4C7D-42D3233CC7F0}"/>
          </ac:spMkLst>
        </pc:spChg>
        <pc:spChg chg="del mod">
          <ac:chgData name="JHEYSON FABIAN VILLAVISAN BUITRAGO" userId="e5ced5c2-d787-455d-b115-4f08a699b8c8" providerId="ADAL" clId="{6D4E4387-A8B5-4EAB-B129-13D0102C3393}" dt="2023-08-01T18:39:18.478" v="46" actId="478"/>
          <ac:spMkLst>
            <pc:docMk/>
            <pc:sldMk cId="0" sldId="265"/>
            <ac:spMk id="3" creationId="{1BA1B286-A421-1BC4-F6AB-D7918D4F8881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  <pc:spChg chg="add mod">
          <ac:chgData name="JHEYSON FABIAN VILLAVISAN BUITRAGO" userId="e5ced5c2-d787-455d-b115-4f08a699b8c8" providerId="ADAL" clId="{6D4E4387-A8B5-4EAB-B129-13D0102C3393}" dt="2023-08-01T18:40:32.003" v="90"/>
          <ac:spMkLst>
            <pc:docMk/>
            <pc:sldMk cId="0" sldId="266"/>
            <ac:spMk id="2" creationId="{8101F44A-314D-F035-0B5B-53FFA0F5B203}"/>
          </ac:spMkLst>
        </pc:spChg>
        <pc:spChg chg="del">
          <ac:chgData name="JHEYSON FABIAN VILLAVISAN BUITRAGO" userId="e5ced5c2-d787-455d-b115-4f08a699b8c8" providerId="ADAL" clId="{6D4E4387-A8B5-4EAB-B129-13D0102C3393}" dt="2023-08-01T18:39:22.511" v="47" actId="478"/>
          <ac:spMkLst>
            <pc:docMk/>
            <pc:sldMk cId="0" sldId="266"/>
            <ac:spMk id="3" creationId="{5C367B68-87A8-7909-5696-CA4B9A4374A2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6D4E4387-A8B5-4EAB-B129-13D0102C3393}" dt="2023-08-01T18:40:35.454" v="93"/>
          <ac:spMkLst>
            <pc:docMk/>
            <pc:sldMk cId="0" sldId="268"/>
            <ac:spMk id="2" creationId="{E3039CD5-5EDF-B67E-43E0-6A692B67FA09}"/>
          </ac:spMkLst>
        </pc:spChg>
        <pc:spChg chg="del">
          <ac:chgData name="JHEYSON FABIAN VILLAVISAN BUITRAGO" userId="e5ced5c2-d787-455d-b115-4f08a699b8c8" providerId="ADAL" clId="{6D4E4387-A8B5-4EAB-B129-13D0102C3393}" dt="2023-08-01T18:39:34.170" v="52" actId="478"/>
          <ac:spMkLst>
            <pc:docMk/>
            <pc:sldMk cId="0" sldId="268"/>
            <ac:spMk id="3" creationId="{74CAC5D3-4493-9EB9-62C0-F4E0FA2FE9A6}"/>
          </ac:spMkLst>
        </pc:spChg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6D4E4387-A8B5-4EAB-B129-13D0102C3393}" dt="2023-08-01T18:39:10.186" v="42" actId="478"/>
          <ac:spMkLst>
            <pc:docMk/>
            <pc:sldMk cId="2505371292" sldId="270"/>
            <ac:spMk id="3" creationId="{A1607664-1D37-4A58-B5FD-5EA010C7ADF2}"/>
          </ac:spMkLst>
        </pc:spChg>
        <pc:spChg chg="mod">
          <ac:chgData name="JHEYSON FABIAN VILLAVISAN BUITRAGO" userId="e5ced5c2-d787-455d-b115-4f08a699b8c8" providerId="ADAL" clId="{6D4E4387-A8B5-4EAB-B129-13D0102C3393}" dt="2023-08-02T00:01:03.382" v="783" actId="20577"/>
          <ac:spMkLst>
            <pc:docMk/>
            <pc:sldMk cId="2505371292" sldId="270"/>
            <ac:spMk id="7" creationId="{EBDE2FDF-A2BB-4F17-99CB-0B213EF4BAA4}"/>
          </ac:spMkLst>
        </pc:spChg>
        <pc:spChg chg="add mod">
          <ac:chgData name="JHEYSON FABIAN VILLAVISAN BUITRAGO" userId="e5ced5c2-d787-455d-b115-4f08a699b8c8" providerId="ADAL" clId="{6D4E4387-A8B5-4EAB-B129-13D0102C3393}" dt="2023-08-01T18:40:21.422" v="87"/>
          <ac:spMkLst>
            <pc:docMk/>
            <pc:sldMk cId="2505371292" sldId="270"/>
            <ac:spMk id="8" creationId="{82ADB8DA-7918-37A3-DE51-3328DCB327C0}"/>
          </ac:spMkLst>
        </pc:spChg>
        <pc:spChg chg="add mod">
          <ac:chgData name="JHEYSON FABIAN VILLAVISAN BUITRAGO" userId="e5ced5c2-d787-455d-b115-4f08a699b8c8" providerId="ADAL" clId="{6D4E4387-A8B5-4EAB-B129-13D0102C3393}" dt="2023-08-01T18:41:40.783" v="173" actId="1076"/>
          <ac:spMkLst>
            <pc:docMk/>
            <pc:sldMk cId="2505371292" sldId="270"/>
            <ac:spMk id="9" creationId="{AAD4009E-1BC8-C70B-C6E8-9825F18FD20B}"/>
          </ac:spMkLst>
        </pc:spChg>
        <pc:graphicFrameChg chg="del">
          <ac:chgData name="JHEYSON FABIAN VILLAVISAN BUITRAGO" userId="e5ced5c2-d787-455d-b115-4f08a699b8c8" providerId="ADAL" clId="{6D4E4387-A8B5-4EAB-B129-13D0102C3393}" dt="2023-08-01T18:38:57.417" v="38" actId="478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graphicFrameChg chg="add mod modGraphic">
          <ac:chgData name="JHEYSON FABIAN VILLAVISAN BUITRAGO" userId="e5ced5c2-d787-455d-b115-4f08a699b8c8" providerId="ADAL" clId="{6D4E4387-A8B5-4EAB-B129-13D0102C3393}" dt="2023-08-01T18:50:53.195" v="692" actId="20577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6D4E4387-A8B5-4EAB-B129-13D0102C3393}" dt="2023-08-01T19:03:12.469" v="724" actId="20577"/>
          <ac:spMkLst>
            <pc:docMk/>
            <pc:sldMk cId="3709177429" sldId="274"/>
            <ac:spMk id="3" creationId="{4F1F9CC3-49B8-41A8-9878-3805D57595F8}"/>
          </ac:spMkLst>
        </pc:spChg>
        <pc:spChg chg="add mod">
          <ac:chgData name="JHEYSON FABIAN VILLAVISAN BUITRAGO" userId="e5ced5c2-d787-455d-b115-4f08a699b8c8" providerId="ADAL" clId="{6D4E4387-A8B5-4EAB-B129-13D0102C3393}" dt="2023-08-01T18:40:15.754" v="85" actId="1076"/>
          <ac:spMkLst>
            <pc:docMk/>
            <pc:sldMk cId="3709177429" sldId="274"/>
            <ac:spMk id="5" creationId="{AD83FA30-4A3C-43B8-17CD-C08519129156}"/>
          </ac:spMkLst>
        </pc:spChg>
        <pc:spChg chg="del">
          <ac:chgData name="JHEYSON FABIAN VILLAVISAN BUITRAGO" userId="e5ced5c2-d787-455d-b115-4f08a699b8c8" providerId="ADAL" clId="{6D4E4387-A8B5-4EAB-B129-13D0102C3393}" dt="2023-08-01T18:39:05.179" v="40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  <pc:spChg chg="add mod">
          <ac:chgData name="JHEYSON FABIAN VILLAVISAN BUITRAGO" userId="e5ced5c2-d787-455d-b115-4f08a699b8c8" providerId="ADAL" clId="{6D4E4387-A8B5-4EAB-B129-13D0102C3393}" dt="2023-08-01T18:40:33.092" v="91"/>
          <ac:spMkLst>
            <pc:docMk/>
            <pc:sldMk cId="2680639377" sldId="275"/>
            <ac:spMk id="2" creationId="{786E18CF-41E7-94E7-C39D-EC82623A2EE4}"/>
          </ac:spMkLst>
        </pc:spChg>
        <pc:spChg chg="del mod">
          <ac:chgData name="JHEYSON FABIAN VILLAVISAN BUITRAGO" userId="e5ced5c2-d787-455d-b115-4f08a699b8c8" providerId="ADAL" clId="{6D4E4387-A8B5-4EAB-B129-13D0102C3393}" dt="2023-08-01T18:39:25.154" v="49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  <pc:spChg chg="add mod">
          <ac:chgData name="JHEYSON FABIAN VILLAVISAN BUITRAGO" userId="e5ced5c2-d787-455d-b115-4f08a699b8c8" providerId="ADAL" clId="{6D4E4387-A8B5-4EAB-B129-13D0102C3393}" dt="2023-08-01T18:40:34.096" v="92"/>
          <ac:spMkLst>
            <pc:docMk/>
            <pc:sldMk cId="1955606898" sldId="277"/>
            <ac:spMk id="2" creationId="{F5B918F2-F494-3DBB-D058-68F2779A0025}"/>
          </ac:spMkLst>
        </pc:spChg>
        <pc:spChg chg="del">
          <ac:chgData name="JHEYSON FABIAN VILLAVISAN BUITRAGO" userId="e5ced5c2-d787-455d-b115-4f08a699b8c8" providerId="ADAL" clId="{6D4E4387-A8B5-4EAB-B129-13D0102C3393}" dt="2023-08-01T18:39:30.245" v="51" actId="478"/>
          <ac:spMkLst>
            <pc:docMk/>
            <pc:sldMk cId="1955606898" sldId="277"/>
            <ac:spMk id="3" creationId="{87013794-5883-C93A-DFFF-76F577E0C7DB}"/>
          </ac:spMkLst>
        </pc:spChg>
        <pc:spChg chg="mod">
          <ac:chgData name="JHEYSON FABIAN VILLAVISAN BUITRAGO" userId="e5ced5c2-d787-455d-b115-4f08a699b8c8" providerId="ADAL" clId="{6D4E4387-A8B5-4EAB-B129-13D0102C3393}" dt="2023-08-01T18:39:28.399" v="50" actId="1076"/>
          <ac:spMkLst>
            <pc:docMk/>
            <pc:sldMk cId="1955606898" sldId="277"/>
            <ac:spMk id="7" creationId="{EA396777-07E6-4D94-A666-A85CEA99D636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  <pc:spChg chg="del">
          <ac:chgData name="JHEYSON FABIAN VILLAVISAN BUITRAGO" userId="e5ced5c2-d787-455d-b115-4f08a699b8c8" providerId="ADAL" clId="{6D4E4387-A8B5-4EAB-B129-13D0102C3393}" dt="2023-08-01T18:39:07.894" v="41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e5ced5c2-d787-455d-b115-4f08a699b8c8" providerId="ADAL" clId="{6D4E4387-A8B5-4EAB-B129-13D0102C3393}" dt="2023-08-01T18:40:19.901" v="86"/>
          <ac:spMkLst>
            <pc:docMk/>
            <pc:sldMk cId="214171354" sldId="278"/>
            <ac:spMk id="5" creationId="{DA8BB1D7-DBA8-5CD6-CAAC-0581D75A6D40}"/>
          </ac:spMkLst>
        </pc:spChg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  <pc:spChg chg="del">
          <ac:chgData name="JHEYSON FABIAN VILLAVISAN BUITRAGO" userId="e5ced5c2-d787-455d-b115-4f08a699b8c8" providerId="ADAL" clId="{6D4E4387-A8B5-4EAB-B129-13D0102C3393}" dt="2023-08-01T19:20:55.818" v="732" actId="478"/>
          <ac:spMkLst>
            <pc:docMk/>
            <pc:sldMk cId="3765501484" sldId="279"/>
            <ac:spMk id="7" creationId="{EA396777-07E6-4D94-A666-A85CEA99D636}"/>
          </ac:spMkLst>
        </pc:spChg>
        <pc:spChg chg="del">
          <ac:chgData name="JHEYSON FABIAN VILLAVISAN BUITRAGO" userId="e5ced5c2-d787-455d-b115-4f08a699b8c8" providerId="ADAL" clId="{6D4E4387-A8B5-4EAB-B129-13D0102C3393}" dt="2023-08-01T19:20:54.116" v="731" actId="478"/>
          <ac:spMkLst>
            <pc:docMk/>
            <pc:sldMk cId="3765501484" sldId="279"/>
            <ac:spMk id="14" creationId="{431C44E4-329E-7FEC-B9B3-CC9F71252532}"/>
          </ac:spMkLst>
        </pc:spChg>
        <pc:spChg chg="del">
          <ac:chgData name="JHEYSON FABIAN VILLAVISAN BUITRAGO" userId="e5ced5c2-d787-455d-b115-4f08a699b8c8" providerId="ADAL" clId="{6D4E4387-A8B5-4EAB-B129-13D0102C3393}" dt="2023-08-01T19:20:52.647" v="730" actId="478"/>
          <ac:spMkLst>
            <pc:docMk/>
            <pc:sldMk cId="3765501484" sldId="279"/>
            <ac:spMk id="16" creationId="{F0D65330-7419-4333-9764-E4292B375DC3}"/>
          </ac:spMkLst>
        </pc:spChg>
        <pc:spChg chg="mod">
          <ac:chgData name="JHEYSON FABIAN VILLAVISAN BUITRAGO" userId="e5ced5c2-d787-455d-b115-4f08a699b8c8" providerId="ADAL" clId="{6D4E4387-A8B5-4EAB-B129-13D0102C3393}" dt="2023-08-01T19:21:03.361" v="737" actId="20577"/>
          <ac:spMkLst>
            <pc:docMk/>
            <pc:sldMk cId="3765501484" sldId="279"/>
            <ac:spMk id="21506" creationId="{974AAA16-E8D7-47E1-ABBC-3CB9C4D3BD82}"/>
          </ac:spMkLst>
        </pc:spChg>
        <pc:picChg chg="add mod">
          <ac:chgData name="JHEYSON FABIAN VILLAVISAN BUITRAGO" userId="e5ced5c2-d787-455d-b115-4f08a699b8c8" providerId="ADAL" clId="{6D4E4387-A8B5-4EAB-B129-13D0102C3393}" dt="2023-08-01T19:21:09.537" v="739" actId="1076"/>
          <ac:picMkLst>
            <pc:docMk/>
            <pc:sldMk cId="3765501484" sldId="279"/>
            <ac:picMk id="4" creationId="{1E3B56E5-CEB8-D71A-85DC-4DE0E0CF2759}"/>
          </ac:picMkLst>
        </pc:picChg>
        <pc:picChg chg="del">
          <ac:chgData name="JHEYSON FABIAN VILLAVISAN BUITRAGO" userId="e5ced5c2-d787-455d-b115-4f08a699b8c8" providerId="ADAL" clId="{6D4E4387-A8B5-4EAB-B129-13D0102C3393}" dt="2023-08-01T19:20:56.429" v="733" actId="478"/>
          <ac:picMkLst>
            <pc:docMk/>
            <pc:sldMk cId="3765501484" sldId="279"/>
            <ac:picMk id="6" creationId="{84C76756-A955-4A5B-BE78-4E62BB57DFBF}"/>
          </ac:picMkLst>
        </pc:picChg>
        <pc:picChg chg="del">
          <ac:chgData name="JHEYSON FABIAN VILLAVISAN BUITRAGO" userId="e5ced5c2-d787-455d-b115-4f08a699b8c8" providerId="ADAL" clId="{6D4E4387-A8B5-4EAB-B129-13D0102C3393}" dt="2023-08-01T19:20:57.190" v="734" actId="478"/>
          <ac:picMkLst>
            <pc:docMk/>
            <pc:sldMk cId="3765501484" sldId="279"/>
            <ac:picMk id="9" creationId="{17BD62F9-41DB-46A2-9BEB-4F875CC525E4}"/>
          </ac:picMkLst>
        </pc:picChg>
        <pc:picChg chg="del">
          <ac:chgData name="JHEYSON FABIAN VILLAVISAN BUITRAGO" userId="e5ced5c2-d787-455d-b115-4f08a699b8c8" providerId="ADAL" clId="{6D4E4387-A8B5-4EAB-B129-13D0102C3393}" dt="2023-08-01T19:20:50.255" v="728" actId="478"/>
          <ac:picMkLst>
            <pc:docMk/>
            <pc:sldMk cId="3765501484" sldId="279"/>
            <ac:picMk id="11" creationId="{E8470154-AC7E-B448-6D58-E30DC77C6DF1}"/>
          </ac:picMkLst>
        </pc:picChg>
        <pc:picChg chg="del">
          <ac:chgData name="JHEYSON FABIAN VILLAVISAN BUITRAGO" userId="e5ced5c2-d787-455d-b115-4f08a699b8c8" providerId="ADAL" clId="{6D4E4387-A8B5-4EAB-B129-13D0102C3393}" dt="2023-08-01T19:20:51.484" v="729" actId="478"/>
          <ac:picMkLst>
            <pc:docMk/>
            <pc:sldMk cId="3765501484" sldId="279"/>
            <ac:picMk id="2056" creationId="{075C7F64-CBA7-4977-AB8B-1D5229822556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0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0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0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0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0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0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0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0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0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0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0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0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0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0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0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0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0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0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0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0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0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0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0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0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0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0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0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0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8/10/2024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8/10/2024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650162"/>
            <a:ext cx="7569199" cy="34335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Aplicación Transformada de Fourier:</a:t>
            </a:r>
            <a:br>
              <a:rPr lang="es-ES" dirty="0"/>
            </a:br>
            <a:r>
              <a:rPr lang="es-ES" b="1" i="0" dirty="0">
                <a:effectLst/>
                <a:latin typeface="Söhne"/>
              </a:rPr>
              <a:t>Análisis de Señales:</a:t>
            </a:r>
            <a:r>
              <a:rPr lang="es-ES" b="0" i="0" dirty="0">
                <a:effectLst/>
                <a:latin typeface="Söhne"/>
              </a:rPr>
              <a:t> La Transformada de Fourier se utiliza para analizar el contenido de frecuencia de señales como audio, imágenes, señales de radar, etc.</a:t>
            </a:r>
            <a:br>
              <a:rPr lang="es-ES" b="0" i="0" dirty="0">
                <a:effectLst/>
                <a:latin typeface="Söhne"/>
              </a:rPr>
            </a:br>
            <a:r>
              <a:rPr lang="es-ES" b="1" i="0" dirty="0">
                <a:effectLst/>
                <a:latin typeface="Söhne"/>
              </a:rPr>
              <a:t>Filtrado de Señales:</a:t>
            </a:r>
            <a:r>
              <a:rPr lang="es-ES" b="0" i="0" dirty="0">
                <a:effectLst/>
                <a:latin typeface="Söhne"/>
              </a:rPr>
              <a:t> Permite diseñar filtros que pueden eliminar o resaltar componentes de frecuencia específicas en una señal.</a:t>
            </a:r>
            <a:br>
              <a:rPr lang="es-ES" b="0" i="0" dirty="0"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153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633384"/>
            <a:ext cx="7569199" cy="343356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Aplicación Transformada de Fourier:</a:t>
            </a:r>
            <a:br>
              <a:rPr lang="es-ES" dirty="0"/>
            </a:br>
            <a:r>
              <a:rPr lang="es-ES" b="1" i="0" dirty="0">
                <a:effectLst/>
                <a:latin typeface="Söhne"/>
              </a:rPr>
              <a:t>Comunicaciones:</a:t>
            </a:r>
            <a:r>
              <a:rPr lang="es-ES" b="0" i="0" dirty="0">
                <a:effectLst/>
                <a:latin typeface="Söhne"/>
              </a:rPr>
              <a:t> En la modulación y demodulación de señales para transmitir información de un lugar a otro.</a:t>
            </a:r>
            <a:br>
              <a:rPr lang="es-ES" b="0" i="0" dirty="0">
                <a:effectLst/>
                <a:latin typeface="Söhne"/>
              </a:rPr>
            </a:br>
            <a:r>
              <a:rPr lang="es-ES" b="1" i="0" dirty="0">
                <a:effectLst/>
                <a:latin typeface="Söhne"/>
              </a:rPr>
              <a:t>Compresión de Datos:</a:t>
            </a:r>
            <a:r>
              <a:rPr lang="es-ES" b="0" i="0" dirty="0">
                <a:effectLst/>
                <a:latin typeface="Söhne"/>
              </a:rPr>
              <a:t> Se utiliza en algoritmos de compresión de datos como JPEG (imágenes) y MP3 (audio).</a:t>
            </a:r>
            <a:br>
              <a:rPr lang="es-ES" b="0" i="0" dirty="0">
                <a:effectLst/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2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633384"/>
            <a:ext cx="7569199" cy="3433566"/>
          </a:xfrm>
        </p:spPr>
        <p:txBody>
          <a:bodyPr>
            <a:normAutofit/>
          </a:bodyPr>
          <a:lstStyle/>
          <a:p>
            <a:pPr algn="l"/>
            <a:r>
              <a:rPr lang="es-ES" b="1" dirty="0"/>
              <a:t>Proyecto</a:t>
            </a:r>
            <a:br>
              <a:rPr lang="es-ES" dirty="0"/>
            </a:br>
            <a:r>
              <a:rPr lang="es-ES" dirty="0"/>
              <a:t>Seleccione su canción favorita, usando la transformada de Fourier, filtre las señales correspondientes a la voz del cantante o cantantes.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E01BCD37-5845-25BF-BF5A-34DC8433E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48904"/>
              </p:ext>
            </p:extLst>
          </p:nvPr>
        </p:nvGraphicFramePr>
        <p:xfrm>
          <a:off x="863588" y="670925"/>
          <a:ext cx="7416824" cy="561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highlight>
                            <a:srgbClr val="00FF00"/>
                          </a:highlight>
                        </a:rPr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2</a:t>
                      </a:r>
                      <a:endParaRPr lang="es-CO" sz="10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42" y="3561905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la transformada de Fourier.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CO" sz="1600" dirty="0"/>
              <a:t>Halle la transformada de Fourier de la siguiente señal:</a:t>
            </a:r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  <a:p>
            <a:pPr algn="just"/>
            <a:r>
              <a:rPr lang="es-CO" sz="1600" dirty="0"/>
              <a:t>Código disponible en la carpeta de scripts.</a:t>
            </a:r>
          </a:p>
          <a:p>
            <a:pPr algn="just"/>
            <a:endParaRPr lang="es-CO" sz="1600" dirty="0"/>
          </a:p>
          <a:p>
            <a:pPr algn="just"/>
            <a:endParaRPr lang="es-CO" sz="16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95D86A-CF57-F8D0-0C94-82BCFF19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867" y="2802819"/>
            <a:ext cx="3920265" cy="29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054544"/>
            <a:ext cx="7569199" cy="894111"/>
          </a:xfrm>
        </p:spPr>
        <p:txBody>
          <a:bodyPr/>
          <a:lstStyle/>
          <a:p>
            <a:r>
              <a:rPr lang="es-ES" dirty="0"/>
              <a:t>Resultado</a:t>
            </a:r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2B809F-F776-BA4B-4BFF-41BDD6C2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200" y="1825471"/>
            <a:ext cx="531160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054544"/>
            <a:ext cx="7569199" cy="3433566"/>
          </a:xfrm>
        </p:spPr>
        <p:txBody>
          <a:bodyPr>
            <a:normAutofit fontScale="90000"/>
          </a:bodyPr>
          <a:lstStyle/>
          <a:p>
            <a:r>
              <a:rPr lang="es-ES" dirty="0"/>
              <a:t>Actividad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Para cada armónico de la señal producto de la transformada de Fourier grafique señales seno como se observa a continuación:</a:t>
            </a:r>
            <a:br>
              <a:rPr lang="es-ES" dirty="0"/>
            </a:br>
            <a:br>
              <a:rPr lang="es-ES" dirty="0"/>
            </a:br>
            <a:r>
              <a:rPr lang="es-ES" dirty="0"/>
              <a:t>f(X) = 2*Y sin (X)</a:t>
            </a:r>
            <a:br>
              <a:rPr lang="es-ES" dirty="0"/>
            </a:br>
            <a:br>
              <a:rPr lang="es-ES" dirty="0"/>
            </a:br>
            <a:r>
              <a:rPr lang="es-ES" dirty="0"/>
              <a:t>donde Y es la amplitud del armónico</a:t>
            </a:r>
            <a:br>
              <a:rPr lang="es-ES" dirty="0"/>
            </a:br>
            <a:r>
              <a:rPr lang="es-ES" dirty="0"/>
              <a:t>X es la frecuencia 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56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054544"/>
            <a:ext cx="7569199" cy="3433566"/>
          </a:xfrm>
        </p:spPr>
        <p:txBody>
          <a:bodyPr>
            <a:normAutofit/>
          </a:bodyPr>
          <a:lstStyle/>
          <a:p>
            <a:r>
              <a:rPr lang="es-ES" dirty="0"/>
              <a:t>Actividad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Para cada señal graficada, grafique la transformada de Fourier y sume las señales resultantes.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34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054544"/>
            <a:ext cx="7569199" cy="3433566"/>
          </a:xfrm>
        </p:spPr>
        <p:txBody>
          <a:bodyPr>
            <a:normAutofit/>
          </a:bodyPr>
          <a:lstStyle/>
          <a:p>
            <a:r>
              <a:rPr lang="es-ES" dirty="0"/>
              <a:t>Actividad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Para cada señal graficada sume las señales resultantes.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Concluya.</a:t>
            </a:r>
            <a:br>
              <a:rPr lang="es-E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21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EA7E011-DAFE-C70B-A364-DB4EBA5B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63" y="1054544"/>
            <a:ext cx="7569199" cy="3433566"/>
          </a:xfrm>
        </p:spPr>
        <p:txBody>
          <a:bodyPr>
            <a:normAutofit fontScale="90000"/>
          </a:bodyPr>
          <a:lstStyle/>
          <a:p>
            <a:r>
              <a:rPr lang="es-ES" dirty="0"/>
              <a:t>Transformada de Fourier:</a:t>
            </a:r>
            <a:br>
              <a:rPr lang="es-ES" dirty="0"/>
            </a:br>
            <a:r>
              <a:rPr lang="es-ES" b="0" i="0" dirty="0">
                <a:effectLst/>
                <a:latin typeface="Söhne"/>
              </a:rPr>
              <a:t>La Transformada de Fourier toma una señal en el dominio del tiempo y la descompone en sus componentes de frecuencia individuales. En otras palabras, permite representar una señal como una suma (o integral) de sinusoides de diferentes frecuencias, amplitudes y fases. Esta descomposición es útil porque muchas señales en la naturaleza y en la tecnología pueden analizarse de manera más efectiva en términos de sus componentes de frecuencia.</a:t>
            </a:r>
            <a:br>
              <a:rPr lang="es-ES" dirty="0"/>
            </a:br>
            <a:endParaRPr lang="en-US" dirty="0"/>
          </a:p>
        </p:txBody>
      </p:sp>
      <p:pic>
        <p:nvPicPr>
          <p:cNvPr id="2" name="Picture 2" descr="Fourier">
            <a:extLst>
              <a:ext uri="{FF2B5EF4-FFF2-40B4-BE49-F238E27FC236}">
                <a16:creationId xmlns:a16="http://schemas.microsoft.com/office/drawing/2014/main" id="{09A693AC-905F-8E89-5BB3-8E3D8162F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68" y="4488110"/>
            <a:ext cx="38671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277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603</Words>
  <Application>Microsoft Office PowerPoint</Application>
  <PresentationFormat>Carta (216 x 279 mm)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Söhne</vt:lpstr>
      <vt:lpstr>Tema de Office</vt:lpstr>
      <vt:lpstr>1</vt:lpstr>
      <vt:lpstr>2</vt:lpstr>
      <vt:lpstr>OBJETIVO</vt:lpstr>
      <vt:lpstr>Actividad</vt:lpstr>
      <vt:lpstr>Resultado</vt:lpstr>
      <vt:lpstr>Actividad  Para cada armónico de la señal producto de la transformada de Fourier grafique señales seno como se observa a continuación:  f(X) = 2*Y sin (X)  donde Y es la amplitud del armónico X es la frecuencia  </vt:lpstr>
      <vt:lpstr>Actividad  Para cada señal graficada, grafique la transformada de Fourier y sume las señales resultantes. </vt:lpstr>
      <vt:lpstr>Actividad  Para cada señal graficada sume las señales resultantes.  Concluya. </vt:lpstr>
      <vt:lpstr>Transformada de Fourier: La Transformada de Fourier toma una señal en el dominio del tiempo y la descompone en sus componentes de frecuencia individuales. En otras palabras, permite representar una señal como una suma (o integral) de sinusoides de diferentes frecuencias, amplitudes y fases. Esta descomposición es útil porque muchas señales en la naturaleza y en la tecnología pueden analizarse de manera más efectiva en términos de sus componentes de frecuencia. </vt:lpstr>
      <vt:lpstr>Aplicación Transformada de Fourier: Análisis de Señales: La Transformada de Fourier se utiliza para analizar el contenido de frecuencia de señales como audio, imágenes, señales de radar, etc. Filtrado de Señales: Permite diseñar filtros que pueden eliminar o resaltar componentes de frecuencia específicas en una señal. </vt:lpstr>
      <vt:lpstr>Aplicación Transformada de Fourier: Comunicaciones: En la modulación y demodulación de señales para transmitir información de un lugar a otro. Compresión de Datos: Se utiliza en algoritmos de compresión de datos como JPEG (imágenes) y MP3 (audio). </vt:lpstr>
      <vt:lpstr>Proyecto Seleccione su canción favorita, usando la transformada de Fourier, filtre las señales correspondientes a la voz del cantante o cantantes.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2024-10-08T19:59:34Z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