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4"/>
  </p:notesMasterIdLst>
  <p:handoutMasterIdLst>
    <p:handoutMasterId r:id="rId25"/>
  </p:handoutMasterIdLst>
  <p:sldIdLst>
    <p:sldId id="256" r:id="rId5"/>
    <p:sldId id="270" r:id="rId6"/>
    <p:sldId id="275" r:id="rId7"/>
    <p:sldId id="278" r:id="rId8"/>
    <p:sldId id="280" r:id="rId9"/>
    <p:sldId id="281" r:id="rId10"/>
    <p:sldId id="282" r:id="rId11"/>
    <p:sldId id="283" r:id="rId12"/>
    <p:sldId id="284" r:id="rId13"/>
    <p:sldId id="285" r:id="rId14"/>
    <p:sldId id="286" r:id="rId15"/>
    <p:sldId id="287" r:id="rId16"/>
    <p:sldId id="288" r:id="rId17"/>
    <p:sldId id="292" r:id="rId18"/>
    <p:sldId id="293" r:id="rId19"/>
    <p:sldId id="289" r:id="rId20"/>
    <p:sldId id="290" r:id="rId21"/>
    <p:sldId id="291" r:id="rId22"/>
    <p:sldId id="294" r:id="rId23"/>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70"/>
            <p14:sldId id="275"/>
            <p14:sldId id="278"/>
            <p14:sldId id="280"/>
            <p14:sldId id="281"/>
            <p14:sldId id="282"/>
            <p14:sldId id="283"/>
            <p14:sldId id="284"/>
            <p14:sldId id="285"/>
            <p14:sldId id="286"/>
            <p14:sldId id="287"/>
            <p14:sldId id="288"/>
            <p14:sldId id="292"/>
            <p14:sldId id="293"/>
            <p14:sldId id="289"/>
            <p14:sldId id="290"/>
            <p14:sldId id="291"/>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D140DC-0ADC-0358-74AE-A8235C65B453}" v="2" dt="2024-11-13T01:25:59.42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38" y="106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YSON FABIAN VILLAVISAN BUITRAGO" userId="e5ced5c2-d787-455d-b115-4f08a699b8c8" providerId="ADAL" clId="{28173468-806F-4DD8-A804-4B4C2515C388}"/>
    <pc:docChg chg="undo custSel addSld delSld modSld modSection">
      <pc:chgData name="JHEYSON FABIAN VILLAVISAN BUITRAGO" userId="e5ced5c2-d787-455d-b115-4f08a699b8c8" providerId="ADAL" clId="{28173468-806F-4DD8-A804-4B4C2515C388}" dt="2023-10-17T01:07:37.947" v="2651" actId="20577"/>
      <pc:docMkLst>
        <pc:docMk/>
      </pc:docMkLst>
      <pc:sldChg chg="modSp add del mod">
        <pc:chgData name="JHEYSON FABIAN VILLAVISAN BUITRAGO" userId="e5ced5c2-d787-455d-b115-4f08a699b8c8" providerId="ADAL" clId="{28173468-806F-4DD8-A804-4B4C2515C388}" dt="2023-10-16T23:16:34.760" v="174" actId="13926"/>
        <pc:sldMkLst>
          <pc:docMk/>
          <pc:sldMk cId="2505371292" sldId="270"/>
        </pc:sldMkLst>
        <pc:graphicFrameChg chg="modGraphic">
          <ac:chgData name="JHEYSON FABIAN VILLAVISAN BUITRAGO" userId="e5ced5c2-d787-455d-b115-4f08a699b8c8" providerId="ADAL" clId="{28173468-806F-4DD8-A804-4B4C2515C388}" dt="2023-10-16T23:16:34.760" v="174" actId="13926"/>
          <ac:graphicFrameMkLst>
            <pc:docMk/>
            <pc:sldMk cId="2505371292" sldId="270"/>
            <ac:graphicFrameMk id="6" creationId="{133EF18E-2D8B-DFE6-6A74-265F84B75655}"/>
          </ac:graphicFrameMkLst>
        </pc:graphicFrameChg>
      </pc:sldChg>
      <pc:sldChg chg="del">
        <pc:chgData name="JHEYSON FABIAN VILLAVISAN BUITRAGO" userId="e5ced5c2-d787-455d-b115-4f08a699b8c8" providerId="ADAL" clId="{28173468-806F-4DD8-A804-4B4C2515C388}" dt="2023-10-16T23:05:59.856" v="47" actId="47"/>
        <pc:sldMkLst>
          <pc:docMk/>
          <pc:sldMk cId="3709177429" sldId="274"/>
        </pc:sldMkLst>
      </pc:sldChg>
      <pc:sldChg chg="modSp add del mod">
        <pc:chgData name="JHEYSON FABIAN VILLAVISAN BUITRAGO" userId="e5ced5c2-d787-455d-b115-4f08a699b8c8" providerId="ADAL" clId="{28173468-806F-4DD8-A804-4B4C2515C388}" dt="2023-10-16T23:06:04.139" v="64" actId="47"/>
        <pc:sldMkLst>
          <pc:docMk/>
          <pc:sldMk cId="1450893007" sldId="275"/>
        </pc:sldMkLst>
        <pc:spChg chg="mod">
          <ac:chgData name="JHEYSON FABIAN VILLAVISAN BUITRAGO" userId="e5ced5c2-d787-455d-b115-4f08a699b8c8" providerId="ADAL" clId="{28173468-806F-4DD8-A804-4B4C2515C388}" dt="2023-10-16T23:05:54.509" v="45" actId="20577"/>
          <ac:spMkLst>
            <pc:docMk/>
            <pc:sldMk cId="1450893007" sldId="275"/>
            <ac:spMk id="4" creationId="{2C7E43D4-8286-4BEE-907B-3A35AE701C90}"/>
          </ac:spMkLst>
        </pc:spChg>
      </pc:sldChg>
      <pc:sldChg chg="del">
        <pc:chgData name="JHEYSON FABIAN VILLAVISAN BUITRAGO" userId="e5ced5c2-d787-455d-b115-4f08a699b8c8" providerId="ADAL" clId="{28173468-806F-4DD8-A804-4B4C2515C388}" dt="2023-10-16T23:06:00.013" v="48" actId="47"/>
        <pc:sldMkLst>
          <pc:docMk/>
          <pc:sldMk cId="3450069468" sldId="276"/>
        </pc:sldMkLst>
      </pc:sldChg>
      <pc:sldChg chg="del">
        <pc:chgData name="JHEYSON FABIAN VILLAVISAN BUITRAGO" userId="e5ced5c2-d787-455d-b115-4f08a699b8c8" providerId="ADAL" clId="{28173468-806F-4DD8-A804-4B4C2515C388}" dt="2023-10-16T23:06:00.153" v="49" actId="47"/>
        <pc:sldMkLst>
          <pc:docMk/>
          <pc:sldMk cId="938517202" sldId="277"/>
        </pc:sldMkLst>
      </pc:sldChg>
      <pc:sldChg chg="delSp modSp add del mod">
        <pc:chgData name="JHEYSON FABIAN VILLAVISAN BUITRAGO" userId="e5ced5c2-d787-455d-b115-4f08a699b8c8" providerId="ADAL" clId="{28173468-806F-4DD8-A804-4B4C2515C388}" dt="2023-10-16T23:08:37.405" v="102" actId="2696"/>
        <pc:sldMkLst>
          <pc:docMk/>
          <pc:sldMk cId="5827500" sldId="278"/>
        </pc:sldMkLst>
        <pc:spChg chg="mod">
          <ac:chgData name="JHEYSON FABIAN VILLAVISAN BUITRAGO" userId="e5ced5c2-d787-455d-b115-4f08a699b8c8" providerId="ADAL" clId="{28173468-806F-4DD8-A804-4B4C2515C388}" dt="2023-10-16T23:06:22.219" v="90" actId="113"/>
          <ac:spMkLst>
            <pc:docMk/>
            <pc:sldMk cId="5827500" sldId="278"/>
            <ac:spMk id="2" creationId="{FB1B6180-BCA0-4F51-9F68-9E5BAB8A4FDC}"/>
          </ac:spMkLst>
        </pc:spChg>
        <pc:spChg chg="del">
          <ac:chgData name="JHEYSON FABIAN VILLAVISAN BUITRAGO" userId="e5ced5c2-d787-455d-b115-4f08a699b8c8" providerId="ADAL" clId="{28173468-806F-4DD8-A804-4B4C2515C388}" dt="2023-10-16T23:06:09.184" v="66" actId="478"/>
          <ac:spMkLst>
            <pc:docMk/>
            <pc:sldMk cId="5827500" sldId="278"/>
            <ac:spMk id="3" creationId="{ED94DC80-277A-F307-F8AF-66C1BDD68F86}"/>
          </ac:spMkLst>
        </pc:spChg>
        <pc:spChg chg="mod">
          <ac:chgData name="JHEYSON FABIAN VILLAVISAN BUITRAGO" userId="e5ced5c2-d787-455d-b115-4f08a699b8c8" providerId="ADAL" clId="{28173468-806F-4DD8-A804-4B4C2515C388}" dt="2023-10-16T23:06:51.516" v="100" actId="20577"/>
          <ac:spMkLst>
            <pc:docMk/>
            <pc:sldMk cId="5827500" sldId="278"/>
            <ac:spMk id="4" creationId="{2C7E43D4-8286-4BEE-907B-3A35AE701C90}"/>
          </ac:spMkLst>
        </pc:spChg>
      </pc:sldChg>
      <pc:sldChg chg="del">
        <pc:chgData name="JHEYSON FABIAN VILLAVISAN BUITRAGO" userId="e5ced5c2-d787-455d-b115-4f08a699b8c8" providerId="ADAL" clId="{28173468-806F-4DD8-A804-4B4C2515C388}" dt="2023-10-16T23:05:59.731" v="46" actId="47"/>
        <pc:sldMkLst>
          <pc:docMk/>
          <pc:sldMk cId="2466727722" sldId="279"/>
        </pc:sldMkLst>
      </pc:sldChg>
      <pc:sldChg chg="add del">
        <pc:chgData name="JHEYSON FABIAN VILLAVISAN BUITRAGO" userId="e5ced5c2-d787-455d-b115-4f08a699b8c8" providerId="ADAL" clId="{28173468-806F-4DD8-A804-4B4C2515C388}" dt="2023-10-16T23:12:11.223" v="145" actId="2696"/>
        <pc:sldMkLst>
          <pc:docMk/>
          <pc:sldMk cId="3559297219" sldId="279"/>
        </pc:sldMkLst>
      </pc:sldChg>
      <pc:sldChg chg="addSp delSp modSp add mod">
        <pc:chgData name="JHEYSON FABIAN VILLAVISAN BUITRAGO" userId="e5ced5c2-d787-455d-b115-4f08a699b8c8" providerId="ADAL" clId="{28173468-806F-4DD8-A804-4B4C2515C388}" dt="2023-10-16T23:15:27.346" v="166" actId="115"/>
        <pc:sldMkLst>
          <pc:docMk/>
          <pc:sldMk cId="1282130707" sldId="280"/>
        </pc:sldMkLst>
        <pc:spChg chg="del mod">
          <ac:chgData name="JHEYSON FABIAN VILLAVISAN BUITRAGO" userId="e5ced5c2-d787-455d-b115-4f08a699b8c8" providerId="ADAL" clId="{28173468-806F-4DD8-A804-4B4C2515C388}" dt="2023-10-16T23:09:29.544" v="108" actId="478"/>
          <ac:spMkLst>
            <pc:docMk/>
            <pc:sldMk cId="1282130707" sldId="280"/>
            <ac:spMk id="4" creationId="{2C7E43D4-8286-4BEE-907B-3A35AE701C90}"/>
          </ac:spMkLst>
        </pc:spChg>
        <pc:spChg chg="add mod">
          <ac:chgData name="JHEYSON FABIAN VILLAVISAN BUITRAGO" userId="e5ced5c2-d787-455d-b115-4f08a699b8c8" providerId="ADAL" clId="{28173468-806F-4DD8-A804-4B4C2515C388}" dt="2023-10-16T23:15:27.346" v="166" actId="115"/>
          <ac:spMkLst>
            <pc:docMk/>
            <pc:sldMk cId="1282130707" sldId="280"/>
            <ac:spMk id="6" creationId="{1FAA14E2-F47D-EB19-C218-5AE6A78B3114}"/>
          </ac:spMkLst>
        </pc:spChg>
        <pc:spChg chg="mod">
          <ac:chgData name="JHEYSON FABIAN VILLAVISAN BUITRAGO" userId="e5ced5c2-d787-455d-b115-4f08a699b8c8" providerId="ADAL" clId="{28173468-806F-4DD8-A804-4B4C2515C388}" dt="2023-10-16T23:14:09.684" v="152" actId="20577"/>
          <ac:spMkLst>
            <pc:docMk/>
            <pc:sldMk cId="1282130707" sldId="280"/>
            <ac:spMk id="10" creationId="{AF4E183E-A171-4923-A99E-D149888CEC37}"/>
          </ac:spMkLst>
        </pc:spChg>
        <pc:picChg chg="add del mod">
          <ac:chgData name="JHEYSON FABIAN VILLAVISAN BUITRAGO" userId="e5ced5c2-d787-455d-b115-4f08a699b8c8" providerId="ADAL" clId="{28173468-806F-4DD8-A804-4B4C2515C388}" dt="2023-10-16T23:10:34.679" v="138" actId="478"/>
          <ac:picMkLst>
            <pc:docMk/>
            <pc:sldMk cId="1282130707" sldId="280"/>
            <ac:picMk id="3" creationId="{53DFB6F6-749F-54CF-3DB2-12739EF52AA1}"/>
          </ac:picMkLst>
        </pc:picChg>
        <pc:picChg chg="add mod">
          <ac:chgData name="JHEYSON FABIAN VILLAVISAN BUITRAGO" userId="e5ced5c2-d787-455d-b115-4f08a699b8c8" providerId="ADAL" clId="{28173468-806F-4DD8-A804-4B4C2515C388}" dt="2023-10-16T23:15:16.809" v="162" actId="1076"/>
          <ac:picMkLst>
            <pc:docMk/>
            <pc:sldMk cId="1282130707" sldId="280"/>
            <ac:picMk id="7" creationId="{673E9F04-0E74-A354-E48C-5C4277071856}"/>
          </ac:picMkLst>
        </pc:picChg>
        <pc:picChg chg="add mod">
          <ac:chgData name="JHEYSON FABIAN VILLAVISAN BUITRAGO" userId="e5ced5c2-d787-455d-b115-4f08a699b8c8" providerId="ADAL" clId="{28173468-806F-4DD8-A804-4B4C2515C388}" dt="2023-10-16T23:15:16.809" v="162" actId="1076"/>
          <ac:picMkLst>
            <pc:docMk/>
            <pc:sldMk cId="1282130707" sldId="280"/>
            <ac:picMk id="8" creationId="{63AA90F1-B536-0695-DF92-F617B8AD2E9A}"/>
          </ac:picMkLst>
        </pc:picChg>
        <pc:picChg chg="add del mod">
          <ac:chgData name="JHEYSON FABIAN VILLAVISAN BUITRAGO" userId="e5ced5c2-d787-455d-b115-4f08a699b8c8" providerId="ADAL" clId="{28173468-806F-4DD8-A804-4B4C2515C388}" dt="2023-10-16T23:10:32.131" v="137" actId="478"/>
          <ac:picMkLst>
            <pc:docMk/>
            <pc:sldMk cId="1282130707" sldId="280"/>
            <ac:picMk id="9" creationId="{140E912E-F20D-C32E-A099-091D1682F2FB}"/>
          </ac:picMkLst>
        </pc:picChg>
      </pc:sldChg>
      <pc:sldChg chg="del">
        <pc:chgData name="JHEYSON FABIAN VILLAVISAN BUITRAGO" userId="e5ced5c2-d787-455d-b115-4f08a699b8c8" providerId="ADAL" clId="{28173468-806F-4DD8-A804-4B4C2515C388}" dt="2023-10-16T23:06:00.497" v="51" actId="47"/>
        <pc:sldMkLst>
          <pc:docMk/>
          <pc:sldMk cId="1417635691" sldId="280"/>
        </pc:sldMkLst>
      </pc:sldChg>
      <pc:sldChg chg="del">
        <pc:chgData name="JHEYSON FABIAN VILLAVISAN BUITRAGO" userId="e5ced5c2-d787-455d-b115-4f08a699b8c8" providerId="ADAL" clId="{28173468-806F-4DD8-A804-4B4C2515C388}" dt="2023-10-16T23:06:00.310" v="50" actId="47"/>
        <pc:sldMkLst>
          <pc:docMk/>
          <pc:sldMk cId="1020647042" sldId="281"/>
        </pc:sldMkLst>
      </pc:sldChg>
      <pc:sldChg chg="modSp add mod">
        <pc:chgData name="JHEYSON FABIAN VILLAVISAN BUITRAGO" userId="e5ced5c2-d787-455d-b115-4f08a699b8c8" providerId="ADAL" clId="{28173468-806F-4DD8-A804-4B4C2515C388}" dt="2023-10-16T23:15:52.237" v="172" actId="115"/>
        <pc:sldMkLst>
          <pc:docMk/>
          <pc:sldMk cId="2260539779" sldId="281"/>
        </pc:sldMkLst>
        <pc:spChg chg="mod">
          <ac:chgData name="JHEYSON FABIAN VILLAVISAN BUITRAGO" userId="e5ced5c2-d787-455d-b115-4f08a699b8c8" providerId="ADAL" clId="{28173468-806F-4DD8-A804-4B4C2515C388}" dt="2023-10-16T23:15:52.237" v="172" actId="115"/>
          <ac:spMkLst>
            <pc:docMk/>
            <pc:sldMk cId="2260539779" sldId="281"/>
            <ac:spMk id="6" creationId="{1FAA14E2-F47D-EB19-C218-5AE6A78B3114}"/>
          </ac:spMkLst>
        </pc:spChg>
        <pc:spChg chg="mod">
          <ac:chgData name="JHEYSON FABIAN VILLAVISAN BUITRAGO" userId="e5ced5c2-d787-455d-b115-4f08a699b8c8" providerId="ADAL" clId="{28173468-806F-4DD8-A804-4B4C2515C388}" dt="2023-10-16T23:15:38.589" v="167" actId="20577"/>
          <ac:spMkLst>
            <pc:docMk/>
            <pc:sldMk cId="2260539779" sldId="281"/>
            <ac:spMk id="10" creationId="{AF4E183E-A171-4923-A99E-D149888CEC37}"/>
          </ac:spMkLst>
        </pc:spChg>
        <pc:picChg chg="mod">
          <ac:chgData name="JHEYSON FABIAN VILLAVISAN BUITRAGO" userId="e5ced5c2-d787-455d-b115-4f08a699b8c8" providerId="ADAL" clId="{28173468-806F-4DD8-A804-4B4C2515C388}" dt="2023-10-16T23:15:42.388" v="168" actId="1076"/>
          <ac:picMkLst>
            <pc:docMk/>
            <pc:sldMk cId="2260539779" sldId="281"/>
            <ac:picMk id="7" creationId="{673E9F04-0E74-A354-E48C-5C4277071856}"/>
          </ac:picMkLst>
        </pc:picChg>
        <pc:picChg chg="mod">
          <ac:chgData name="JHEYSON FABIAN VILLAVISAN BUITRAGO" userId="e5ced5c2-d787-455d-b115-4f08a699b8c8" providerId="ADAL" clId="{28173468-806F-4DD8-A804-4B4C2515C388}" dt="2023-10-16T23:15:42.388" v="168" actId="1076"/>
          <ac:picMkLst>
            <pc:docMk/>
            <pc:sldMk cId="2260539779" sldId="281"/>
            <ac:picMk id="8" creationId="{63AA90F1-B536-0695-DF92-F617B8AD2E9A}"/>
          </ac:picMkLst>
        </pc:picChg>
      </pc:sldChg>
      <pc:sldChg chg="del">
        <pc:chgData name="JHEYSON FABIAN VILLAVISAN BUITRAGO" userId="e5ced5c2-d787-455d-b115-4f08a699b8c8" providerId="ADAL" clId="{28173468-806F-4DD8-A804-4B4C2515C388}" dt="2023-10-16T23:06:00.669" v="52" actId="47"/>
        <pc:sldMkLst>
          <pc:docMk/>
          <pc:sldMk cId="1235130859" sldId="282"/>
        </pc:sldMkLst>
      </pc:sldChg>
      <pc:sldChg chg="addSp delSp modSp add mod">
        <pc:chgData name="JHEYSON FABIAN VILLAVISAN BUITRAGO" userId="e5ced5c2-d787-455d-b115-4f08a699b8c8" providerId="ADAL" clId="{28173468-806F-4DD8-A804-4B4C2515C388}" dt="2023-10-16T23:28:46.774" v="651" actId="1076"/>
        <pc:sldMkLst>
          <pc:docMk/>
          <pc:sldMk cId="3501649082" sldId="282"/>
        </pc:sldMkLst>
        <pc:spChg chg="mod">
          <ac:chgData name="JHEYSON FABIAN VILLAVISAN BUITRAGO" userId="e5ced5c2-d787-455d-b115-4f08a699b8c8" providerId="ADAL" clId="{28173468-806F-4DD8-A804-4B4C2515C388}" dt="2023-10-16T23:27:51.720" v="646" actId="1076"/>
          <ac:spMkLst>
            <pc:docMk/>
            <pc:sldMk cId="3501649082" sldId="282"/>
            <ac:spMk id="2" creationId="{FB1B6180-BCA0-4F51-9F68-9E5BAB8A4FDC}"/>
          </ac:spMkLst>
        </pc:spChg>
        <pc:spChg chg="add del mod">
          <ac:chgData name="JHEYSON FABIAN VILLAVISAN BUITRAGO" userId="e5ced5c2-d787-455d-b115-4f08a699b8c8" providerId="ADAL" clId="{28173468-806F-4DD8-A804-4B4C2515C388}" dt="2023-10-16T23:26:20.120" v="580" actId="22"/>
          <ac:spMkLst>
            <pc:docMk/>
            <pc:sldMk cId="3501649082" sldId="282"/>
            <ac:spMk id="4" creationId="{3A43D576-2DF0-ED11-10C3-EE074F32E58A}"/>
          </ac:spMkLst>
        </pc:spChg>
        <pc:spChg chg="mod">
          <ac:chgData name="JHEYSON FABIAN VILLAVISAN BUITRAGO" userId="e5ced5c2-d787-455d-b115-4f08a699b8c8" providerId="ADAL" clId="{28173468-806F-4DD8-A804-4B4C2515C388}" dt="2023-10-16T23:16:50.959" v="177" actId="207"/>
          <ac:spMkLst>
            <pc:docMk/>
            <pc:sldMk cId="3501649082" sldId="282"/>
            <ac:spMk id="6" creationId="{1FAA14E2-F47D-EB19-C218-5AE6A78B3114}"/>
          </ac:spMkLst>
        </pc:spChg>
        <pc:spChg chg="add mod">
          <ac:chgData name="JHEYSON FABIAN VILLAVISAN BUITRAGO" userId="e5ced5c2-d787-455d-b115-4f08a699b8c8" providerId="ADAL" clId="{28173468-806F-4DD8-A804-4B4C2515C388}" dt="2023-10-16T23:27:38.835" v="640" actId="1076"/>
          <ac:spMkLst>
            <pc:docMk/>
            <pc:sldMk cId="3501649082" sldId="282"/>
            <ac:spMk id="9" creationId="{8212E71F-009F-8267-40A4-B77DDB8ED45B}"/>
          </ac:spMkLst>
        </pc:spChg>
        <pc:spChg chg="mod">
          <ac:chgData name="JHEYSON FABIAN VILLAVISAN BUITRAGO" userId="e5ced5c2-d787-455d-b115-4f08a699b8c8" providerId="ADAL" clId="{28173468-806F-4DD8-A804-4B4C2515C388}" dt="2023-10-16T23:17:22.763" v="178" actId="20577"/>
          <ac:spMkLst>
            <pc:docMk/>
            <pc:sldMk cId="3501649082" sldId="282"/>
            <ac:spMk id="10" creationId="{AF4E183E-A171-4923-A99E-D149888CEC37}"/>
          </ac:spMkLst>
        </pc:spChg>
        <pc:spChg chg="add mod">
          <ac:chgData name="JHEYSON FABIAN VILLAVISAN BUITRAGO" userId="e5ced5c2-d787-455d-b115-4f08a699b8c8" providerId="ADAL" clId="{28173468-806F-4DD8-A804-4B4C2515C388}" dt="2023-10-16T23:27:54.519" v="647" actId="1076"/>
          <ac:spMkLst>
            <pc:docMk/>
            <pc:sldMk cId="3501649082" sldId="282"/>
            <ac:spMk id="11" creationId="{9912C27B-FA81-A6FD-79B5-418CD7EC8C96}"/>
          </ac:spMkLst>
        </pc:spChg>
        <pc:picChg chg="add mod">
          <ac:chgData name="JHEYSON FABIAN VILLAVISAN BUITRAGO" userId="e5ced5c2-d787-455d-b115-4f08a699b8c8" providerId="ADAL" clId="{28173468-806F-4DD8-A804-4B4C2515C388}" dt="2023-10-16T23:28:46.774" v="651" actId="1076"/>
          <ac:picMkLst>
            <pc:docMk/>
            <pc:sldMk cId="3501649082" sldId="282"/>
            <ac:picMk id="13" creationId="{8E750A79-FD11-52A6-39A6-9AE5F2E76485}"/>
          </ac:picMkLst>
        </pc:picChg>
        <pc:picChg chg="add mod">
          <ac:chgData name="JHEYSON FABIAN VILLAVISAN BUITRAGO" userId="e5ced5c2-d787-455d-b115-4f08a699b8c8" providerId="ADAL" clId="{28173468-806F-4DD8-A804-4B4C2515C388}" dt="2023-10-16T23:28:44.632" v="650" actId="1076"/>
          <ac:picMkLst>
            <pc:docMk/>
            <pc:sldMk cId="3501649082" sldId="282"/>
            <ac:picMk id="15" creationId="{67DE4C0A-EC68-DA7C-D877-BBBC832E53CA}"/>
          </ac:picMkLst>
        </pc:picChg>
      </pc:sldChg>
      <pc:sldChg chg="delSp modSp add mod">
        <pc:chgData name="JHEYSON FABIAN VILLAVISAN BUITRAGO" userId="e5ced5c2-d787-455d-b115-4f08a699b8c8" providerId="ADAL" clId="{28173468-806F-4DD8-A804-4B4C2515C388}" dt="2023-10-16T23:29:47.402" v="845" actId="20577"/>
        <pc:sldMkLst>
          <pc:docMk/>
          <pc:sldMk cId="1725068593" sldId="283"/>
        </pc:sldMkLst>
        <pc:spChg chg="mod">
          <ac:chgData name="JHEYSON FABIAN VILLAVISAN BUITRAGO" userId="e5ced5c2-d787-455d-b115-4f08a699b8c8" providerId="ADAL" clId="{28173468-806F-4DD8-A804-4B4C2515C388}" dt="2023-10-16T23:29:47.402" v="845" actId="20577"/>
          <ac:spMkLst>
            <pc:docMk/>
            <pc:sldMk cId="1725068593" sldId="283"/>
            <ac:spMk id="6" creationId="{1FAA14E2-F47D-EB19-C218-5AE6A78B3114}"/>
          </ac:spMkLst>
        </pc:spChg>
        <pc:spChg chg="mod">
          <ac:chgData name="JHEYSON FABIAN VILLAVISAN BUITRAGO" userId="e5ced5c2-d787-455d-b115-4f08a699b8c8" providerId="ADAL" clId="{28173468-806F-4DD8-A804-4B4C2515C388}" dt="2023-10-16T23:28:54.093" v="653" actId="20577"/>
          <ac:spMkLst>
            <pc:docMk/>
            <pc:sldMk cId="1725068593" sldId="283"/>
            <ac:spMk id="10" creationId="{AF4E183E-A171-4923-A99E-D149888CEC37}"/>
          </ac:spMkLst>
        </pc:spChg>
        <pc:picChg chg="del">
          <ac:chgData name="JHEYSON FABIAN VILLAVISAN BUITRAGO" userId="e5ced5c2-d787-455d-b115-4f08a699b8c8" providerId="ADAL" clId="{28173468-806F-4DD8-A804-4B4C2515C388}" dt="2023-10-16T23:23:06.852" v="200" actId="478"/>
          <ac:picMkLst>
            <pc:docMk/>
            <pc:sldMk cId="1725068593" sldId="283"/>
            <ac:picMk id="7" creationId="{673E9F04-0E74-A354-E48C-5C4277071856}"/>
          </ac:picMkLst>
        </pc:picChg>
        <pc:picChg chg="del">
          <ac:chgData name="JHEYSON FABIAN VILLAVISAN BUITRAGO" userId="e5ced5c2-d787-455d-b115-4f08a699b8c8" providerId="ADAL" clId="{28173468-806F-4DD8-A804-4B4C2515C388}" dt="2023-10-16T23:23:07.430" v="201" actId="478"/>
          <ac:picMkLst>
            <pc:docMk/>
            <pc:sldMk cId="1725068593" sldId="283"/>
            <ac:picMk id="8" creationId="{63AA90F1-B536-0695-DF92-F617B8AD2E9A}"/>
          </ac:picMkLst>
        </pc:picChg>
      </pc:sldChg>
      <pc:sldChg chg="del">
        <pc:chgData name="JHEYSON FABIAN VILLAVISAN BUITRAGO" userId="e5ced5c2-d787-455d-b115-4f08a699b8c8" providerId="ADAL" clId="{28173468-806F-4DD8-A804-4B4C2515C388}" dt="2023-10-16T23:06:00.888" v="53" actId="47"/>
        <pc:sldMkLst>
          <pc:docMk/>
          <pc:sldMk cId="2245282303" sldId="283"/>
        </pc:sldMkLst>
      </pc:sldChg>
      <pc:sldChg chg="addSp delSp modSp add mod">
        <pc:chgData name="JHEYSON FABIAN VILLAVISAN BUITRAGO" userId="e5ced5c2-d787-455d-b115-4f08a699b8c8" providerId="ADAL" clId="{28173468-806F-4DD8-A804-4B4C2515C388}" dt="2023-10-16T23:41:01.327" v="1279" actId="20577"/>
        <pc:sldMkLst>
          <pc:docMk/>
          <pc:sldMk cId="1883732622" sldId="284"/>
        </pc:sldMkLst>
        <pc:spChg chg="add del mod">
          <ac:chgData name="JHEYSON FABIAN VILLAVISAN BUITRAGO" userId="e5ced5c2-d787-455d-b115-4f08a699b8c8" providerId="ADAL" clId="{28173468-806F-4DD8-A804-4B4C2515C388}" dt="2023-10-16T23:35:47.382" v="938" actId="478"/>
          <ac:spMkLst>
            <pc:docMk/>
            <pc:sldMk cId="1883732622" sldId="284"/>
            <ac:spMk id="4" creationId="{BA10A41D-00A3-DD7D-6463-2BF75045257B}"/>
          </ac:spMkLst>
        </pc:spChg>
        <pc:spChg chg="del">
          <ac:chgData name="JHEYSON FABIAN VILLAVISAN BUITRAGO" userId="e5ced5c2-d787-455d-b115-4f08a699b8c8" providerId="ADAL" clId="{28173468-806F-4DD8-A804-4B4C2515C388}" dt="2023-10-16T23:29:53.863" v="847" actId="478"/>
          <ac:spMkLst>
            <pc:docMk/>
            <pc:sldMk cId="1883732622" sldId="284"/>
            <ac:spMk id="6" creationId="{1FAA14E2-F47D-EB19-C218-5AE6A78B3114}"/>
          </ac:spMkLst>
        </pc:spChg>
        <pc:spChg chg="add mod">
          <ac:chgData name="JHEYSON FABIAN VILLAVISAN BUITRAGO" userId="e5ced5c2-d787-455d-b115-4f08a699b8c8" providerId="ADAL" clId="{28173468-806F-4DD8-A804-4B4C2515C388}" dt="2023-10-16T23:38:05.817" v="1202" actId="21"/>
          <ac:spMkLst>
            <pc:docMk/>
            <pc:sldMk cId="1883732622" sldId="284"/>
            <ac:spMk id="7" creationId="{198FADEF-6EB6-6B26-7E33-F84415419E68}"/>
          </ac:spMkLst>
        </pc:spChg>
        <pc:spChg chg="add mod">
          <ac:chgData name="JHEYSON FABIAN VILLAVISAN BUITRAGO" userId="e5ced5c2-d787-455d-b115-4f08a699b8c8" providerId="ADAL" clId="{28173468-806F-4DD8-A804-4B4C2515C388}" dt="2023-10-16T23:37:41.505" v="1194" actId="5793"/>
          <ac:spMkLst>
            <pc:docMk/>
            <pc:sldMk cId="1883732622" sldId="284"/>
            <ac:spMk id="8" creationId="{F8EFB394-2C54-B48E-333C-BC0F74DCB61C}"/>
          </ac:spMkLst>
        </pc:spChg>
        <pc:spChg chg="add mod">
          <ac:chgData name="JHEYSON FABIAN VILLAVISAN BUITRAGO" userId="e5ced5c2-d787-455d-b115-4f08a699b8c8" providerId="ADAL" clId="{28173468-806F-4DD8-A804-4B4C2515C388}" dt="2023-10-16T23:41:01.327" v="1279" actId="20577"/>
          <ac:spMkLst>
            <pc:docMk/>
            <pc:sldMk cId="1883732622" sldId="284"/>
            <ac:spMk id="9" creationId="{78B273B5-F454-AAF2-6F23-2BD99EE5D818}"/>
          </ac:spMkLst>
        </pc:spChg>
        <pc:spChg chg="mod">
          <ac:chgData name="JHEYSON FABIAN VILLAVISAN BUITRAGO" userId="e5ced5c2-d787-455d-b115-4f08a699b8c8" providerId="ADAL" clId="{28173468-806F-4DD8-A804-4B4C2515C388}" dt="2023-10-16T23:32:39.196" v="848" actId="20577"/>
          <ac:spMkLst>
            <pc:docMk/>
            <pc:sldMk cId="1883732622" sldId="284"/>
            <ac:spMk id="10" creationId="{AF4E183E-A171-4923-A99E-D149888CEC37}"/>
          </ac:spMkLst>
        </pc:spChg>
      </pc:sldChg>
      <pc:sldChg chg="del">
        <pc:chgData name="JHEYSON FABIAN VILLAVISAN BUITRAGO" userId="e5ced5c2-d787-455d-b115-4f08a699b8c8" providerId="ADAL" clId="{28173468-806F-4DD8-A804-4B4C2515C388}" dt="2023-10-16T23:06:01.123" v="54" actId="47"/>
        <pc:sldMkLst>
          <pc:docMk/>
          <pc:sldMk cId="1970910548" sldId="284"/>
        </pc:sldMkLst>
      </pc:sldChg>
      <pc:sldChg chg="del">
        <pc:chgData name="JHEYSON FABIAN VILLAVISAN BUITRAGO" userId="e5ced5c2-d787-455d-b115-4f08a699b8c8" providerId="ADAL" clId="{28173468-806F-4DD8-A804-4B4C2515C388}" dt="2023-10-16T23:06:01.358" v="55" actId="47"/>
        <pc:sldMkLst>
          <pc:docMk/>
          <pc:sldMk cId="2853353455" sldId="285"/>
        </pc:sldMkLst>
      </pc:sldChg>
      <pc:sldChg chg="addSp delSp modSp add mod">
        <pc:chgData name="JHEYSON FABIAN VILLAVISAN BUITRAGO" userId="e5ced5c2-d787-455d-b115-4f08a699b8c8" providerId="ADAL" clId="{28173468-806F-4DD8-A804-4B4C2515C388}" dt="2023-10-17T00:08:08.244" v="2073" actId="1076"/>
        <pc:sldMkLst>
          <pc:docMk/>
          <pc:sldMk cId="3215538062" sldId="285"/>
        </pc:sldMkLst>
        <pc:spChg chg="add del mod">
          <ac:chgData name="JHEYSON FABIAN VILLAVISAN BUITRAGO" userId="e5ced5c2-d787-455d-b115-4f08a699b8c8" providerId="ADAL" clId="{28173468-806F-4DD8-A804-4B4C2515C388}" dt="2023-10-16T23:45:27.414" v="1464" actId="478"/>
          <ac:spMkLst>
            <pc:docMk/>
            <pc:sldMk cId="3215538062" sldId="285"/>
            <ac:spMk id="3" creationId="{E628FBA3-9925-5E08-8E14-3A968C516580}"/>
          </ac:spMkLst>
        </pc:spChg>
        <pc:spChg chg="add mod">
          <ac:chgData name="JHEYSON FABIAN VILLAVISAN BUITRAGO" userId="e5ced5c2-d787-455d-b115-4f08a699b8c8" providerId="ADAL" clId="{28173468-806F-4DD8-A804-4B4C2515C388}" dt="2023-10-17T00:08:08.244" v="2073" actId="1076"/>
          <ac:spMkLst>
            <pc:docMk/>
            <pc:sldMk cId="3215538062" sldId="285"/>
            <ac:spMk id="6" creationId="{2EADF304-6CE9-6196-82A1-4CE2AE1FC575}"/>
          </ac:spMkLst>
        </pc:spChg>
        <pc:spChg chg="mod">
          <ac:chgData name="JHEYSON FABIAN VILLAVISAN BUITRAGO" userId="e5ced5c2-d787-455d-b115-4f08a699b8c8" providerId="ADAL" clId="{28173468-806F-4DD8-A804-4B4C2515C388}" dt="2023-10-16T23:46:03.110" v="1472" actId="1076"/>
          <ac:spMkLst>
            <pc:docMk/>
            <pc:sldMk cId="3215538062" sldId="285"/>
            <ac:spMk id="7" creationId="{198FADEF-6EB6-6B26-7E33-F84415419E68}"/>
          </ac:spMkLst>
        </pc:spChg>
        <pc:spChg chg="mod">
          <ac:chgData name="JHEYSON FABIAN VILLAVISAN BUITRAGO" userId="e5ced5c2-d787-455d-b115-4f08a699b8c8" providerId="ADAL" clId="{28173468-806F-4DD8-A804-4B4C2515C388}" dt="2023-10-17T00:01:36.837" v="1973" actId="1076"/>
          <ac:spMkLst>
            <pc:docMk/>
            <pc:sldMk cId="3215538062" sldId="285"/>
            <ac:spMk id="8" creationId="{F8EFB394-2C54-B48E-333C-BC0F74DCB61C}"/>
          </ac:spMkLst>
        </pc:spChg>
        <pc:spChg chg="del mod">
          <ac:chgData name="JHEYSON FABIAN VILLAVISAN BUITRAGO" userId="e5ced5c2-d787-455d-b115-4f08a699b8c8" providerId="ADAL" clId="{28173468-806F-4DD8-A804-4B4C2515C388}" dt="2023-10-16T23:43:03.678" v="1377" actId="478"/>
          <ac:spMkLst>
            <pc:docMk/>
            <pc:sldMk cId="3215538062" sldId="285"/>
            <ac:spMk id="9" creationId="{78B273B5-F454-AAF2-6F23-2BD99EE5D818}"/>
          </ac:spMkLst>
        </pc:spChg>
        <pc:spChg chg="mod">
          <ac:chgData name="JHEYSON FABIAN VILLAVISAN BUITRAGO" userId="e5ced5c2-d787-455d-b115-4f08a699b8c8" providerId="ADAL" clId="{28173468-806F-4DD8-A804-4B4C2515C388}" dt="2023-10-16T23:42:08.406" v="1283" actId="20577"/>
          <ac:spMkLst>
            <pc:docMk/>
            <pc:sldMk cId="3215538062" sldId="285"/>
            <ac:spMk id="10" creationId="{AF4E183E-A171-4923-A99E-D149888CEC37}"/>
          </ac:spMkLst>
        </pc:spChg>
        <pc:spChg chg="add mod">
          <ac:chgData name="JHEYSON FABIAN VILLAVISAN BUITRAGO" userId="e5ced5c2-d787-455d-b115-4f08a699b8c8" providerId="ADAL" clId="{28173468-806F-4DD8-A804-4B4C2515C388}" dt="2023-10-17T00:02:54.843" v="2071" actId="20577"/>
          <ac:spMkLst>
            <pc:docMk/>
            <pc:sldMk cId="3215538062" sldId="285"/>
            <ac:spMk id="11" creationId="{18A65DC9-86B0-24CC-6F5F-3D0CE188D2F0}"/>
          </ac:spMkLst>
        </pc:spChg>
        <pc:graphicFrameChg chg="add mod modGraphic">
          <ac:chgData name="JHEYSON FABIAN VILLAVISAN BUITRAGO" userId="e5ced5c2-d787-455d-b115-4f08a699b8c8" providerId="ADAL" clId="{28173468-806F-4DD8-A804-4B4C2515C388}" dt="2023-10-17T00:01:43.059" v="1974" actId="1076"/>
          <ac:graphicFrameMkLst>
            <pc:docMk/>
            <pc:sldMk cId="3215538062" sldId="285"/>
            <ac:graphicFrameMk id="4" creationId="{66AB615A-12E2-06E1-B3DE-E15F63C7B7E5}"/>
          </ac:graphicFrameMkLst>
        </pc:graphicFrameChg>
      </pc:sldChg>
      <pc:sldChg chg="del">
        <pc:chgData name="JHEYSON FABIAN VILLAVISAN BUITRAGO" userId="e5ced5c2-d787-455d-b115-4f08a699b8c8" providerId="ADAL" clId="{28173468-806F-4DD8-A804-4B4C2515C388}" dt="2023-10-16T23:06:01.576" v="56" actId="47"/>
        <pc:sldMkLst>
          <pc:docMk/>
          <pc:sldMk cId="1572878322" sldId="286"/>
        </pc:sldMkLst>
      </pc:sldChg>
      <pc:sldChg chg="addSp delSp modSp add mod">
        <pc:chgData name="JHEYSON FABIAN VILLAVISAN BUITRAGO" userId="e5ced5c2-d787-455d-b115-4f08a699b8c8" providerId="ADAL" clId="{28173468-806F-4DD8-A804-4B4C2515C388}" dt="2023-10-16T23:58:00.866" v="1949" actId="1076"/>
        <pc:sldMkLst>
          <pc:docMk/>
          <pc:sldMk cId="2207779299" sldId="286"/>
        </pc:sldMkLst>
        <pc:spChg chg="mod">
          <ac:chgData name="JHEYSON FABIAN VILLAVISAN BUITRAGO" userId="e5ced5c2-d787-455d-b115-4f08a699b8c8" providerId="ADAL" clId="{28173468-806F-4DD8-A804-4B4C2515C388}" dt="2023-10-16T23:55:51.776" v="1881" actId="20577"/>
          <ac:spMkLst>
            <pc:docMk/>
            <pc:sldMk cId="2207779299" sldId="286"/>
            <ac:spMk id="2" creationId="{FB1B6180-BCA0-4F51-9F68-9E5BAB8A4FDC}"/>
          </ac:spMkLst>
        </pc:spChg>
        <pc:spChg chg="add mod">
          <ac:chgData name="JHEYSON FABIAN VILLAVISAN BUITRAGO" userId="e5ced5c2-d787-455d-b115-4f08a699b8c8" providerId="ADAL" clId="{28173468-806F-4DD8-A804-4B4C2515C388}" dt="2023-10-16T23:58:00.866" v="1949" actId="1076"/>
          <ac:spMkLst>
            <pc:docMk/>
            <pc:sldMk cId="2207779299" sldId="286"/>
            <ac:spMk id="3" creationId="{1CD79745-E881-012F-839A-C56335128AC0}"/>
          </ac:spMkLst>
        </pc:spChg>
        <pc:spChg chg="mod">
          <ac:chgData name="JHEYSON FABIAN VILLAVISAN BUITRAGO" userId="e5ced5c2-d787-455d-b115-4f08a699b8c8" providerId="ADAL" clId="{28173468-806F-4DD8-A804-4B4C2515C388}" dt="2023-10-16T23:57:15.942" v="1901"/>
          <ac:spMkLst>
            <pc:docMk/>
            <pc:sldMk cId="2207779299" sldId="286"/>
            <ac:spMk id="7" creationId="{198FADEF-6EB6-6B26-7E33-F84415419E68}"/>
          </ac:spMkLst>
        </pc:spChg>
        <pc:spChg chg="mod">
          <ac:chgData name="JHEYSON FABIAN VILLAVISAN BUITRAGO" userId="e5ced5c2-d787-455d-b115-4f08a699b8c8" providerId="ADAL" clId="{28173468-806F-4DD8-A804-4B4C2515C388}" dt="2023-10-16T23:57:15.997" v="1902" actId="20577"/>
          <ac:spMkLst>
            <pc:docMk/>
            <pc:sldMk cId="2207779299" sldId="286"/>
            <ac:spMk id="8" creationId="{F8EFB394-2C54-B48E-333C-BC0F74DCB61C}"/>
          </ac:spMkLst>
        </pc:spChg>
        <pc:spChg chg="mod">
          <ac:chgData name="JHEYSON FABIAN VILLAVISAN BUITRAGO" userId="e5ced5c2-d787-455d-b115-4f08a699b8c8" providerId="ADAL" clId="{28173468-806F-4DD8-A804-4B4C2515C388}" dt="2023-10-16T23:55:56.484" v="1883" actId="20577"/>
          <ac:spMkLst>
            <pc:docMk/>
            <pc:sldMk cId="2207779299" sldId="286"/>
            <ac:spMk id="10" creationId="{AF4E183E-A171-4923-A99E-D149888CEC37}"/>
          </ac:spMkLst>
        </pc:spChg>
        <pc:graphicFrameChg chg="del">
          <ac:chgData name="JHEYSON FABIAN VILLAVISAN BUITRAGO" userId="e5ced5c2-d787-455d-b115-4f08a699b8c8" providerId="ADAL" clId="{28173468-806F-4DD8-A804-4B4C2515C388}" dt="2023-10-16T23:55:19.526" v="1770" actId="478"/>
          <ac:graphicFrameMkLst>
            <pc:docMk/>
            <pc:sldMk cId="2207779299" sldId="286"/>
            <ac:graphicFrameMk id="4" creationId="{66AB615A-12E2-06E1-B3DE-E15F63C7B7E5}"/>
          </ac:graphicFrameMkLst>
        </pc:graphicFrameChg>
      </pc:sldChg>
      <pc:sldChg chg="del">
        <pc:chgData name="JHEYSON FABIAN VILLAVISAN BUITRAGO" userId="e5ced5c2-d787-455d-b115-4f08a699b8c8" providerId="ADAL" clId="{28173468-806F-4DD8-A804-4B4C2515C388}" dt="2023-10-16T23:06:01.701" v="57" actId="47"/>
        <pc:sldMkLst>
          <pc:docMk/>
          <pc:sldMk cId="1480808620" sldId="287"/>
        </pc:sldMkLst>
      </pc:sldChg>
      <pc:sldChg chg="addSp delSp modSp add mod">
        <pc:chgData name="JHEYSON FABIAN VILLAVISAN BUITRAGO" userId="e5ced5c2-d787-455d-b115-4f08a699b8c8" providerId="ADAL" clId="{28173468-806F-4DD8-A804-4B4C2515C388}" dt="2023-10-17T00:09:51.813" v="2153" actId="1076"/>
        <pc:sldMkLst>
          <pc:docMk/>
          <pc:sldMk cId="3777237604" sldId="287"/>
        </pc:sldMkLst>
        <pc:spChg chg="mod">
          <ac:chgData name="JHEYSON FABIAN VILLAVISAN BUITRAGO" userId="e5ced5c2-d787-455d-b115-4f08a699b8c8" providerId="ADAL" clId="{28173468-806F-4DD8-A804-4B4C2515C388}" dt="2023-10-17T00:08:29.305" v="2126" actId="20577"/>
          <ac:spMkLst>
            <pc:docMk/>
            <pc:sldMk cId="3777237604" sldId="287"/>
            <ac:spMk id="2" creationId="{FB1B6180-BCA0-4F51-9F68-9E5BAB8A4FDC}"/>
          </ac:spMkLst>
        </pc:spChg>
        <pc:spChg chg="del">
          <ac:chgData name="JHEYSON FABIAN VILLAVISAN BUITRAGO" userId="e5ced5c2-d787-455d-b115-4f08a699b8c8" providerId="ADAL" clId="{28173468-806F-4DD8-A804-4B4C2515C388}" dt="2023-10-17T00:08:49.273" v="2131" actId="478"/>
          <ac:spMkLst>
            <pc:docMk/>
            <pc:sldMk cId="3777237604" sldId="287"/>
            <ac:spMk id="3" creationId="{1CD79745-E881-012F-839A-C56335128AC0}"/>
          </ac:spMkLst>
        </pc:spChg>
        <pc:spChg chg="del">
          <ac:chgData name="JHEYSON FABIAN VILLAVISAN BUITRAGO" userId="e5ced5c2-d787-455d-b115-4f08a699b8c8" providerId="ADAL" clId="{28173468-806F-4DD8-A804-4B4C2515C388}" dt="2023-10-17T00:08:50.007" v="2132" actId="478"/>
          <ac:spMkLst>
            <pc:docMk/>
            <pc:sldMk cId="3777237604" sldId="287"/>
            <ac:spMk id="7" creationId="{198FADEF-6EB6-6B26-7E33-F84415419E68}"/>
          </ac:spMkLst>
        </pc:spChg>
        <pc:spChg chg="del">
          <ac:chgData name="JHEYSON FABIAN VILLAVISAN BUITRAGO" userId="e5ced5c2-d787-455d-b115-4f08a699b8c8" providerId="ADAL" clId="{28173468-806F-4DD8-A804-4B4C2515C388}" dt="2023-10-17T00:08:48.054" v="2130" actId="478"/>
          <ac:spMkLst>
            <pc:docMk/>
            <pc:sldMk cId="3777237604" sldId="287"/>
            <ac:spMk id="8" creationId="{F8EFB394-2C54-B48E-333C-BC0F74DCB61C}"/>
          </ac:spMkLst>
        </pc:spChg>
        <pc:spChg chg="mod">
          <ac:chgData name="JHEYSON FABIAN VILLAVISAN BUITRAGO" userId="e5ced5c2-d787-455d-b115-4f08a699b8c8" providerId="ADAL" clId="{28173468-806F-4DD8-A804-4B4C2515C388}" dt="2023-10-16T23:58:46.241" v="1952" actId="20577"/>
          <ac:spMkLst>
            <pc:docMk/>
            <pc:sldMk cId="3777237604" sldId="287"/>
            <ac:spMk id="10" creationId="{AF4E183E-A171-4923-A99E-D149888CEC37}"/>
          </ac:spMkLst>
        </pc:spChg>
        <pc:spChg chg="add mod">
          <ac:chgData name="JHEYSON FABIAN VILLAVISAN BUITRAGO" userId="e5ced5c2-d787-455d-b115-4f08a699b8c8" providerId="ADAL" clId="{28173468-806F-4DD8-A804-4B4C2515C388}" dt="2023-10-17T00:09:51.813" v="2153" actId="1076"/>
          <ac:spMkLst>
            <pc:docMk/>
            <pc:sldMk cId="3777237604" sldId="287"/>
            <ac:spMk id="17" creationId="{6D57C4F4-43D9-C392-FF6D-2797A04FEC06}"/>
          </ac:spMkLst>
        </pc:spChg>
        <pc:picChg chg="add mod">
          <ac:chgData name="JHEYSON FABIAN VILLAVISAN BUITRAGO" userId="e5ced5c2-d787-455d-b115-4f08a699b8c8" providerId="ADAL" clId="{28173468-806F-4DD8-A804-4B4C2515C388}" dt="2023-10-17T00:08:51.554" v="2133" actId="1076"/>
          <ac:picMkLst>
            <pc:docMk/>
            <pc:sldMk cId="3777237604" sldId="287"/>
            <ac:picMk id="4" creationId="{08579BFF-7258-6EA8-76B3-BF8EDC6EE4EE}"/>
          </ac:picMkLst>
        </pc:picChg>
        <pc:picChg chg="add mod">
          <ac:chgData name="JHEYSON FABIAN VILLAVISAN BUITRAGO" userId="e5ced5c2-d787-455d-b115-4f08a699b8c8" providerId="ADAL" clId="{28173468-806F-4DD8-A804-4B4C2515C388}" dt="2023-10-17T00:09:25.358" v="2138" actId="1076"/>
          <ac:picMkLst>
            <pc:docMk/>
            <pc:sldMk cId="3777237604" sldId="287"/>
            <ac:picMk id="6" creationId="{F93F7A17-FB4C-E4DD-54F3-AEE98402F54D}"/>
          </ac:picMkLst>
        </pc:picChg>
        <pc:cxnChg chg="add mod">
          <ac:chgData name="JHEYSON FABIAN VILLAVISAN BUITRAGO" userId="e5ced5c2-d787-455d-b115-4f08a699b8c8" providerId="ADAL" clId="{28173468-806F-4DD8-A804-4B4C2515C388}" dt="2023-10-17T00:09:28.219" v="2139" actId="14100"/>
          <ac:cxnSpMkLst>
            <pc:docMk/>
            <pc:sldMk cId="3777237604" sldId="287"/>
            <ac:cxnSpMk id="9" creationId="{6C9DC0EE-C4AF-DBCB-D174-8A2D539B9913}"/>
          </ac:cxnSpMkLst>
        </pc:cxnChg>
        <pc:cxnChg chg="add mod">
          <ac:chgData name="JHEYSON FABIAN VILLAVISAN BUITRAGO" userId="e5ced5c2-d787-455d-b115-4f08a699b8c8" providerId="ADAL" clId="{28173468-806F-4DD8-A804-4B4C2515C388}" dt="2023-10-17T00:09:40.446" v="2142" actId="14100"/>
          <ac:cxnSpMkLst>
            <pc:docMk/>
            <pc:sldMk cId="3777237604" sldId="287"/>
            <ac:cxnSpMk id="15" creationId="{0B45D923-E46D-E651-D8C1-9CEC9752D200}"/>
          </ac:cxnSpMkLst>
        </pc:cxnChg>
      </pc:sldChg>
      <pc:sldChg chg="addSp delSp modSp add mod">
        <pc:chgData name="JHEYSON FABIAN VILLAVISAN BUITRAGO" userId="e5ced5c2-d787-455d-b115-4f08a699b8c8" providerId="ADAL" clId="{28173468-806F-4DD8-A804-4B4C2515C388}" dt="2023-10-17T00:14:34.059" v="2417" actId="113"/>
        <pc:sldMkLst>
          <pc:docMk/>
          <pc:sldMk cId="504643121" sldId="288"/>
        </pc:sldMkLst>
        <pc:spChg chg="mod">
          <ac:chgData name="JHEYSON FABIAN VILLAVISAN BUITRAGO" userId="e5ced5c2-d787-455d-b115-4f08a699b8c8" providerId="ADAL" clId="{28173468-806F-4DD8-A804-4B4C2515C388}" dt="2023-10-17T00:14:34.059" v="2417" actId="113"/>
          <ac:spMkLst>
            <pc:docMk/>
            <pc:sldMk cId="504643121" sldId="288"/>
            <ac:spMk id="2" creationId="{FB1B6180-BCA0-4F51-9F68-9E5BAB8A4FDC}"/>
          </ac:spMkLst>
        </pc:spChg>
        <pc:spChg chg="add mod">
          <ac:chgData name="JHEYSON FABIAN VILLAVISAN BUITRAGO" userId="e5ced5c2-d787-455d-b115-4f08a699b8c8" providerId="ADAL" clId="{28173468-806F-4DD8-A804-4B4C2515C388}" dt="2023-10-17T00:12:25.617" v="2193" actId="1076"/>
          <ac:spMkLst>
            <pc:docMk/>
            <pc:sldMk cId="504643121" sldId="288"/>
            <ac:spMk id="3" creationId="{4CE0146A-9F81-BF3C-9324-01F2D5EDE840}"/>
          </ac:spMkLst>
        </pc:spChg>
        <pc:spChg chg="add mod">
          <ac:chgData name="JHEYSON FABIAN VILLAVISAN BUITRAGO" userId="e5ced5c2-d787-455d-b115-4f08a699b8c8" providerId="ADAL" clId="{28173468-806F-4DD8-A804-4B4C2515C388}" dt="2023-10-17T00:12:35.642" v="2203" actId="20577"/>
          <ac:spMkLst>
            <pc:docMk/>
            <pc:sldMk cId="504643121" sldId="288"/>
            <ac:spMk id="7" creationId="{07EF57C4-1A72-D480-8EC7-BB12E99FCE6A}"/>
          </ac:spMkLst>
        </pc:spChg>
        <pc:spChg chg="add mod">
          <ac:chgData name="JHEYSON FABIAN VILLAVISAN BUITRAGO" userId="e5ced5c2-d787-455d-b115-4f08a699b8c8" providerId="ADAL" clId="{28173468-806F-4DD8-A804-4B4C2515C388}" dt="2023-10-17T00:12:59.034" v="2240" actId="1076"/>
          <ac:spMkLst>
            <pc:docMk/>
            <pc:sldMk cId="504643121" sldId="288"/>
            <ac:spMk id="8" creationId="{80A24F30-35F5-1F69-3818-0907D7EA2FDB}"/>
          </ac:spMkLst>
        </pc:spChg>
        <pc:spChg chg="mod">
          <ac:chgData name="JHEYSON FABIAN VILLAVISAN BUITRAGO" userId="e5ced5c2-d787-455d-b115-4f08a699b8c8" providerId="ADAL" clId="{28173468-806F-4DD8-A804-4B4C2515C388}" dt="2023-10-17T00:10:48.884" v="2156" actId="20577"/>
          <ac:spMkLst>
            <pc:docMk/>
            <pc:sldMk cId="504643121" sldId="288"/>
            <ac:spMk id="10" creationId="{AF4E183E-A171-4923-A99E-D149888CEC37}"/>
          </ac:spMkLst>
        </pc:spChg>
        <pc:spChg chg="add mod">
          <ac:chgData name="JHEYSON FABIAN VILLAVISAN BUITRAGO" userId="e5ced5c2-d787-455d-b115-4f08a699b8c8" providerId="ADAL" clId="{28173468-806F-4DD8-A804-4B4C2515C388}" dt="2023-10-17T00:13:23.194" v="2289" actId="20577"/>
          <ac:spMkLst>
            <pc:docMk/>
            <pc:sldMk cId="504643121" sldId="288"/>
            <ac:spMk id="11" creationId="{5E8B0474-66DA-580C-F557-7AA754468F30}"/>
          </ac:spMkLst>
        </pc:spChg>
        <pc:spChg chg="del">
          <ac:chgData name="JHEYSON FABIAN VILLAVISAN BUITRAGO" userId="e5ced5c2-d787-455d-b115-4f08a699b8c8" providerId="ADAL" clId="{28173468-806F-4DD8-A804-4B4C2515C388}" dt="2023-10-17T00:11:26.545" v="2158" actId="478"/>
          <ac:spMkLst>
            <pc:docMk/>
            <pc:sldMk cId="504643121" sldId="288"/>
            <ac:spMk id="17" creationId="{6D57C4F4-43D9-C392-FF6D-2797A04FEC06}"/>
          </ac:spMkLst>
        </pc:spChg>
        <pc:picChg chg="mod">
          <ac:chgData name="JHEYSON FABIAN VILLAVISAN BUITRAGO" userId="e5ced5c2-d787-455d-b115-4f08a699b8c8" providerId="ADAL" clId="{28173468-806F-4DD8-A804-4B4C2515C388}" dt="2023-10-17T00:11:48.028" v="2165" actId="1076"/>
          <ac:picMkLst>
            <pc:docMk/>
            <pc:sldMk cId="504643121" sldId="288"/>
            <ac:picMk id="4" creationId="{08579BFF-7258-6EA8-76B3-BF8EDC6EE4EE}"/>
          </ac:picMkLst>
        </pc:picChg>
        <pc:picChg chg="del">
          <ac:chgData name="JHEYSON FABIAN VILLAVISAN BUITRAGO" userId="e5ced5c2-d787-455d-b115-4f08a699b8c8" providerId="ADAL" clId="{28173468-806F-4DD8-A804-4B4C2515C388}" dt="2023-10-17T00:11:24.841" v="2157" actId="478"/>
          <ac:picMkLst>
            <pc:docMk/>
            <pc:sldMk cId="504643121" sldId="288"/>
            <ac:picMk id="6" creationId="{F93F7A17-FB4C-E4DD-54F3-AEE98402F54D}"/>
          </ac:picMkLst>
        </pc:picChg>
        <pc:cxnChg chg="del mod">
          <ac:chgData name="JHEYSON FABIAN VILLAVISAN BUITRAGO" userId="e5ced5c2-d787-455d-b115-4f08a699b8c8" providerId="ADAL" clId="{28173468-806F-4DD8-A804-4B4C2515C388}" dt="2023-10-17T00:11:34.660" v="2159" actId="478"/>
          <ac:cxnSpMkLst>
            <pc:docMk/>
            <pc:sldMk cId="504643121" sldId="288"/>
            <ac:cxnSpMk id="9" creationId="{6C9DC0EE-C4AF-DBCB-D174-8A2D539B9913}"/>
          </ac:cxnSpMkLst>
        </pc:cxnChg>
        <pc:cxnChg chg="del">
          <ac:chgData name="JHEYSON FABIAN VILLAVISAN BUITRAGO" userId="e5ced5c2-d787-455d-b115-4f08a699b8c8" providerId="ADAL" clId="{28173468-806F-4DD8-A804-4B4C2515C388}" dt="2023-10-17T00:11:35.958" v="2160" actId="478"/>
          <ac:cxnSpMkLst>
            <pc:docMk/>
            <pc:sldMk cId="504643121" sldId="288"/>
            <ac:cxnSpMk id="15" creationId="{0B45D923-E46D-E651-D8C1-9CEC9752D200}"/>
          </ac:cxnSpMkLst>
        </pc:cxnChg>
      </pc:sldChg>
      <pc:sldChg chg="del">
        <pc:chgData name="JHEYSON FABIAN VILLAVISAN BUITRAGO" userId="e5ced5c2-d787-455d-b115-4f08a699b8c8" providerId="ADAL" clId="{28173468-806F-4DD8-A804-4B4C2515C388}" dt="2023-10-16T23:06:01.717" v="58" actId="47"/>
        <pc:sldMkLst>
          <pc:docMk/>
          <pc:sldMk cId="3784411103" sldId="288"/>
        </pc:sldMkLst>
      </pc:sldChg>
      <pc:sldChg chg="del">
        <pc:chgData name="JHEYSON FABIAN VILLAVISAN BUITRAGO" userId="e5ced5c2-d787-455d-b115-4f08a699b8c8" providerId="ADAL" clId="{28173468-806F-4DD8-A804-4B4C2515C388}" dt="2023-10-16T23:06:01.920" v="59" actId="47"/>
        <pc:sldMkLst>
          <pc:docMk/>
          <pc:sldMk cId="2338929352" sldId="289"/>
        </pc:sldMkLst>
      </pc:sldChg>
      <pc:sldChg chg="addSp delSp modSp add mod">
        <pc:chgData name="JHEYSON FABIAN VILLAVISAN BUITRAGO" userId="e5ced5c2-d787-455d-b115-4f08a699b8c8" providerId="ADAL" clId="{28173468-806F-4DD8-A804-4B4C2515C388}" dt="2023-10-17T01:07:34.896" v="2649" actId="20577"/>
        <pc:sldMkLst>
          <pc:docMk/>
          <pc:sldMk cId="3049022231" sldId="289"/>
        </pc:sldMkLst>
        <pc:spChg chg="mod">
          <ac:chgData name="JHEYSON FABIAN VILLAVISAN BUITRAGO" userId="e5ced5c2-d787-455d-b115-4f08a699b8c8" providerId="ADAL" clId="{28173468-806F-4DD8-A804-4B4C2515C388}" dt="2023-10-17T00:17:10.396" v="2461" actId="27636"/>
          <ac:spMkLst>
            <pc:docMk/>
            <pc:sldMk cId="3049022231" sldId="289"/>
            <ac:spMk id="2" creationId="{FB1B6180-BCA0-4F51-9F68-9E5BAB8A4FDC}"/>
          </ac:spMkLst>
        </pc:spChg>
        <pc:spChg chg="del">
          <ac:chgData name="JHEYSON FABIAN VILLAVISAN BUITRAGO" userId="e5ced5c2-d787-455d-b115-4f08a699b8c8" providerId="ADAL" clId="{28173468-806F-4DD8-A804-4B4C2515C388}" dt="2023-10-17T00:16:59.353" v="2423" actId="478"/>
          <ac:spMkLst>
            <pc:docMk/>
            <pc:sldMk cId="3049022231" sldId="289"/>
            <ac:spMk id="3" creationId="{4CE0146A-9F81-BF3C-9324-01F2D5EDE840}"/>
          </ac:spMkLst>
        </pc:spChg>
        <pc:spChg chg="add mod">
          <ac:chgData name="JHEYSON FABIAN VILLAVISAN BUITRAGO" userId="e5ced5c2-d787-455d-b115-4f08a699b8c8" providerId="ADAL" clId="{28173468-806F-4DD8-A804-4B4C2515C388}" dt="2023-10-17T00:17:25.529" v="2471" actId="20577"/>
          <ac:spMkLst>
            <pc:docMk/>
            <pc:sldMk cId="3049022231" sldId="289"/>
            <ac:spMk id="6" creationId="{2FAFDFEE-936E-5691-FDF4-BB0544B78227}"/>
          </ac:spMkLst>
        </pc:spChg>
        <pc:spChg chg="del">
          <ac:chgData name="JHEYSON FABIAN VILLAVISAN BUITRAGO" userId="e5ced5c2-d787-455d-b115-4f08a699b8c8" providerId="ADAL" clId="{28173468-806F-4DD8-A804-4B4C2515C388}" dt="2023-10-17T00:16:58.541" v="2422" actId="478"/>
          <ac:spMkLst>
            <pc:docMk/>
            <pc:sldMk cId="3049022231" sldId="289"/>
            <ac:spMk id="7" creationId="{07EF57C4-1A72-D480-8EC7-BB12E99FCE6A}"/>
          </ac:spMkLst>
        </pc:spChg>
        <pc:spChg chg="del">
          <ac:chgData name="JHEYSON FABIAN VILLAVISAN BUITRAGO" userId="e5ced5c2-d787-455d-b115-4f08a699b8c8" providerId="ADAL" clId="{28173468-806F-4DD8-A804-4B4C2515C388}" dt="2023-10-17T00:16:57.305" v="2421" actId="478"/>
          <ac:spMkLst>
            <pc:docMk/>
            <pc:sldMk cId="3049022231" sldId="289"/>
            <ac:spMk id="8" creationId="{80A24F30-35F5-1F69-3818-0907D7EA2FDB}"/>
          </ac:spMkLst>
        </pc:spChg>
        <pc:spChg chg="add mod">
          <ac:chgData name="JHEYSON FABIAN VILLAVISAN BUITRAGO" userId="e5ced5c2-d787-455d-b115-4f08a699b8c8" providerId="ADAL" clId="{28173468-806F-4DD8-A804-4B4C2515C388}" dt="2023-10-17T00:59:46.689" v="2523" actId="20577"/>
          <ac:spMkLst>
            <pc:docMk/>
            <pc:sldMk cId="3049022231" sldId="289"/>
            <ac:spMk id="9" creationId="{6B83D86B-A596-4178-6142-E31208E9D95C}"/>
          </ac:spMkLst>
        </pc:spChg>
        <pc:spChg chg="mod">
          <ac:chgData name="JHEYSON FABIAN VILLAVISAN BUITRAGO" userId="e5ced5c2-d787-455d-b115-4f08a699b8c8" providerId="ADAL" clId="{28173468-806F-4DD8-A804-4B4C2515C388}" dt="2023-10-17T01:07:34.896" v="2649" actId="20577"/>
          <ac:spMkLst>
            <pc:docMk/>
            <pc:sldMk cId="3049022231" sldId="289"/>
            <ac:spMk id="10" creationId="{AF4E183E-A171-4923-A99E-D149888CEC37}"/>
          </ac:spMkLst>
        </pc:spChg>
        <pc:spChg chg="del">
          <ac:chgData name="JHEYSON FABIAN VILLAVISAN BUITRAGO" userId="e5ced5c2-d787-455d-b115-4f08a699b8c8" providerId="ADAL" clId="{28173468-806F-4DD8-A804-4B4C2515C388}" dt="2023-10-17T00:16:56.085" v="2420" actId="478"/>
          <ac:spMkLst>
            <pc:docMk/>
            <pc:sldMk cId="3049022231" sldId="289"/>
            <ac:spMk id="11" creationId="{5E8B0474-66DA-580C-F557-7AA754468F30}"/>
          </ac:spMkLst>
        </pc:spChg>
        <pc:spChg chg="add mod">
          <ac:chgData name="JHEYSON FABIAN VILLAVISAN BUITRAGO" userId="e5ced5c2-d787-455d-b115-4f08a699b8c8" providerId="ADAL" clId="{28173468-806F-4DD8-A804-4B4C2515C388}" dt="2023-10-17T01:00:08.032" v="2582" actId="20577"/>
          <ac:spMkLst>
            <pc:docMk/>
            <pc:sldMk cId="3049022231" sldId="289"/>
            <ac:spMk id="12" creationId="{00D4CEB1-4880-DABA-0E78-8C8DEA4B5E71}"/>
          </ac:spMkLst>
        </pc:spChg>
        <pc:spChg chg="add mod">
          <ac:chgData name="JHEYSON FABIAN VILLAVISAN BUITRAGO" userId="e5ced5c2-d787-455d-b115-4f08a699b8c8" providerId="ADAL" clId="{28173468-806F-4DD8-A804-4B4C2515C388}" dt="2023-10-17T00:51:40.017" v="2502" actId="1076"/>
          <ac:spMkLst>
            <pc:docMk/>
            <pc:sldMk cId="3049022231" sldId="289"/>
            <ac:spMk id="13" creationId="{8E47FFFF-D625-A3B6-3CEB-5A5A2D94E91F}"/>
          </ac:spMkLst>
        </pc:spChg>
        <pc:picChg chg="del">
          <ac:chgData name="JHEYSON FABIAN VILLAVISAN BUITRAGO" userId="e5ced5c2-d787-455d-b115-4f08a699b8c8" providerId="ADAL" clId="{28173468-806F-4DD8-A804-4B4C2515C388}" dt="2023-10-17T00:16:54.098" v="2419" actId="478"/>
          <ac:picMkLst>
            <pc:docMk/>
            <pc:sldMk cId="3049022231" sldId="289"/>
            <ac:picMk id="4" creationId="{08579BFF-7258-6EA8-76B3-BF8EDC6EE4EE}"/>
          </ac:picMkLst>
        </pc:picChg>
      </pc:sldChg>
      <pc:sldChg chg="addSp modSp add mod">
        <pc:chgData name="JHEYSON FABIAN VILLAVISAN BUITRAGO" userId="e5ced5c2-d787-455d-b115-4f08a699b8c8" providerId="ADAL" clId="{28173468-806F-4DD8-A804-4B4C2515C388}" dt="2023-10-17T01:07:37.947" v="2651" actId="20577"/>
        <pc:sldMkLst>
          <pc:docMk/>
          <pc:sldMk cId="1298072685" sldId="290"/>
        </pc:sldMkLst>
        <pc:spChg chg="mod">
          <ac:chgData name="JHEYSON FABIAN VILLAVISAN BUITRAGO" userId="e5ced5c2-d787-455d-b115-4f08a699b8c8" providerId="ADAL" clId="{28173468-806F-4DD8-A804-4B4C2515C388}" dt="2023-10-17T01:01:18.393" v="2594" actId="20577"/>
          <ac:spMkLst>
            <pc:docMk/>
            <pc:sldMk cId="1298072685" sldId="290"/>
            <ac:spMk id="2" creationId="{FB1B6180-BCA0-4F51-9F68-9E5BAB8A4FDC}"/>
          </ac:spMkLst>
        </pc:spChg>
        <pc:spChg chg="add mod">
          <ac:chgData name="JHEYSON FABIAN VILLAVISAN BUITRAGO" userId="e5ced5c2-d787-455d-b115-4f08a699b8c8" providerId="ADAL" clId="{28173468-806F-4DD8-A804-4B4C2515C388}" dt="2023-10-17T01:01:59.373" v="2641" actId="20577"/>
          <ac:spMkLst>
            <pc:docMk/>
            <pc:sldMk cId="1298072685" sldId="290"/>
            <ac:spMk id="3" creationId="{C56B950D-BD14-F843-DD02-5B9FF4303507}"/>
          </ac:spMkLst>
        </pc:spChg>
        <pc:spChg chg="add mod">
          <ac:chgData name="JHEYSON FABIAN VILLAVISAN BUITRAGO" userId="e5ced5c2-d787-455d-b115-4f08a699b8c8" providerId="ADAL" clId="{28173468-806F-4DD8-A804-4B4C2515C388}" dt="2023-10-17T01:03:24.277" v="2647" actId="20577"/>
          <ac:spMkLst>
            <pc:docMk/>
            <pc:sldMk cId="1298072685" sldId="290"/>
            <ac:spMk id="4" creationId="{59B13F03-F751-1DA2-972B-DF9B216A2F86}"/>
          </ac:spMkLst>
        </pc:spChg>
        <pc:spChg chg="mod">
          <ac:chgData name="JHEYSON FABIAN VILLAVISAN BUITRAGO" userId="e5ced5c2-d787-455d-b115-4f08a699b8c8" providerId="ADAL" clId="{28173468-806F-4DD8-A804-4B4C2515C388}" dt="2023-10-17T01:01:13.154" v="2584" actId="1076"/>
          <ac:spMkLst>
            <pc:docMk/>
            <pc:sldMk cId="1298072685" sldId="290"/>
            <ac:spMk id="6" creationId="{2FAFDFEE-936E-5691-FDF4-BB0544B78227}"/>
          </ac:spMkLst>
        </pc:spChg>
        <pc:spChg chg="mod">
          <ac:chgData name="JHEYSON FABIAN VILLAVISAN BUITRAGO" userId="e5ced5c2-d787-455d-b115-4f08a699b8c8" providerId="ADAL" clId="{28173468-806F-4DD8-A804-4B4C2515C388}" dt="2023-10-17T01:01:13.154" v="2584" actId="1076"/>
          <ac:spMkLst>
            <pc:docMk/>
            <pc:sldMk cId="1298072685" sldId="290"/>
            <ac:spMk id="9" creationId="{6B83D86B-A596-4178-6142-E31208E9D95C}"/>
          </ac:spMkLst>
        </pc:spChg>
        <pc:spChg chg="mod">
          <ac:chgData name="JHEYSON FABIAN VILLAVISAN BUITRAGO" userId="e5ced5c2-d787-455d-b115-4f08a699b8c8" providerId="ADAL" clId="{28173468-806F-4DD8-A804-4B4C2515C388}" dt="2023-10-17T01:07:37.947" v="2651" actId="20577"/>
          <ac:spMkLst>
            <pc:docMk/>
            <pc:sldMk cId="1298072685" sldId="290"/>
            <ac:spMk id="10" creationId="{AF4E183E-A171-4923-A99E-D149888CEC37}"/>
          </ac:spMkLst>
        </pc:spChg>
        <pc:spChg chg="mod">
          <ac:chgData name="JHEYSON FABIAN VILLAVISAN BUITRAGO" userId="e5ced5c2-d787-455d-b115-4f08a699b8c8" providerId="ADAL" clId="{28173468-806F-4DD8-A804-4B4C2515C388}" dt="2023-10-17T01:01:13.154" v="2584" actId="1076"/>
          <ac:spMkLst>
            <pc:docMk/>
            <pc:sldMk cId="1298072685" sldId="290"/>
            <ac:spMk id="12" creationId="{00D4CEB1-4880-DABA-0E78-8C8DEA4B5E71}"/>
          </ac:spMkLst>
        </pc:spChg>
        <pc:spChg chg="mod">
          <ac:chgData name="JHEYSON FABIAN VILLAVISAN BUITRAGO" userId="e5ced5c2-d787-455d-b115-4f08a699b8c8" providerId="ADAL" clId="{28173468-806F-4DD8-A804-4B4C2515C388}" dt="2023-10-17T01:01:13.154" v="2584" actId="1076"/>
          <ac:spMkLst>
            <pc:docMk/>
            <pc:sldMk cId="1298072685" sldId="290"/>
            <ac:spMk id="13" creationId="{8E47FFFF-D625-A3B6-3CEB-5A5A2D94E91F}"/>
          </ac:spMkLst>
        </pc:spChg>
      </pc:sldChg>
    </pc:docChg>
  </pc:docChgLst>
  <pc:docChgLst>
    <pc:chgData name="JHEYSON FABIAN VILLAVISAN BUITRAGO" userId="e5ced5c2-d787-455d-b115-4f08a699b8c8" providerId="ADAL" clId="{4AA490B7-E398-4C4B-94A4-ECC39BA4950C}"/>
    <pc:docChg chg="undo custSel addSld modSld modSection">
      <pc:chgData name="JHEYSON FABIAN VILLAVISAN BUITRAGO" userId="e5ced5c2-d787-455d-b115-4f08a699b8c8" providerId="ADAL" clId="{4AA490B7-E398-4C4B-94A4-ECC39BA4950C}" dt="2024-10-15T20:49:09.327" v="202" actId="113"/>
      <pc:docMkLst>
        <pc:docMk/>
      </pc:docMkLst>
      <pc:sldChg chg="modSp mod">
        <pc:chgData name="JHEYSON FABIAN VILLAVISAN BUITRAGO" userId="e5ced5c2-d787-455d-b115-4f08a699b8c8" providerId="ADAL" clId="{4AA490B7-E398-4C4B-94A4-ECC39BA4950C}" dt="2024-10-15T20:16:33.319" v="2" actId="113"/>
        <pc:sldMkLst>
          <pc:docMk/>
          <pc:sldMk cId="2207779299" sldId="286"/>
        </pc:sldMkLst>
        <pc:spChg chg="mod">
          <ac:chgData name="JHEYSON FABIAN VILLAVISAN BUITRAGO" userId="e5ced5c2-d787-455d-b115-4f08a699b8c8" providerId="ADAL" clId="{4AA490B7-E398-4C4B-94A4-ECC39BA4950C}" dt="2024-10-15T20:16:33.319" v="2" actId="113"/>
          <ac:spMkLst>
            <pc:docMk/>
            <pc:sldMk cId="2207779299" sldId="286"/>
            <ac:spMk id="4" creationId="{FA008394-5AE5-951C-6ED8-A495F3FFB514}"/>
          </ac:spMkLst>
        </pc:spChg>
        <pc:spChg chg="mod">
          <ac:chgData name="JHEYSON FABIAN VILLAVISAN BUITRAGO" userId="e5ced5c2-d787-455d-b115-4f08a699b8c8" providerId="ADAL" clId="{4AA490B7-E398-4C4B-94A4-ECC39BA4950C}" dt="2024-10-15T19:43:53.791" v="1" actId="1076"/>
          <ac:spMkLst>
            <pc:docMk/>
            <pc:sldMk cId="2207779299" sldId="286"/>
            <ac:spMk id="8" creationId="{F8EFB394-2C54-B48E-333C-BC0F74DCB61C}"/>
          </ac:spMkLst>
        </pc:spChg>
      </pc:sldChg>
      <pc:sldChg chg="modSp mod">
        <pc:chgData name="JHEYSON FABIAN VILLAVISAN BUITRAGO" userId="e5ced5c2-d787-455d-b115-4f08a699b8c8" providerId="ADAL" clId="{4AA490B7-E398-4C4B-94A4-ECC39BA4950C}" dt="2024-10-15T20:34:18.997" v="110" actId="1076"/>
        <pc:sldMkLst>
          <pc:docMk/>
          <pc:sldMk cId="504643121" sldId="288"/>
        </pc:sldMkLst>
        <pc:spChg chg="mod">
          <ac:chgData name="JHEYSON FABIAN VILLAVISAN BUITRAGO" userId="e5ced5c2-d787-455d-b115-4f08a699b8c8" providerId="ADAL" clId="{4AA490B7-E398-4C4B-94A4-ECC39BA4950C}" dt="2024-10-15T20:32:28.068" v="25" actId="20577"/>
          <ac:spMkLst>
            <pc:docMk/>
            <pc:sldMk cId="504643121" sldId="288"/>
            <ac:spMk id="2" creationId="{FB1B6180-BCA0-4F51-9F68-9E5BAB8A4FDC}"/>
          </ac:spMkLst>
        </pc:spChg>
        <pc:picChg chg="mod">
          <ac:chgData name="JHEYSON FABIAN VILLAVISAN BUITRAGO" userId="e5ced5c2-d787-455d-b115-4f08a699b8c8" providerId="ADAL" clId="{4AA490B7-E398-4C4B-94A4-ECC39BA4950C}" dt="2024-10-15T20:34:18.997" v="110" actId="1076"/>
          <ac:picMkLst>
            <pc:docMk/>
            <pc:sldMk cId="504643121" sldId="288"/>
            <ac:picMk id="4" creationId="{08579BFF-7258-6EA8-76B3-BF8EDC6EE4EE}"/>
          </ac:picMkLst>
        </pc:picChg>
      </pc:sldChg>
      <pc:sldChg chg="addSp delSp modSp mod">
        <pc:chgData name="JHEYSON FABIAN VILLAVISAN BUITRAGO" userId="e5ced5c2-d787-455d-b115-4f08a699b8c8" providerId="ADAL" clId="{4AA490B7-E398-4C4B-94A4-ECC39BA4950C}" dt="2024-10-15T20:27:07.366" v="9" actId="1076"/>
        <pc:sldMkLst>
          <pc:docMk/>
          <pc:sldMk cId="3049022231" sldId="289"/>
        </pc:sldMkLst>
        <pc:spChg chg="mod">
          <ac:chgData name="JHEYSON FABIAN VILLAVISAN BUITRAGO" userId="e5ced5c2-d787-455d-b115-4f08a699b8c8" providerId="ADAL" clId="{4AA490B7-E398-4C4B-94A4-ECC39BA4950C}" dt="2024-10-15T19:36:23.860" v="0" actId="20577"/>
          <ac:spMkLst>
            <pc:docMk/>
            <pc:sldMk cId="3049022231" sldId="289"/>
            <ac:spMk id="3" creationId="{0E5567B7-3B3B-B7EC-6509-0A90554677DC}"/>
          </ac:spMkLst>
        </pc:spChg>
        <pc:spChg chg="del">
          <ac:chgData name="JHEYSON FABIAN VILLAVISAN BUITRAGO" userId="e5ced5c2-d787-455d-b115-4f08a699b8c8" providerId="ADAL" clId="{4AA490B7-E398-4C4B-94A4-ECC39BA4950C}" dt="2024-10-15T20:26:47.233" v="5" actId="478"/>
          <ac:spMkLst>
            <pc:docMk/>
            <pc:sldMk cId="3049022231" sldId="289"/>
            <ac:spMk id="6" creationId="{2FAFDFEE-936E-5691-FDF4-BB0544B78227}"/>
          </ac:spMkLst>
        </pc:spChg>
        <pc:spChg chg="del mod">
          <ac:chgData name="JHEYSON FABIAN VILLAVISAN BUITRAGO" userId="e5ced5c2-d787-455d-b115-4f08a699b8c8" providerId="ADAL" clId="{4AA490B7-E398-4C4B-94A4-ECC39BA4950C}" dt="2024-10-15T20:26:47.233" v="5" actId="478"/>
          <ac:spMkLst>
            <pc:docMk/>
            <pc:sldMk cId="3049022231" sldId="289"/>
            <ac:spMk id="9" creationId="{6B83D86B-A596-4178-6142-E31208E9D95C}"/>
          </ac:spMkLst>
        </pc:spChg>
        <pc:spChg chg="del mod">
          <ac:chgData name="JHEYSON FABIAN VILLAVISAN BUITRAGO" userId="e5ced5c2-d787-455d-b115-4f08a699b8c8" providerId="ADAL" clId="{4AA490B7-E398-4C4B-94A4-ECC39BA4950C}" dt="2024-10-15T20:26:48.748" v="7" actId="478"/>
          <ac:spMkLst>
            <pc:docMk/>
            <pc:sldMk cId="3049022231" sldId="289"/>
            <ac:spMk id="12" creationId="{00D4CEB1-4880-DABA-0E78-8C8DEA4B5E71}"/>
          </ac:spMkLst>
        </pc:spChg>
        <pc:spChg chg="del">
          <ac:chgData name="JHEYSON FABIAN VILLAVISAN BUITRAGO" userId="e5ced5c2-d787-455d-b115-4f08a699b8c8" providerId="ADAL" clId="{4AA490B7-E398-4C4B-94A4-ECC39BA4950C}" dt="2024-10-15T20:26:47.233" v="5" actId="478"/>
          <ac:spMkLst>
            <pc:docMk/>
            <pc:sldMk cId="3049022231" sldId="289"/>
            <ac:spMk id="13" creationId="{8E47FFFF-D625-A3B6-3CEB-5A5A2D94E91F}"/>
          </ac:spMkLst>
        </pc:spChg>
        <pc:picChg chg="add mod">
          <ac:chgData name="JHEYSON FABIAN VILLAVISAN BUITRAGO" userId="e5ced5c2-d787-455d-b115-4f08a699b8c8" providerId="ADAL" clId="{4AA490B7-E398-4C4B-94A4-ECC39BA4950C}" dt="2024-10-15T20:27:07.366" v="9" actId="1076"/>
          <ac:picMkLst>
            <pc:docMk/>
            <pc:sldMk cId="3049022231" sldId="289"/>
            <ac:picMk id="8" creationId="{08ECCD23-9A15-270C-8133-9519C37F84EB}"/>
          </ac:picMkLst>
        </pc:picChg>
      </pc:sldChg>
      <pc:sldChg chg="addSp delSp modSp mod">
        <pc:chgData name="JHEYSON FABIAN VILLAVISAN BUITRAGO" userId="e5ced5c2-d787-455d-b115-4f08a699b8c8" providerId="ADAL" clId="{4AA490B7-E398-4C4B-94A4-ECC39BA4950C}" dt="2024-10-15T20:28:48.776" v="13"/>
        <pc:sldMkLst>
          <pc:docMk/>
          <pc:sldMk cId="1298072685" sldId="290"/>
        </pc:sldMkLst>
        <pc:spChg chg="mod">
          <ac:chgData name="JHEYSON FABIAN VILLAVISAN BUITRAGO" userId="e5ced5c2-d787-455d-b115-4f08a699b8c8" providerId="ADAL" clId="{4AA490B7-E398-4C4B-94A4-ECC39BA4950C}" dt="2024-10-15T20:27:27.848" v="11" actId="1076"/>
          <ac:spMkLst>
            <pc:docMk/>
            <pc:sldMk cId="1298072685" sldId="290"/>
            <ac:spMk id="2" creationId="{FB1B6180-BCA0-4F51-9F68-9E5BAB8A4FDC}"/>
          </ac:spMkLst>
        </pc:spChg>
        <pc:spChg chg="del">
          <ac:chgData name="JHEYSON FABIAN VILLAVISAN BUITRAGO" userId="e5ced5c2-d787-455d-b115-4f08a699b8c8" providerId="ADAL" clId="{4AA490B7-E398-4C4B-94A4-ECC39BA4950C}" dt="2024-10-15T20:27:30.693" v="12" actId="478"/>
          <ac:spMkLst>
            <pc:docMk/>
            <pc:sldMk cId="1298072685" sldId="290"/>
            <ac:spMk id="6" creationId="{2FAFDFEE-936E-5691-FDF4-BB0544B78227}"/>
          </ac:spMkLst>
        </pc:spChg>
        <pc:spChg chg="del">
          <ac:chgData name="JHEYSON FABIAN VILLAVISAN BUITRAGO" userId="e5ced5c2-d787-455d-b115-4f08a699b8c8" providerId="ADAL" clId="{4AA490B7-E398-4C4B-94A4-ECC39BA4950C}" dt="2024-10-15T20:27:30.693" v="12" actId="478"/>
          <ac:spMkLst>
            <pc:docMk/>
            <pc:sldMk cId="1298072685" sldId="290"/>
            <ac:spMk id="9" creationId="{6B83D86B-A596-4178-6142-E31208E9D95C}"/>
          </ac:spMkLst>
        </pc:spChg>
        <pc:spChg chg="del">
          <ac:chgData name="JHEYSON FABIAN VILLAVISAN BUITRAGO" userId="e5ced5c2-d787-455d-b115-4f08a699b8c8" providerId="ADAL" clId="{4AA490B7-E398-4C4B-94A4-ECC39BA4950C}" dt="2024-10-15T20:27:30.693" v="12" actId="478"/>
          <ac:spMkLst>
            <pc:docMk/>
            <pc:sldMk cId="1298072685" sldId="290"/>
            <ac:spMk id="12" creationId="{00D4CEB1-4880-DABA-0E78-8C8DEA4B5E71}"/>
          </ac:spMkLst>
        </pc:spChg>
        <pc:spChg chg="del">
          <ac:chgData name="JHEYSON FABIAN VILLAVISAN BUITRAGO" userId="e5ced5c2-d787-455d-b115-4f08a699b8c8" providerId="ADAL" clId="{4AA490B7-E398-4C4B-94A4-ECC39BA4950C}" dt="2024-10-15T20:27:30.693" v="12" actId="478"/>
          <ac:spMkLst>
            <pc:docMk/>
            <pc:sldMk cId="1298072685" sldId="290"/>
            <ac:spMk id="13" creationId="{8E47FFFF-D625-A3B6-3CEB-5A5A2D94E91F}"/>
          </ac:spMkLst>
        </pc:spChg>
        <pc:picChg chg="add mod">
          <ac:chgData name="JHEYSON FABIAN VILLAVISAN BUITRAGO" userId="e5ced5c2-d787-455d-b115-4f08a699b8c8" providerId="ADAL" clId="{4AA490B7-E398-4C4B-94A4-ECC39BA4950C}" dt="2024-10-15T20:28:48.776" v="13"/>
          <ac:picMkLst>
            <pc:docMk/>
            <pc:sldMk cId="1298072685" sldId="290"/>
            <ac:picMk id="7" creationId="{369368F9-35E0-7F6C-599C-9190F3AAF08A}"/>
          </ac:picMkLst>
        </pc:picChg>
      </pc:sldChg>
      <pc:sldChg chg="addSp delSp modSp add mod">
        <pc:chgData name="JHEYSON FABIAN VILLAVISAN BUITRAGO" userId="e5ced5c2-d787-455d-b115-4f08a699b8c8" providerId="ADAL" clId="{4AA490B7-E398-4C4B-94A4-ECC39BA4950C}" dt="2024-10-15T20:49:09.327" v="202" actId="113"/>
        <pc:sldMkLst>
          <pc:docMk/>
          <pc:sldMk cId="2395213358" sldId="292"/>
        </pc:sldMkLst>
        <pc:spChg chg="mod">
          <ac:chgData name="JHEYSON FABIAN VILLAVISAN BUITRAGO" userId="e5ced5c2-d787-455d-b115-4f08a699b8c8" providerId="ADAL" clId="{4AA490B7-E398-4C4B-94A4-ECC39BA4950C}" dt="2024-10-15T20:32:38.872" v="50" actId="20577"/>
          <ac:spMkLst>
            <pc:docMk/>
            <pc:sldMk cId="2395213358" sldId="292"/>
            <ac:spMk id="2" creationId="{91D0AEAD-9F0F-2D4B-5EAF-7B89260D5F80}"/>
          </ac:spMkLst>
        </pc:spChg>
        <pc:spChg chg="del">
          <ac:chgData name="JHEYSON FABIAN VILLAVISAN BUITRAGO" userId="e5ced5c2-d787-455d-b115-4f08a699b8c8" providerId="ADAL" clId="{4AA490B7-E398-4C4B-94A4-ECC39BA4950C}" dt="2024-10-15T20:32:44.299" v="52" actId="478"/>
          <ac:spMkLst>
            <pc:docMk/>
            <pc:sldMk cId="2395213358" sldId="292"/>
            <ac:spMk id="3" creationId="{7224AAFA-0352-4FA3-77B5-6BBE425532AD}"/>
          </ac:spMkLst>
        </pc:spChg>
        <pc:spChg chg="add mod">
          <ac:chgData name="JHEYSON FABIAN VILLAVISAN BUITRAGO" userId="e5ced5c2-d787-455d-b115-4f08a699b8c8" providerId="ADAL" clId="{4AA490B7-E398-4C4B-94A4-ECC39BA4950C}" dt="2024-10-15T20:34:12.040" v="108" actId="20577"/>
          <ac:spMkLst>
            <pc:docMk/>
            <pc:sldMk cId="2395213358" sldId="292"/>
            <ac:spMk id="6" creationId="{178D8ABC-A9DD-DAD3-B701-6F7232F695ED}"/>
          </ac:spMkLst>
        </pc:spChg>
        <pc:spChg chg="del">
          <ac:chgData name="JHEYSON FABIAN VILLAVISAN BUITRAGO" userId="e5ced5c2-d787-455d-b115-4f08a699b8c8" providerId="ADAL" clId="{4AA490B7-E398-4C4B-94A4-ECC39BA4950C}" dt="2024-10-15T20:32:44.299" v="52" actId="478"/>
          <ac:spMkLst>
            <pc:docMk/>
            <pc:sldMk cId="2395213358" sldId="292"/>
            <ac:spMk id="7" creationId="{5EAFCC59-95B6-5B03-9668-CFB84BBDC5C4}"/>
          </ac:spMkLst>
        </pc:spChg>
        <pc:spChg chg="del">
          <ac:chgData name="JHEYSON FABIAN VILLAVISAN BUITRAGO" userId="e5ced5c2-d787-455d-b115-4f08a699b8c8" providerId="ADAL" clId="{4AA490B7-E398-4C4B-94A4-ECC39BA4950C}" dt="2024-10-15T20:32:44.299" v="52" actId="478"/>
          <ac:spMkLst>
            <pc:docMk/>
            <pc:sldMk cId="2395213358" sldId="292"/>
            <ac:spMk id="8" creationId="{BDED8CBA-25EA-45B0-D4A6-CAEF01D25DF9}"/>
          </ac:spMkLst>
        </pc:spChg>
        <pc:spChg chg="del">
          <ac:chgData name="JHEYSON FABIAN VILLAVISAN BUITRAGO" userId="e5ced5c2-d787-455d-b115-4f08a699b8c8" providerId="ADAL" clId="{4AA490B7-E398-4C4B-94A4-ECC39BA4950C}" dt="2024-10-15T20:32:44.299" v="52" actId="478"/>
          <ac:spMkLst>
            <pc:docMk/>
            <pc:sldMk cId="2395213358" sldId="292"/>
            <ac:spMk id="11" creationId="{F7232B38-B020-104C-CFAF-F0E94D2ADD65}"/>
          </ac:spMkLst>
        </pc:spChg>
        <pc:spChg chg="add mod">
          <ac:chgData name="JHEYSON FABIAN VILLAVISAN BUITRAGO" userId="e5ced5c2-d787-455d-b115-4f08a699b8c8" providerId="ADAL" clId="{4AA490B7-E398-4C4B-94A4-ECC39BA4950C}" dt="2024-10-15T20:35:28.380" v="125" actId="20577"/>
          <ac:spMkLst>
            <pc:docMk/>
            <pc:sldMk cId="2395213358" sldId="292"/>
            <ac:spMk id="12" creationId="{774462CC-BC0C-5617-2AEA-EC351D3F9F5E}"/>
          </ac:spMkLst>
        </pc:spChg>
        <pc:spChg chg="add mod">
          <ac:chgData name="JHEYSON FABIAN VILLAVISAN BUITRAGO" userId="e5ced5c2-d787-455d-b115-4f08a699b8c8" providerId="ADAL" clId="{4AA490B7-E398-4C4B-94A4-ECC39BA4950C}" dt="2024-10-15T20:36:44.363" v="150" actId="1076"/>
          <ac:spMkLst>
            <pc:docMk/>
            <pc:sldMk cId="2395213358" sldId="292"/>
            <ac:spMk id="13" creationId="{B85E4993-5681-9BB0-B316-2ACE31FB2048}"/>
          </ac:spMkLst>
        </pc:spChg>
        <pc:spChg chg="add mod">
          <ac:chgData name="JHEYSON FABIAN VILLAVISAN BUITRAGO" userId="e5ced5c2-d787-455d-b115-4f08a699b8c8" providerId="ADAL" clId="{4AA490B7-E398-4C4B-94A4-ECC39BA4950C}" dt="2024-10-15T20:49:09.327" v="202" actId="113"/>
          <ac:spMkLst>
            <pc:docMk/>
            <pc:sldMk cId="2395213358" sldId="292"/>
            <ac:spMk id="15" creationId="{4C160E1C-8EFC-58C2-6ED5-2B8AD46F2F5A}"/>
          </ac:spMkLst>
        </pc:spChg>
        <pc:picChg chg="del">
          <ac:chgData name="JHEYSON FABIAN VILLAVISAN BUITRAGO" userId="e5ced5c2-d787-455d-b115-4f08a699b8c8" providerId="ADAL" clId="{4AA490B7-E398-4C4B-94A4-ECC39BA4950C}" dt="2024-10-15T20:32:41.777" v="51" actId="478"/>
          <ac:picMkLst>
            <pc:docMk/>
            <pc:sldMk cId="2395213358" sldId="292"/>
            <ac:picMk id="4" creationId="{7A6370DA-3358-09E0-86D5-4A7CEF7FC6D5}"/>
          </ac:picMkLst>
        </pc:picChg>
        <pc:picChg chg="add mod">
          <ac:chgData name="JHEYSON FABIAN VILLAVISAN BUITRAGO" userId="e5ced5c2-d787-455d-b115-4f08a699b8c8" providerId="ADAL" clId="{4AA490B7-E398-4C4B-94A4-ECC39BA4950C}" dt="2024-10-15T20:36:37.640" v="148" actId="1076"/>
          <ac:picMkLst>
            <pc:docMk/>
            <pc:sldMk cId="2395213358" sldId="292"/>
            <ac:picMk id="9" creationId="{58FB7325-75FB-2795-BCBD-5F861FDB28CE}"/>
          </ac:picMkLst>
        </pc:picChg>
      </pc:sldChg>
      <pc:sldChg chg="addSp delSp modSp add mod">
        <pc:chgData name="JHEYSON FABIAN VILLAVISAN BUITRAGO" userId="e5ced5c2-d787-455d-b115-4f08a699b8c8" providerId="ADAL" clId="{4AA490B7-E398-4C4B-94A4-ECC39BA4950C}" dt="2024-10-15T20:40:13.292" v="201" actId="1076"/>
        <pc:sldMkLst>
          <pc:docMk/>
          <pc:sldMk cId="2186780647" sldId="293"/>
        </pc:sldMkLst>
        <pc:spChg chg="del">
          <ac:chgData name="JHEYSON FABIAN VILLAVISAN BUITRAGO" userId="e5ced5c2-d787-455d-b115-4f08a699b8c8" providerId="ADAL" clId="{4AA490B7-E398-4C4B-94A4-ECC39BA4950C}" dt="2024-10-15T20:39:55.135" v="197" actId="478"/>
          <ac:spMkLst>
            <pc:docMk/>
            <pc:sldMk cId="2186780647" sldId="293"/>
            <ac:spMk id="12" creationId="{9B36DCD8-4943-4C8B-467F-25905B4CDC01}"/>
          </ac:spMkLst>
        </pc:spChg>
        <pc:spChg chg="del">
          <ac:chgData name="JHEYSON FABIAN VILLAVISAN BUITRAGO" userId="e5ced5c2-d787-455d-b115-4f08a699b8c8" providerId="ADAL" clId="{4AA490B7-E398-4C4B-94A4-ECC39BA4950C}" dt="2024-10-15T20:39:54.287" v="196" actId="478"/>
          <ac:spMkLst>
            <pc:docMk/>
            <pc:sldMk cId="2186780647" sldId="293"/>
            <ac:spMk id="13" creationId="{4ED3A0A2-5B18-9ABC-7088-B4A72C695A23}"/>
          </ac:spMkLst>
        </pc:spChg>
        <pc:spChg chg="del">
          <ac:chgData name="JHEYSON FABIAN VILLAVISAN BUITRAGO" userId="e5ced5c2-d787-455d-b115-4f08a699b8c8" providerId="ADAL" clId="{4AA490B7-E398-4C4B-94A4-ECC39BA4950C}" dt="2024-10-15T20:39:53.302" v="195" actId="478"/>
          <ac:spMkLst>
            <pc:docMk/>
            <pc:sldMk cId="2186780647" sldId="293"/>
            <ac:spMk id="15" creationId="{7C391A26-93B3-0383-2AFF-D2ACF09E90FD}"/>
          </ac:spMkLst>
        </pc:spChg>
        <pc:picChg chg="add mod">
          <ac:chgData name="JHEYSON FABIAN VILLAVISAN BUITRAGO" userId="e5ced5c2-d787-455d-b115-4f08a699b8c8" providerId="ADAL" clId="{4AA490B7-E398-4C4B-94A4-ECC39BA4950C}" dt="2024-10-15T20:40:13.292" v="201" actId="1076"/>
          <ac:picMkLst>
            <pc:docMk/>
            <pc:sldMk cId="2186780647" sldId="293"/>
            <ac:picMk id="4" creationId="{D5EBE4A3-440E-7D9C-9E0F-82EC4A9CDB73}"/>
          </ac:picMkLst>
        </pc:picChg>
        <pc:picChg chg="mod">
          <ac:chgData name="JHEYSON FABIAN VILLAVISAN BUITRAGO" userId="e5ced5c2-d787-455d-b115-4f08a699b8c8" providerId="ADAL" clId="{4AA490B7-E398-4C4B-94A4-ECC39BA4950C}" dt="2024-10-15T20:39:56.752" v="198" actId="1076"/>
          <ac:picMkLst>
            <pc:docMk/>
            <pc:sldMk cId="2186780647" sldId="293"/>
            <ac:picMk id="9" creationId="{6C18DD3C-5994-5412-8D5F-C127841917E0}"/>
          </ac:picMkLst>
        </pc:picChg>
      </pc:sldChg>
    </pc:docChg>
  </pc:docChgLst>
  <pc:docChgLst>
    <pc:chgData name="JHEYSON FABIAN VILLAVISAN BUITRAGO" userId="e5ced5c2-d787-455d-b115-4f08a699b8c8" providerId="ADAL" clId="{5589F596-EE76-42B5-8430-0657D89CEE6B}"/>
    <pc:docChg chg="undo custSel addSld delSld modSld sldOrd modSection">
      <pc:chgData name="JHEYSON FABIAN VILLAVISAN BUITRAGO" userId="e5ced5c2-d787-455d-b115-4f08a699b8c8" providerId="ADAL" clId="{5589F596-EE76-42B5-8430-0657D89CEE6B}" dt="2023-08-29T20:01:25.262" v="1286" actId="20577"/>
      <pc:docMkLst>
        <pc:docMk/>
      </pc:docMkLst>
      <pc:sldChg chg="modSp mod">
        <pc:chgData name="JHEYSON FABIAN VILLAVISAN BUITRAGO" userId="e5ced5c2-d787-455d-b115-4f08a699b8c8" providerId="ADAL" clId="{5589F596-EE76-42B5-8430-0657D89CEE6B}" dt="2023-08-29T18:21:55.313" v="8" actId="13926"/>
        <pc:sldMkLst>
          <pc:docMk/>
          <pc:sldMk cId="2505371292" sldId="270"/>
        </pc:sldMkLst>
        <pc:graphicFrameChg chg="modGraphic">
          <ac:chgData name="JHEYSON FABIAN VILLAVISAN BUITRAGO" userId="e5ced5c2-d787-455d-b115-4f08a699b8c8" providerId="ADAL" clId="{5589F596-EE76-42B5-8430-0657D89CEE6B}" dt="2023-08-29T18:21:55.313" v="8" actId="13926"/>
          <ac:graphicFrameMkLst>
            <pc:docMk/>
            <pc:sldMk cId="2505371292" sldId="270"/>
            <ac:graphicFrameMk id="6" creationId="{133EF18E-2D8B-DFE6-6A74-265F84B75655}"/>
          </ac:graphicFrameMkLst>
        </pc:graphicFrameChg>
      </pc:sldChg>
      <pc:sldChg chg="modSp mod">
        <pc:chgData name="JHEYSON FABIAN VILLAVISAN BUITRAGO" userId="e5ced5c2-d787-455d-b115-4f08a699b8c8" providerId="ADAL" clId="{5589F596-EE76-42B5-8430-0657D89CEE6B}" dt="2023-08-29T18:23:03.579" v="44" actId="20577"/>
        <pc:sldMkLst>
          <pc:docMk/>
          <pc:sldMk cId="3709177429" sldId="274"/>
        </pc:sldMkLst>
        <pc:spChg chg="mod">
          <ac:chgData name="JHEYSON FABIAN VILLAVISAN BUITRAGO" userId="e5ced5c2-d787-455d-b115-4f08a699b8c8" providerId="ADAL" clId="{5589F596-EE76-42B5-8430-0657D89CEE6B}" dt="2023-08-29T18:23:03.579" v="44" actId="20577"/>
          <ac:spMkLst>
            <pc:docMk/>
            <pc:sldMk cId="3709177429" sldId="274"/>
            <ac:spMk id="16" creationId="{61C30305-C78C-F687-635F-1E0E3726D49F}"/>
          </ac:spMkLst>
        </pc:spChg>
      </pc:sldChg>
      <pc:sldChg chg="modSp mod">
        <pc:chgData name="JHEYSON FABIAN VILLAVISAN BUITRAGO" userId="e5ced5c2-d787-455d-b115-4f08a699b8c8" providerId="ADAL" clId="{5589F596-EE76-42B5-8430-0657D89CEE6B}" dt="2023-08-29T18:39:28.298" v="368" actId="20577"/>
        <pc:sldMkLst>
          <pc:docMk/>
          <pc:sldMk cId="1450893007" sldId="275"/>
        </pc:sldMkLst>
        <pc:spChg chg="mod">
          <ac:chgData name="JHEYSON FABIAN VILLAVISAN BUITRAGO" userId="e5ced5c2-d787-455d-b115-4f08a699b8c8" providerId="ADAL" clId="{5589F596-EE76-42B5-8430-0657D89CEE6B}" dt="2023-08-29T18:39:28.298" v="368" actId="20577"/>
          <ac:spMkLst>
            <pc:docMk/>
            <pc:sldMk cId="1450893007" sldId="275"/>
            <ac:spMk id="4" creationId="{2C7E43D4-8286-4BEE-907B-3A35AE701C90}"/>
          </ac:spMkLst>
        </pc:spChg>
      </pc:sldChg>
      <pc:sldChg chg="modSp mod">
        <pc:chgData name="JHEYSON FABIAN VILLAVISAN BUITRAGO" userId="e5ced5c2-d787-455d-b115-4f08a699b8c8" providerId="ADAL" clId="{5589F596-EE76-42B5-8430-0657D89CEE6B}" dt="2023-08-29T18:27:27.609" v="95" actId="1076"/>
        <pc:sldMkLst>
          <pc:docMk/>
          <pc:sldMk cId="1337945214" sldId="276"/>
        </pc:sldMkLst>
        <pc:spChg chg="mod">
          <ac:chgData name="JHEYSON FABIAN VILLAVISAN BUITRAGO" userId="e5ced5c2-d787-455d-b115-4f08a699b8c8" providerId="ADAL" clId="{5589F596-EE76-42B5-8430-0657D89CEE6B}" dt="2023-08-29T18:27:27.609" v="95" actId="1076"/>
          <ac:spMkLst>
            <pc:docMk/>
            <pc:sldMk cId="1337945214" sldId="276"/>
            <ac:spMk id="2" creationId="{8B0794F0-6500-1A1C-3C13-CAFA1EE7248A}"/>
          </ac:spMkLst>
        </pc:spChg>
        <pc:spChg chg="mod">
          <ac:chgData name="JHEYSON FABIAN VILLAVISAN BUITRAGO" userId="e5ced5c2-d787-455d-b115-4f08a699b8c8" providerId="ADAL" clId="{5589F596-EE76-42B5-8430-0657D89CEE6B}" dt="2023-08-29T18:23:23.829" v="71" actId="20577"/>
          <ac:spMkLst>
            <pc:docMk/>
            <pc:sldMk cId="1337945214" sldId="276"/>
            <ac:spMk id="16" creationId="{61C30305-C78C-F687-635F-1E0E3726D49F}"/>
          </ac:spMkLst>
        </pc:spChg>
      </pc:sldChg>
      <pc:sldChg chg="delSp modSp mod">
        <pc:chgData name="JHEYSON FABIAN VILLAVISAN BUITRAGO" userId="e5ced5c2-d787-455d-b115-4f08a699b8c8" providerId="ADAL" clId="{5589F596-EE76-42B5-8430-0657D89CEE6B}" dt="2023-08-29T18:40:47.197" v="429" actId="20577"/>
        <pc:sldMkLst>
          <pc:docMk/>
          <pc:sldMk cId="3289317891" sldId="277"/>
        </pc:sldMkLst>
        <pc:spChg chg="mod">
          <ac:chgData name="JHEYSON FABIAN VILLAVISAN BUITRAGO" userId="e5ced5c2-d787-455d-b115-4f08a699b8c8" providerId="ADAL" clId="{5589F596-EE76-42B5-8430-0657D89CEE6B}" dt="2023-08-29T18:40:47.197" v="429" actId="20577"/>
          <ac:spMkLst>
            <pc:docMk/>
            <pc:sldMk cId="3289317891" sldId="277"/>
            <ac:spMk id="2" creationId="{8B0794F0-6500-1A1C-3C13-CAFA1EE7248A}"/>
          </ac:spMkLst>
        </pc:spChg>
        <pc:spChg chg="del mod">
          <ac:chgData name="JHEYSON FABIAN VILLAVISAN BUITRAGO" userId="e5ced5c2-d787-455d-b115-4f08a699b8c8" providerId="ADAL" clId="{5589F596-EE76-42B5-8430-0657D89CEE6B}" dt="2023-08-29T18:34:53.789" v="202" actId="478"/>
          <ac:spMkLst>
            <pc:docMk/>
            <pc:sldMk cId="3289317891" sldId="277"/>
            <ac:spMk id="3" creationId="{8F12B499-633C-01E3-DA9C-F461A36C3BC5}"/>
          </ac:spMkLst>
        </pc:spChg>
        <pc:spChg chg="del">
          <ac:chgData name="JHEYSON FABIAN VILLAVISAN BUITRAGO" userId="e5ced5c2-d787-455d-b115-4f08a699b8c8" providerId="ADAL" clId="{5589F596-EE76-42B5-8430-0657D89CEE6B}" dt="2023-08-29T18:34:56.017" v="203" actId="478"/>
          <ac:spMkLst>
            <pc:docMk/>
            <pc:sldMk cId="3289317891" sldId="277"/>
            <ac:spMk id="7" creationId="{8F88D0EC-F6BD-391C-B4EB-796E3ABF1D36}"/>
          </ac:spMkLst>
        </pc:spChg>
      </pc:sldChg>
      <pc:sldChg chg="del">
        <pc:chgData name="JHEYSON FABIAN VILLAVISAN BUITRAGO" userId="e5ced5c2-d787-455d-b115-4f08a699b8c8" providerId="ADAL" clId="{5589F596-EE76-42B5-8430-0657D89CEE6B}" dt="2023-08-29T18:27:52.358" v="96" actId="47"/>
        <pc:sldMkLst>
          <pc:docMk/>
          <pc:sldMk cId="1004471054" sldId="278"/>
        </pc:sldMkLst>
      </pc:sldChg>
      <pc:sldChg chg="modSp add mod">
        <pc:chgData name="JHEYSON FABIAN VILLAVISAN BUITRAGO" userId="e5ced5c2-d787-455d-b115-4f08a699b8c8" providerId="ADAL" clId="{5589F596-EE76-42B5-8430-0657D89CEE6B}" dt="2023-08-29T18:44:24.479" v="605" actId="20577"/>
        <pc:sldMkLst>
          <pc:docMk/>
          <pc:sldMk cId="1782819992" sldId="278"/>
        </pc:sldMkLst>
        <pc:spChg chg="mod">
          <ac:chgData name="JHEYSON FABIAN VILLAVISAN BUITRAGO" userId="e5ced5c2-d787-455d-b115-4f08a699b8c8" providerId="ADAL" clId="{5589F596-EE76-42B5-8430-0657D89CEE6B}" dt="2023-08-29T18:44:24.479" v="605" actId="20577"/>
          <ac:spMkLst>
            <pc:docMk/>
            <pc:sldMk cId="1782819992" sldId="278"/>
            <ac:spMk id="2" creationId="{8B0794F0-6500-1A1C-3C13-CAFA1EE7248A}"/>
          </ac:spMkLst>
        </pc:spChg>
        <pc:spChg chg="mod">
          <ac:chgData name="JHEYSON FABIAN VILLAVISAN BUITRAGO" userId="e5ced5c2-d787-455d-b115-4f08a699b8c8" providerId="ADAL" clId="{5589F596-EE76-42B5-8430-0657D89CEE6B}" dt="2023-08-29T18:41:44.567" v="432" actId="20577"/>
          <ac:spMkLst>
            <pc:docMk/>
            <pc:sldMk cId="1782819992" sldId="278"/>
            <ac:spMk id="10" creationId="{AF4E183E-A171-4923-A99E-D149888CEC37}"/>
          </ac:spMkLst>
        </pc:spChg>
        <pc:spChg chg="mod">
          <ac:chgData name="JHEYSON FABIAN VILLAVISAN BUITRAGO" userId="e5ced5c2-d787-455d-b115-4f08a699b8c8" providerId="ADAL" clId="{5589F596-EE76-42B5-8430-0657D89CEE6B}" dt="2023-08-29T18:41:57.348" v="463" actId="20577"/>
          <ac:spMkLst>
            <pc:docMk/>
            <pc:sldMk cId="1782819992" sldId="278"/>
            <ac:spMk id="16" creationId="{61C30305-C78C-F687-635F-1E0E3726D49F}"/>
          </ac:spMkLst>
        </pc:spChg>
      </pc:sldChg>
      <pc:sldChg chg="del">
        <pc:chgData name="JHEYSON FABIAN VILLAVISAN BUITRAGO" userId="e5ced5c2-d787-455d-b115-4f08a699b8c8" providerId="ADAL" clId="{5589F596-EE76-42B5-8430-0657D89CEE6B}" dt="2023-08-29T18:27:52.358" v="96" actId="47"/>
        <pc:sldMkLst>
          <pc:docMk/>
          <pc:sldMk cId="1384271638" sldId="279"/>
        </pc:sldMkLst>
      </pc:sldChg>
      <pc:sldChg chg="addSp modSp add mod modNotesTx">
        <pc:chgData name="JHEYSON FABIAN VILLAVISAN BUITRAGO" userId="e5ced5c2-d787-455d-b115-4f08a699b8c8" providerId="ADAL" clId="{5589F596-EE76-42B5-8430-0657D89CEE6B}" dt="2023-08-29T19:59:23.190" v="1217"/>
        <pc:sldMkLst>
          <pc:docMk/>
          <pc:sldMk cId="2152738375" sldId="279"/>
        </pc:sldMkLst>
        <pc:spChg chg="mod">
          <ac:chgData name="JHEYSON FABIAN VILLAVISAN BUITRAGO" userId="e5ced5c2-d787-455d-b115-4f08a699b8c8" providerId="ADAL" clId="{5589F596-EE76-42B5-8430-0657D89CEE6B}" dt="2023-08-29T19:05:15.858" v="829" actId="20577"/>
          <ac:spMkLst>
            <pc:docMk/>
            <pc:sldMk cId="2152738375" sldId="279"/>
            <ac:spMk id="2" creationId="{8B0794F0-6500-1A1C-3C13-CAFA1EE7248A}"/>
          </ac:spMkLst>
        </pc:spChg>
        <pc:spChg chg="add mod">
          <ac:chgData name="JHEYSON FABIAN VILLAVISAN BUITRAGO" userId="e5ced5c2-d787-455d-b115-4f08a699b8c8" providerId="ADAL" clId="{5589F596-EE76-42B5-8430-0657D89CEE6B}" dt="2023-08-29T19:44:11.763" v="979" actId="20577"/>
          <ac:spMkLst>
            <pc:docMk/>
            <pc:sldMk cId="2152738375" sldId="279"/>
            <ac:spMk id="3" creationId="{D3122CE0-C1CE-A049-9176-7F64B424B087}"/>
          </ac:spMkLst>
        </pc:spChg>
        <pc:spChg chg="add mod">
          <ac:chgData name="JHEYSON FABIAN VILLAVISAN BUITRAGO" userId="e5ced5c2-d787-455d-b115-4f08a699b8c8" providerId="ADAL" clId="{5589F596-EE76-42B5-8430-0657D89CEE6B}" dt="2023-08-29T19:46:18.922" v="1091" actId="20577"/>
          <ac:spMkLst>
            <pc:docMk/>
            <pc:sldMk cId="2152738375" sldId="279"/>
            <ac:spMk id="4" creationId="{156D4460-BDB7-C14D-E9C4-A3AB5A3A03FB}"/>
          </ac:spMkLst>
        </pc:spChg>
        <pc:spChg chg="mod">
          <ac:chgData name="JHEYSON FABIAN VILLAVISAN BUITRAGO" userId="e5ced5c2-d787-455d-b115-4f08a699b8c8" providerId="ADAL" clId="{5589F596-EE76-42B5-8430-0657D89CEE6B}" dt="2023-08-29T19:46:34.068" v="1094" actId="20577"/>
          <ac:spMkLst>
            <pc:docMk/>
            <pc:sldMk cId="2152738375" sldId="279"/>
            <ac:spMk id="10" creationId="{AF4E183E-A171-4923-A99E-D149888CEC37}"/>
          </ac:spMkLst>
        </pc:spChg>
      </pc:sldChg>
      <pc:sldChg chg="del">
        <pc:chgData name="JHEYSON FABIAN VILLAVISAN BUITRAGO" userId="e5ced5c2-d787-455d-b115-4f08a699b8c8" providerId="ADAL" clId="{5589F596-EE76-42B5-8430-0657D89CEE6B}" dt="2023-08-29T18:27:52.358" v="96" actId="47"/>
        <pc:sldMkLst>
          <pc:docMk/>
          <pc:sldMk cId="347121198" sldId="280"/>
        </pc:sldMkLst>
      </pc:sldChg>
      <pc:sldChg chg="addSp modSp add mod ord modNotes modNotesTx">
        <pc:chgData name="JHEYSON FABIAN VILLAVISAN BUITRAGO" userId="e5ced5c2-d787-455d-b115-4f08a699b8c8" providerId="ADAL" clId="{5589F596-EE76-42B5-8430-0657D89CEE6B}" dt="2023-08-29T19:43:12.330" v="949" actId="20577"/>
        <pc:sldMkLst>
          <pc:docMk/>
          <pc:sldMk cId="4032729821" sldId="280"/>
        </pc:sldMkLst>
        <pc:spChg chg="add mod">
          <ac:chgData name="JHEYSON FABIAN VILLAVISAN BUITRAGO" userId="e5ced5c2-d787-455d-b115-4f08a699b8c8" providerId="ADAL" clId="{5589F596-EE76-42B5-8430-0657D89CEE6B}" dt="2023-08-29T19:43:06.297" v="943" actId="20577"/>
          <ac:spMkLst>
            <pc:docMk/>
            <pc:sldMk cId="4032729821" sldId="280"/>
            <ac:spMk id="7" creationId="{B9C24C51-E58F-FCCB-978A-B868D5F7727F}"/>
          </ac:spMkLst>
        </pc:spChg>
        <pc:spChg chg="add mod">
          <ac:chgData name="JHEYSON FABIAN VILLAVISAN BUITRAGO" userId="e5ced5c2-d787-455d-b115-4f08a699b8c8" providerId="ADAL" clId="{5589F596-EE76-42B5-8430-0657D89CEE6B}" dt="2023-08-29T19:43:10.164" v="946" actId="20577"/>
          <ac:spMkLst>
            <pc:docMk/>
            <pc:sldMk cId="4032729821" sldId="280"/>
            <ac:spMk id="8" creationId="{3760885B-1F3D-999D-41B8-BB830B3E13D2}"/>
          </ac:spMkLst>
        </pc:spChg>
        <pc:spChg chg="add mod">
          <ac:chgData name="JHEYSON FABIAN VILLAVISAN BUITRAGO" userId="e5ced5c2-d787-455d-b115-4f08a699b8c8" providerId="ADAL" clId="{5589F596-EE76-42B5-8430-0657D89CEE6B}" dt="2023-08-29T19:43:12.330" v="949" actId="20577"/>
          <ac:spMkLst>
            <pc:docMk/>
            <pc:sldMk cId="4032729821" sldId="280"/>
            <ac:spMk id="9" creationId="{8D3451ED-0988-6CC8-0D04-59E55FE851F0}"/>
          </ac:spMkLst>
        </pc:spChg>
        <pc:spChg chg="mod">
          <ac:chgData name="JHEYSON FABIAN VILLAVISAN BUITRAGO" userId="e5ced5c2-d787-455d-b115-4f08a699b8c8" providerId="ADAL" clId="{5589F596-EE76-42B5-8430-0657D89CEE6B}" dt="2023-08-29T18:52:56.167" v="786" actId="20577"/>
          <ac:spMkLst>
            <pc:docMk/>
            <pc:sldMk cId="4032729821" sldId="280"/>
            <ac:spMk id="10" creationId="{AF4E183E-A171-4923-A99E-D149888CEC37}"/>
          </ac:spMkLst>
        </pc:spChg>
        <pc:spChg chg="mod">
          <ac:chgData name="JHEYSON FABIAN VILLAVISAN BUITRAGO" userId="e5ced5c2-d787-455d-b115-4f08a699b8c8" providerId="ADAL" clId="{5589F596-EE76-42B5-8430-0657D89CEE6B}" dt="2023-08-29T18:52:46.272" v="784" actId="20577"/>
          <ac:spMkLst>
            <pc:docMk/>
            <pc:sldMk cId="4032729821" sldId="280"/>
            <ac:spMk id="16" creationId="{61C30305-C78C-F687-635F-1E0E3726D49F}"/>
          </ac:spMkLst>
        </pc:spChg>
        <pc:picChg chg="add mod">
          <ac:chgData name="JHEYSON FABIAN VILLAVISAN BUITRAGO" userId="e5ced5c2-d787-455d-b115-4f08a699b8c8" providerId="ADAL" clId="{5589F596-EE76-42B5-8430-0657D89CEE6B}" dt="2023-08-29T18:53:08.488" v="825" actId="14100"/>
          <ac:picMkLst>
            <pc:docMk/>
            <pc:sldMk cId="4032729821" sldId="280"/>
            <ac:picMk id="4" creationId="{7F3F3859-A932-8E5F-F88B-5C5FE6DB4542}"/>
          </ac:picMkLst>
        </pc:picChg>
      </pc:sldChg>
      <pc:sldChg chg="del">
        <pc:chgData name="JHEYSON FABIAN VILLAVISAN BUITRAGO" userId="e5ced5c2-d787-455d-b115-4f08a699b8c8" providerId="ADAL" clId="{5589F596-EE76-42B5-8430-0657D89CEE6B}" dt="2023-08-29T18:27:52.358" v="96" actId="47"/>
        <pc:sldMkLst>
          <pc:docMk/>
          <pc:sldMk cId="1671357769" sldId="281"/>
        </pc:sldMkLst>
      </pc:sldChg>
      <pc:sldChg chg="addSp modSp add mod">
        <pc:chgData name="JHEYSON FABIAN VILLAVISAN BUITRAGO" userId="e5ced5c2-d787-455d-b115-4f08a699b8c8" providerId="ADAL" clId="{5589F596-EE76-42B5-8430-0657D89CEE6B}" dt="2023-08-29T19:18:34.161" v="940" actId="20577"/>
        <pc:sldMkLst>
          <pc:docMk/>
          <pc:sldMk cId="3562392407" sldId="281"/>
        </pc:sldMkLst>
        <pc:spChg chg="mod">
          <ac:chgData name="JHEYSON FABIAN VILLAVISAN BUITRAGO" userId="e5ced5c2-d787-455d-b115-4f08a699b8c8" providerId="ADAL" clId="{5589F596-EE76-42B5-8430-0657D89CEE6B}" dt="2023-08-29T19:18:34.161" v="940" actId="20577"/>
          <ac:spMkLst>
            <pc:docMk/>
            <pc:sldMk cId="3562392407" sldId="281"/>
            <ac:spMk id="2" creationId="{8B0794F0-6500-1A1C-3C13-CAFA1EE7248A}"/>
          </ac:spMkLst>
        </pc:spChg>
        <pc:spChg chg="add mod">
          <ac:chgData name="JHEYSON FABIAN VILLAVISAN BUITRAGO" userId="e5ced5c2-d787-455d-b115-4f08a699b8c8" providerId="ADAL" clId="{5589F596-EE76-42B5-8430-0657D89CEE6B}" dt="2023-08-29T19:12:33.201" v="861" actId="20577"/>
          <ac:spMkLst>
            <pc:docMk/>
            <pc:sldMk cId="3562392407" sldId="281"/>
            <ac:spMk id="3" creationId="{13B98BC1-88AA-5199-133B-527E2D0EDCBE}"/>
          </ac:spMkLst>
        </pc:spChg>
        <pc:spChg chg="mod">
          <ac:chgData name="JHEYSON FABIAN VILLAVISAN BUITRAGO" userId="e5ced5c2-d787-455d-b115-4f08a699b8c8" providerId="ADAL" clId="{5589F596-EE76-42B5-8430-0657D89CEE6B}" dt="2023-08-29T19:12:57.771" v="867" actId="20577"/>
          <ac:spMkLst>
            <pc:docMk/>
            <pc:sldMk cId="3562392407" sldId="281"/>
            <ac:spMk id="10" creationId="{AF4E183E-A171-4923-A99E-D149888CEC37}"/>
          </ac:spMkLst>
        </pc:spChg>
        <pc:spChg chg="mod">
          <ac:chgData name="JHEYSON FABIAN VILLAVISAN BUITRAGO" userId="e5ced5c2-d787-455d-b115-4f08a699b8c8" providerId="ADAL" clId="{5589F596-EE76-42B5-8430-0657D89CEE6B}" dt="2023-08-29T19:05:52.018" v="845" actId="20577"/>
          <ac:spMkLst>
            <pc:docMk/>
            <pc:sldMk cId="3562392407" sldId="281"/>
            <ac:spMk id="16" creationId="{61C30305-C78C-F687-635F-1E0E3726D49F}"/>
          </ac:spMkLst>
        </pc:spChg>
      </pc:sldChg>
      <pc:sldChg chg="delSp modSp add mod modNotesTx">
        <pc:chgData name="JHEYSON FABIAN VILLAVISAN BUITRAGO" userId="e5ced5c2-d787-455d-b115-4f08a699b8c8" providerId="ADAL" clId="{5589F596-EE76-42B5-8430-0657D89CEE6B}" dt="2023-08-29T20:01:25.262" v="1286" actId="20577"/>
        <pc:sldMkLst>
          <pc:docMk/>
          <pc:sldMk cId="2682498100" sldId="282"/>
        </pc:sldMkLst>
        <pc:spChg chg="mod">
          <ac:chgData name="JHEYSON FABIAN VILLAVISAN BUITRAGO" userId="e5ced5c2-d787-455d-b115-4f08a699b8c8" providerId="ADAL" clId="{5589F596-EE76-42B5-8430-0657D89CEE6B}" dt="2023-08-29T20:01:25.262" v="1286" actId="20577"/>
          <ac:spMkLst>
            <pc:docMk/>
            <pc:sldMk cId="2682498100" sldId="282"/>
            <ac:spMk id="2" creationId="{8B0794F0-6500-1A1C-3C13-CAFA1EE7248A}"/>
          </ac:spMkLst>
        </pc:spChg>
        <pc:spChg chg="del">
          <ac:chgData name="JHEYSON FABIAN VILLAVISAN BUITRAGO" userId="e5ced5c2-d787-455d-b115-4f08a699b8c8" providerId="ADAL" clId="{5589F596-EE76-42B5-8430-0657D89CEE6B}" dt="2023-08-29T19:46:04.927" v="1087" actId="478"/>
          <ac:spMkLst>
            <pc:docMk/>
            <pc:sldMk cId="2682498100" sldId="282"/>
            <ac:spMk id="3" creationId="{13B98BC1-88AA-5199-133B-527E2D0EDCBE}"/>
          </ac:spMkLst>
        </pc:spChg>
        <pc:spChg chg="mod">
          <ac:chgData name="JHEYSON FABIAN VILLAVISAN BUITRAGO" userId="e5ced5c2-d787-455d-b115-4f08a699b8c8" providerId="ADAL" clId="{5589F596-EE76-42B5-8430-0657D89CEE6B}" dt="2023-08-29T19:46:38.903" v="1099" actId="20577"/>
          <ac:spMkLst>
            <pc:docMk/>
            <pc:sldMk cId="2682498100" sldId="282"/>
            <ac:spMk id="10" creationId="{AF4E183E-A171-4923-A99E-D149888CEC37}"/>
          </ac:spMkLst>
        </pc:spChg>
      </pc:sldChg>
      <pc:sldChg chg="del">
        <pc:chgData name="JHEYSON FABIAN VILLAVISAN BUITRAGO" userId="e5ced5c2-d787-455d-b115-4f08a699b8c8" providerId="ADAL" clId="{5589F596-EE76-42B5-8430-0657D89CEE6B}" dt="2023-08-29T18:27:52.358" v="96" actId="47"/>
        <pc:sldMkLst>
          <pc:docMk/>
          <pc:sldMk cId="4107059945" sldId="282"/>
        </pc:sldMkLst>
      </pc:sldChg>
      <pc:sldChg chg="del">
        <pc:chgData name="JHEYSON FABIAN VILLAVISAN BUITRAGO" userId="e5ced5c2-d787-455d-b115-4f08a699b8c8" providerId="ADAL" clId="{5589F596-EE76-42B5-8430-0657D89CEE6B}" dt="2023-08-29T18:27:52.358" v="96" actId="47"/>
        <pc:sldMkLst>
          <pc:docMk/>
          <pc:sldMk cId="382074344" sldId="283"/>
        </pc:sldMkLst>
      </pc:sldChg>
      <pc:sldChg chg="del">
        <pc:chgData name="JHEYSON FABIAN VILLAVISAN BUITRAGO" userId="e5ced5c2-d787-455d-b115-4f08a699b8c8" providerId="ADAL" clId="{5589F596-EE76-42B5-8430-0657D89CEE6B}" dt="2023-08-29T18:27:52.358" v="96" actId="47"/>
        <pc:sldMkLst>
          <pc:docMk/>
          <pc:sldMk cId="2461604568" sldId="284"/>
        </pc:sldMkLst>
      </pc:sldChg>
      <pc:sldChg chg="del">
        <pc:chgData name="JHEYSON FABIAN VILLAVISAN BUITRAGO" userId="e5ced5c2-d787-455d-b115-4f08a699b8c8" providerId="ADAL" clId="{5589F596-EE76-42B5-8430-0657D89CEE6B}" dt="2023-08-29T18:27:52.358" v="96" actId="47"/>
        <pc:sldMkLst>
          <pc:docMk/>
          <pc:sldMk cId="3016581845" sldId="285"/>
        </pc:sldMkLst>
      </pc:sldChg>
      <pc:sldChg chg="del">
        <pc:chgData name="JHEYSON FABIAN VILLAVISAN BUITRAGO" userId="e5ced5c2-d787-455d-b115-4f08a699b8c8" providerId="ADAL" clId="{5589F596-EE76-42B5-8430-0657D89CEE6B}" dt="2023-08-29T18:27:52.358" v="96" actId="47"/>
        <pc:sldMkLst>
          <pc:docMk/>
          <pc:sldMk cId="2611572295" sldId="286"/>
        </pc:sldMkLst>
      </pc:sldChg>
    </pc:docChg>
  </pc:docChgLst>
  <pc:docChgLst>
    <pc:chgData name="FABIAN PALACIO ARANGO" userId="S::fpalacioa@itc.edu.co::0e2bfb71-32b6-4edd-85c7-a9cbf704e9d1" providerId="AD" clId="Web-{CA1A62E4-186B-A9AA-2055-2FB961D828AF}"/>
    <pc:docChg chg="modSld">
      <pc:chgData name="FABIAN PALACIO ARANGO" userId="S::fpalacioa@itc.edu.co::0e2bfb71-32b6-4edd-85c7-a9cbf704e9d1" providerId="AD" clId="Web-{CA1A62E4-186B-A9AA-2055-2FB961D828AF}" dt="2023-08-30T01:35:30.919" v="0" actId="1076"/>
      <pc:docMkLst>
        <pc:docMk/>
      </pc:docMkLst>
      <pc:sldChg chg="modSp">
        <pc:chgData name="FABIAN PALACIO ARANGO" userId="S::fpalacioa@itc.edu.co::0e2bfb71-32b6-4edd-85c7-a9cbf704e9d1" providerId="AD" clId="Web-{CA1A62E4-186B-A9AA-2055-2FB961D828AF}" dt="2023-08-30T01:35:30.919" v="0" actId="1076"/>
        <pc:sldMkLst>
          <pc:docMk/>
          <pc:sldMk cId="2152738375" sldId="279"/>
        </pc:sldMkLst>
        <pc:spChg chg="mod">
          <ac:chgData name="FABIAN PALACIO ARANGO" userId="S::fpalacioa@itc.edu.co::0e2bfb71-32b6-4edd-85c7-a9cbf704e9d1" providerId="AD" clId="Web-{CA1A62E4-186B-A9AA-2055-2FB961D828AF}" dt="2023-08-30T01:35:30.919" v="0" actId="1076"/>
          <ac:spMkLst>
            <pc:docMk/>
            <pc:sldMk cId="2152738375" sldId="279"/>
            <ac:spMk id="16" creationId="{61C30305-C78C-F687-635F-1E0E3726D49F}"/>
          </ac:spMkLst>
        </pc:spChg>
      </pc:sldChg>
    </pc:docChg>
  </pc:docChgLst>
  <pc:docChgLst>
    <pc:chgData name="DIEGO ALEJANDRO RODRIGUEZ GOMEZ" userId="S::darodriguezgo@itc.edu.co::1e2337d8-8fab-437d-a653-fa453b036901" providerId="AD" clId="Web-{B2D140DC-0ADC-0358-74AE-A8235C65B453}"/>
    <pc:docChg chg="modSld">
      <pc:chgData name="DIEGO ALEJANDRO RODRIGUEZ GOMEZ" userId="S::darodriguezgo@itc.edu.co::1e2337d8-8fab-437d-a653-fa453b036901" providerId="AD" clId="Web-{B2D140DC-0ADC-0358-74AE-A8235C65B453}" dt="2024-11-13T01:25:59.424" v="1" actId="1076"/>
      <pc:docMkLst>
        <pc:docMk/>
      </pc:docMkLst>
      <pc:sldChg chg="modSp">
        <pc:chgData name="DIEGO ALEJANDRO RODRIGUEZ GOMEZ" userId="S::darodriguezgo@itc.edu.co::1e2337d8-8fab-437d-a653-fa453b036901" providerId="AD" clId="Web-{B2D140DC-0ADC-0358-74AE-A8235C65B453}" dt="2024-11-13T01:25:59.424" v="1" actId="1076"/>
        <pc:sldMkLst>
          <pc:docMk/>
          <pc:sldMk cId="2186780647" sldId="293"/>
        </pc:sldMkLst>
        <pc:picChg chg="mod">
          <ac:chgData name="DIEGO ALEJANDRO RODRIGUEZ GOMEZ" userId="S::darodriguezgo@itc.edu.co::1e2337d8-8fab-437d-a653-fa453b036901" providerId="AD" clId="Web-{B2D140DC-0ADC-0358-74AE-A8235C65B453}" dt="2024-11-13T01:25:59.424" v="1" actId="1076"/>
          <ac:picMkLst>
            <pc:docMk/>
            <pc:sldMk cId="2186780647" sldId="293"/>
            <ac:picMk id="4" creationId="{D5EBE4A3-440E-7D9C-9E0F-82EC4A9CDB73}"/>
          </ac:picMkLst>
        </pc:picChg>
      </pc:sldChg>
    </pc:docChg>
  </pc:docChgLst>
  <pc:docChgLst>
    <pc:chgData name="AGUSTIN FRACICA PALOMINO" userId="S::afracicap@itc.edu.co::0a77e74f-205c-40aa-ae05-cc1f8fadd42a" providerId="AD" clId="Web-{DA6176B3-2244-184F-B40F-70770AA60B31}"/>
    <pc:docChg chg="sldOrd">
      <pc:chgData name="AGUSTIN FRACICA PALOMINO" userId="S::afracicap@itc.edu.co::0a77e74f-205c-40aa-ae05-cc1f8fadd42a" providerId="AD" clId="Web-{DA6176B3-2244-184F-B40F-70770AA60B31}" dt="2024-06-05T01:26:10.670" v="0"/>
      <pc:docMkLst>
        <pc:docMk/>
      </pc:docMkLst>
      <pc:sldChg chg="ord">
        <pc:chgData name="AGUSTIN FRACICA PALOMINO" userId="S::afracicap@itc.edu.co::0a77e74f-205c-40aa-ae05-cc1f8fadd42a" providerId="AD" clId="Web-{DA6176B3-2244-184F-B40F-70770AA60B31}" dt="2024-06-05T01:26:10.670" v="0"/>
        <pc:sldMkLst>
          <pc:docMk/>
          <pc:sldMk cId="2260539779" sldId="281"/>
        </pc:sldMkLst>
      </pc:sldChg>
    </pc:docChg>
  </pc:docChgLst>
  <pc:docChgLst>
    <pc:chgData name="Usuario invitado" userId="S::urn:spo:anon#6bd7c26c65bd2cdbcdee62a10f47a261720ad772aa58bea8cbf17d636119b139::" providerId="AD" clId="Web-{5BD6A762-DC40-433F-97F4-2B0AA42F2B8D}"/>
    <pc:docChg chg="modSld sldOrd">
      <pc:chgData name="Usuario invitado" userId="S::urn:spo:anon#6bd7c26c65bd2cdbcdee62a10f47a261720ad772aa58bea8cbf17d636119b139::" providerId="AD" clId="Web-{5BD6A762-DC40-433F-97F4-2B0AA42F2B8D}" dt="2023-10-18T02:20:58.623" v="1" actId="1076"/>
      <pc:docMkLst>
        <pc:docMk/>
      </pc:docMkLst>
      <pc:sldChg chg="modSp">
        <pc:chgData name="Usuario invitado" userId="S::urn:spo:anon#6bd7c26c65bd2cdbcdee62a10f47a261720ad772aa58bea8cbf17d636119b139::" providerId="AD" clId="Web-{5BD6A762-DC40-433F-97F4-2B0AA42F2B8D}" dt="2023-10-18T02:20:58.623" v="1" actId="1076"/>
        <pc:sldMkLst>
          <pc:docMk/>
          <pc:sldMk cId="3501649082" sldId="282"/>
        </pc:sldMkLst>
        <pc:spChg chg="mod">
          <ac:chgData name="Usuario invitado" userId="S::urn:spo:anon#6bd7c26c65bd2cdbcdee62a10f47a261720ad772aa58bea8cbf17d636119b139::" providerId="AD" clId="Web-{5BD6A762-DC40-433F-97F4-2B0AA42F2B8D}" dt="2023-10-18T02:20:58.623" v="1" actId="1076"/>
          <ac:spMkLst>
            <pc:docMk/>
            <pc:sldMk cId="3501649082" sldId="282"/>
            <ac:spMk id="9" creationId="{8212E71F-009F-8267-40A4-B77DDB8ED45B}"/>
          </ac:spMkLst>
        </pc:spChg>
      </pc:sldChg>
      <pc:sldChg chg="ord">
        <pc:chgData name="Usuario invitado" userId="S::urn:spo:anon#6bd7c26c65bd2cdbcdee62a10f47a261720ad772aa58bea8cbf17d636119b139::" providerId="AD" clId="Web-{5BD6A762-DC40-433F-97F4-2B0AA42F2B8D}" dt="2023-10-18T02:15:14.879" v="0"/>
        <pc:sldMkLst>
          <pc:docMk/>
          <pc:sldMk cId="1298072685" sldId="290"/>
        </pc:sldMkLst>
      </pc:sldChg>
    </pc:docChg>
  </pc:docChgLst>
  <pc:docChgLst>
    <pc:chgData name="JHEYSON FABIAN VILLAVISAN BUITRAGO" userId="S::jfvillavisanb@itc.edu.co::e5ced5c2-d787-455d-b115-4f08a699b8c8" providerId="AD" clId="Web-{7629F1B0-E809-E6EB-BC03-307B64803CCD}"/>
    <pc:docChg chg="modSld">
      <pc:chgData name="JHEYSON FABIAN VILLAVISAN BUITRAGO" userId="S::jfvillavisanb@itc.edu.co::e5ced5c2-d787-455d-b115-4f08a699b8c8" providerId="AD" clId="Web-{7629F1B0-E809-E6EB-BC03-307B64803CCD}" dt="2023-09-13T00:26:59.219" v="17"/>
      <pc:docMkLst>
        <pc:docMk/>
      </pc:docMkLst>
      <pc:sldChg chg="modSp">
        <pc:chgData name="JHEYSON FABIAN VILLAVISAN BUITRAGO" userId="S::jfvillavisanb@itc.edu.co::e5ced5c2-d787-455d-b115-4f08a699b8c8" providerId="AD" clId="Web-{7629F1B0-E809-E6EB-BC03-307B64803CCD}" dt="2023-09-13T00:26:59.219" v="17"/>
        <pc:sldMkLst>
          <pc:docMk/>
          <pc:sldMk cId="1337945214" sldId="276"/>
        </pc:sldMkLst>
        <pc:spChg chg="mod ord">
          <ac:chgData name="JHEYSON FABIAN VILLAVISAN BUITRAGO" userId="S::jfvillavisanb@itc.edu.co::e5ced5c2-d787-455d-b115-4f08a699b8c8" providerId="AD" clId="Web-{7629F1B0-E809-E6EB-BC03-307B64803CCD}" dt="2023-09-13T00:26:59.219" v="17"/>
          <ac:spMkLst>
            <pc:docMk/>
            <pc:sldMk cId="1337945214" sldId="276"/>
            <ac:spMk id="2" creationId="{8B0794F0-6500-1A1C-3C13-CAFA1EE7248A}"/>
          </ac:spMkLst>
        </pc:spChg>
        <pc:spChg chg="mod">
          <ac:chgData name="JHEYSON FABIAN VILLAVISAN BUITRAGO" userId="S::jfvillavisanb@itc.edu.co::e5ced5c2-d787-455d-b115-4f08a699b8c8" providerId="AD" clId="Web-{7629F1B0-E809-E6EB-BC03-307B64803CCD}" dt="2023-09-13T00:26:34.515" v="16" actId="20577"/>
          <ac:spMkLst>
            <pc:docMk/>
            <pc:sldMk cId="1337945214" sldId="276"/>
            <ac:spMk id="16" creationId="{61C30305-C78C-F687-635F-1E0E3726D49F}"/>
          </ac:spMkLst>
        </pc:spChg>
      </pc:sldChg>
    </pc:docChg>
  </pc:docChgLst>
  <pc:docChgLst>
    <pc:chgData name="JHEYSON FABIAN VILLAVISAN BUITRAGO" userId="e5ced5c2-d787-455d-b115-4f08a699b8c8" providerId="ADAL" clId="{CD7FAFD9-64CF-4C8A-BD35-09AD30AE3641}"/>
    <pc:docChg chg="undo custSel addSld delSld modSld modSection">
      <pc:chgData name="JHEYSON FABIAN VILLAVISAN BUITRAGO" userId="e5ced5c2-d787-455d-b115-4f08a699b8c8" providerId="ADAL" clId="{CD7FAFD9-64CF-4C8A-BD35-09AD30AE3641}" dt="2023-09-26T20:43:44.287" v="1435" actId="20577"/>
      <pc:docMkLst>
        <pc:docMk/>
      </pc:docMkLst>
      <pc:sldChg chg="modSp mod">
        <pc:chgData name="JHEYSON FABIAN VILLAVISAN BUITRAGO" userId="e5ced5c2-d787-455d-b115-4f08a699b8c8" providerId="ADAL" clId="{CD7FAFD9-64CF-4C8A-BD35-09AD30AE3641}" dt="2023-09-26T19:06:29.231" v="130" actId="13926"/>
        <pc:sldMkLst>
          <pc:docMk/>
          <pc:sldMk cId="2505371292" sldId="270"/>
        </pc:sldMkLst>
        <pc:graphicFrameChg chg="modGraphic">
          <ac:chgData name="JHEYSON FABIAN VILLAVISAN BUITRAGO" userId="e5ced5c2-d787-455d-b115-4f08a699b8c8" providerId="ADAL" clId="{CD7FAFD9-64CF-4C8A-BD35-09AD30AE3641}" dt="2023-09-26T19:06:29.231" v="130" actId="13926"/>
          <ac:graphicFrameMkLst>
            <pc:docMk/>
            <pc:sldMk cId="2505371292" sldId="270"/>
            <ac:graphicFrameMk id="6" creationId="{133EF18E-2D8B-DFE6-6A74-265F84B75655}"/>
          </ac:graphicFrameMkLst>
        </pc:graphicFrameChg>
      </pc:sldChg>
      <pc:sldChg chg="addSp delSp modSp mod">
        <pc:chgData name="JHEYSON FABIAN VILLAVISAN BUITRAGO" userId="e5ced5c2-d787-455d-b115-4f08a699b8c8" providerId="ADAL" clId="{CD7FAFD9-64CF-4C8A-BD35-09AD30AE3641}" dt="2023-09-26T19:18:35.121" v="357" actId="20577"/>
        <pc:sldMkLst>
          <pc:docMk/>
          <pc:sldMk cId="3709177429" sldId="274"/>
        </pc:sldMkLst>
        <pc:spChg chg="add del mod">
          <ac:chgData name="JHEYSON FABIAN VILLAVISAN BUITRAGO" userId="e5ced5c2-d787-455d-b115-4f08a699b8c8" providerId="ADAL" clId="{CD7FAFD9-64CF-4C8A-BD35-09AD30AE3641}" dt="2023-09-26T18:46:27.970" v="29" actId="478"/>
          <ac:spMkLst>
            <pc:docMk/>
            <pc:sldMk cId="3709177429" sldId="274"/>
            <ac:spMk id="3" creationId="{55330EAE-0520-29A0-09CD-04463895F0B3}"/>
          </ac:spMkLst>
        </pc:spChg>
        <pc:spChg chg="mod">
          <ac:chgData name="JHEYSON FABIAN VILLAVISAN BUITRAGO" userId="e5ced5c2-d787-455d-b115-4f08a699b8c8" providerId="ADAL" clId="{CD7FAFD9-64CF-4C8A-BD35-09AD30AE3641}" dt="2023-09-26T19:18:35.121" v="357" actId="20577"/>
          <ac:spMkLst>
            <pc:docMk/>
            <pc:sldMk cId="3709177429" sldId="274"/>
            <ac:spMk id="10" creationId="{AF4E183E-A171-4923-A99E-D149888CEC37}"/>
          </ac:spMkLst>
        </pc:spChg>
        <pc:spChg chg="del mod">
          <ac:chgData name="JHEYSON FABIAN VILLAVISAN BUITRAGO" userId="e5ced5c2-d787-455d-b115-4f08a699b8c8" providerId="ADAL" clId="{CD7FAFD9-64CF-4C8A-BD35-09AD30AE3641}" dt="2023-09-26T18:46:24.811" v="28" actId="478"/>
          <ac:spMkLst>
            <pc:docMk/>
            <pc:sldMk cId="3709177429" sldId="274"/>
            <ac:spMk id="16" creationId="{61C30305-C78C-F687-635F-1E0E3726D49F}"/>
          </ac:spMkLst>
        </pc:spChg>
        <pc:picChg chg="add del mod">
          <ac:chgData name="JHEYSON FABIAN VILLAVISAN BUITRAGO" userId="e5ced5c2-d787-455d-b115-4f08a699b8c8" providerId="ADAL" clId="{CD7FAFD9-64CF-4C8A-BD35-09AD30AE3641}" dt="2023-09-26T19:01:54.066" v="62" actId="478"/>
          <ac:picMkLst>
            <pc:docMk/>
            <pc:sldMk cId="3709177429" sldId="274"/>
            <ac:picMk id="6" creationId="{ADD1C1F9-3E75-5AEB-7A7E-EEA0B265644C}"/>
          </ac:picMkLst>
        </pc:picChg>
        <pc:picChg chg="add del mod">
          <ac:chgData name="JHEYSON FABIAN VILLAVISAN BUITRAGO" userId="e5ced5c2-d787-455d-b115-4f08a699b8c8" providerId="ADAL" clId="{CD7FAFD9-64CF-4C8A-BD35-09AD30AE3641}" dt="2023-09-26T19:01:55.847" v="63" actId="478"/>
          <ac:picMkLst>
            <pc:docMk/>
            <pc:sldMk cId="3709177429" sldId="274"/>
            <ac:picMk id="8" creationId="{CD8AF81D-A27A-8D80-E937-E35A3F59B64A}"/>
          </ac:picMkLst>
        </pc:picChg>
        <pc:picChg chg="add del mod">
          <ac:chgData name="JHEYSON FABIAN VILLAVISAN BUITRAGO" userId="e5ced5c2-d787-455d-b115-4f08a699b8c8" providerId="ADAL" clId="{CD7FAFD9-64CF-4C8A-BD35-09AD30AE3641}" dt="2023-09-26T19:01:56.345" v="64" actId="478"/>
          <ac:picMkLst>
            <pc:docMk/>
            <pc:sldMk cId="3709177429" sldId="274"/>
            <ac:picMk id="11" creationId="{BB7EA462-FD69-38B2-8C43-4E16A07C35AA}"/>
          </ac:picMkLst>
        </pc:picChg>
        <pc:picChg chg="add mod">
          <ac:chgData name="JHEYSON FABIAN VILLAVISAN BUITRAGO" userId="e5ced5c2-d787-455d-b115-4f08a699b8c8" providerId="ADAL" clId="{CD7FAFD9-64CF-4C8A-BD35-09AD30AE3641}" dt="2023-09-26T19:02:01.568" v="68" actId="14100"/>
          <ac:picMkLst>
            <pc:docMk/>
            <pc:sldMk cId="3709177429" sldId="274"/>
            <ac:picMk id="13" creationId="{7636F81D-D7A7-D5E6-2039-EED19FC9F423}"/>
          </ac:picMkLst>
        </pc:picChg>
        <pc:picChg chg="add mod">
          <ac:chgData name="JHEYSON FABIAN VILLAVISAN BUITRAGO" userId="e5ced5c2-d787-455d-b115-4f08a699b8c8" providerId="ADAL" clId="{CD7FAFD9-64CF-4C8A-BD35-09AD30AE3641}" dt="2023-09-26T19:02:38.282" v="72" actId="14100"/>
          <ac:picMkLst>
            <pc:docMk/>
            <pc:sldMk cId="3709177429" sldId="274"/>
            <ac:picMk id="17" creationId="{7DD8B9A1-E60B-E22B-A322-B6DEC8C3621A}"/>
          </ac:picMkLst>
        </pc:picChg>
        <pc:picChg chg="add mod">
          <ac:chgData name="JHEYSON FABIAN VILLAVISAN BUITRAGO" userId="e5ced5c2-d787-455d-b115-4f08a699b8c8" providerId="ADAL" clId="{CD7FAFD9-64CF-4C8A-BD35-09AD30AE3641}" dt="2023-09-26T19:03:06.250" v="76" actId="14100"/>
          <ac:picMkLst>
            <pc:docMk/>
            <pc:sldMk cId="3709177429" sldId="274"/>
            <ac:picMk id="19" creationId="{88E32653-C8EF-C7D9-240D-3F50EDA57B55}"/>
          </ac:picMkLst>
        </pc:picChg>
      </pc:sldChg>
      <pc:sldChg chg="modSp mod">
        <pc:chgData name="JHEYSON FABIAN VILLAVISAN BUITRAGO" userId="e5ced5c2-d787-455d-b115-4f08a699b8c8" providerId="ADAL" clId="{CD7FAFD9-64CF-4C8A-BD35-09AD30AE3641}" dt="2023-09-26T19:06:40.361" v="131" actId="1076"/>
        <pc:sldMkLst>
          <pc:docMk/>
          <pc:sldMk cId="1450893007" sldId="275"/>
        </pc:sldMkLst>
        <pc:spChg chg="mod">
          <ac:chgData name="JHEYSON FABIAN VILLAVISAN BUITRAGO" userId="e5ced5c2-d787-455d-b115-4f08a699b8c8" providerId="ADAL" clId="{CD7FAFD9-64CF-4C8A-BD35-09AD30AE3641}" dt="2023-09-26T19:06:40.361" v="131" actId="1076"/>
          <ac:spMkLst>
            <pc:docMk/>
            <pc:sldMk cId="1450893007" sldId="275"/>
            <ac:spMk id="4" creationId="{2C7E43D4-8286-4BEE-907B-3A35AE701C90}"/>
          </ac:spMkLst>
        </pc:spChg>
      </pc:sldChg>
      <pc:sldChg chg="del">
        <pc:chgData name="JHEYSON FABIAN VILLAVISAN BUITRAGO" userId="e5ced5c2-d787-455d-b115-4f08a699b8c8" providerId="ADAL" clId="{CD7FAFD9-64CF-4C8A-BD35-09AD30AE3641}" dt="2023-09-26T18:46:10.269" v="1" actId="47"/>
        <pc:sldMkLst>
          <pc:docMk/>
          <pc:sldMk cId="1337945214" sldId="276"/>
        </pc:sldMkLst>
      </pc:sldChg>
      <pc:sldChg chg="addSp delSp modSp add mod">
        <pc:chgData name="JHEYSON FABIAN VILLAVISAN BUITRAGO" userId="e5ced5c2-d787-455d-b115-4f08a699b8c8" providerId="ADAL" clId="{CD7FAFD9-64CF-4C8A-BD35-09AD30AE3641}" dt="2023-09-26T19:18:37.760" v="359" actId="20577"/>
        <pc:sldMkLst>
          <pc:docMk/>
          <pc:sldMk cId="3450069468" sldId="276"/>
        </pc:sldMkLst>
        <pc:spChg chg="mod">
          <ac:chgData name="JHEYSON FABIAN VILLAVISAN BUITRAGO" userId="e5ced5c2-d787-455d-b115-4f08a699b8c8" providerId="ADAL" clId="{CD7FAFD9-64CF-4C8A-BD35-09AD30AE3641}" dt="2023-09-26T19:18:37.760" v="359" actId="20577"/>
          <ac:spMkLst>
            <pc:docMk/>
            <pc:sldMk cId="3450069468" sldId="276"/>
            <ac:spMk id="10" creationId="{AF4E183E-A171-4923-A99E-D149888CEC37}"/>
          </ac:spMkLst>
        </pc:spChg>
        <pc:picChg chg="add del mod">
          <ac:chgData name="JHEYSON FABIAN VILLAVISAN BUITRAGO" userId="e5ced5c2-d787-455d-b115-4f08a699b8c8" providerId="ADAL" clId="{CD7FAFD9-64CF-4C8A-BD35-09AD30AE3641}" dt="2023-09-26T19:03:13.690" v="78" actId="478"/>
          <ac:picMkLst>
            <pc:docMk/>
            <pc:sldMk cId="3450069468" sldId="276"/>
            <ac:picMk id="3" creationId="{30309740-B091-9184-0D29-2A1C4896E5AC}"/>
          </ac:picMkLst>
        </pc:picChg>
        <pc:picChg chg="del">
          <ac:chgData name="JHEYSON FABIAN VILLAVISAN BUITRAGO" userId="e5ced5c2-d787-455d-b115-4f08a699b8c8" providerId="ADAL" clId="{CD7FAFD9-64CF-4C8A-BD35-09AD30AE3641}" dt="2023-09-26T19:03:13.131" v="77" actId="478"/>
          <ac:picMkLst>
            <pc:docMk/>
            <pc:sldMk cId="3450069468" sldId="276"/>
            <ac:picMk id="6" creationId="{ADD1C1F9-3E75-5AEB-7A7E-EEA0B265644C}"/>
          </ac:picMkLst>
        </pc:picChg>
        <pc:picChg chg="add del mod">
          <ac:chgData name="JHEYSON FABIAN VILLAVISAN BUITRAGO" userId="e5ced5c2-d787-455d-b115-4f08a699b8c8" providerId="ADAL" clId="{CD7FAFD9-64CF-4C8A-BD35-09AD30AE3641}" dt="2023-09-26T19:03:14.080" v="79" actId="478"/>
          <ac:picMkLst>
            <pc:docMk/>
            <pc:sldMk cId="3450069468" sldId="276"/>
            <ac:picMk id="7" creationId="{E4228947-CBB0-1BB6-1723-0F8766995693}"/>
          </ac:picMkLst>
        </pc:picChg>
        <pc:picChg chg="del">
          <ac:chgData name="JHEYSON FABIAN VILLAVISAN BUITRAGO" userId="e5ced5c2-d787-455d-b115-4f08a699b8c8" providerId="ADAL" clId="{CD7FAFD9-64CF-4C8A-BD35-09AD30AE3641}" dt="2023-09-26T18:59:56.969" v="49" actId="478"/>
          <ac:picMkLst>
            <pc:docMk/>
            <pc:sldMk cId="3450069468" sldId="276"/>
            <ac:picMk id="8" creationId="{CD8AF81D-A27A-8D80-E937-E35A3F59B64A}"/>
          </ac:picMkLst>
        </pc:picChg>
        <pc:picChg chg="add mod">
          <ac:chgData name="JHEYSON FABIAN VILLAVISAN BUITRAGO" userId="e5ced5c2-d787-455d-b115-4f08a699b8c8" providerId="ADAL" clId="{CD7FAFD9-64CF-4C8A-BD35-09AD30AE3641}" dt="2023-09-26T19:03:28.342" v="80"/>
          <ac:picMkLst>
            <pc:docMk/>
            <pc:sldMk cId="3450069468" sldId="276"/>
            <ac:picMk id="9" creationId="{34BA5AD9-24C0-7731-EFE5-29DE8269F0BE}"/>
          </ac:picMkLst>
        </pc:picChg>
        <pc:picChg chg="del">
          <ac:chgData name="JHEYSON FABIAN VILLAVISAN BUITRAGO" userId="e5ced5c2-d787-455d-b115-4f08a699b8c8" providerId="ADAL" clId="{CD7FAFD9-64CF-4C8A-BD35-09AD30AE3641}" dt="2023-09-26T18:59:29.939" v="48" actId="478"/>
          <ac:picMkLst>
            <pc:docMk/>
            <pc:sldMk cId="3450069468" sldId="276"/>
            <ac:picMk id="11" creationId="{BB7EA462-FD69-38B2-8C43-4E16A07C35AA}"/>
          </ac:picMkLst>
        </pc:picChg>
        <pc:picChg chg="add mod">
          <ac:chgData name="JHEYSON FABIAN VILLAVISAN BUITRAGO" userId="e5ced5c2-d787-455d-b115-4f08a699b8c8" providerId="ADAL" clId="{CD7FAFD9-64CF-4C8A-BD35-09AD30AE3641}" dt="2023-09-26T19:03:56.340" v="84" actId="14100"/>
          <ac:picMkLst>
            <pc:docMk/>
            <pc:sldMk cId="3450069468" sldId="276"/>
            <ac:picMk id="13" creationId="{F201CF85-41AF-50F1-4E97-D353EF5B914C}"/>
          </ac:picMkLst>
        </pc:picChg>
        <pc:picChg chg="add mod">
          <ac:chgData name="JHEYSON FABIAN VILLAVISAN BUITRAGO" userId="e5ced5c2-d787-455d-b115-4f08a699b8c8" providerId="ADAL" clId="{CD7FAFD9-64CF-4C8A-BD35-09AD30AE3641}" dt="2023-09-26T19:04:35.632" v="89" actId="14100"/>
          <ac:picMkLst>
            <pc:docMk/>
            <pc:sldMk cId="3450069468" sldId="276"/>
            <ac:picMk id="16" creationId="{4735914C-07EA-63A7-A889-0C6304A4932E}"/>
          </ac:picMkLst>
        </pc:picChg>
      </pc:sldChg>
      <pc:sldChg chg="addSp delSp modSp add mod">
        <pc:chgData name="JHEYSON FABIAN VILLAVISAN BUITRAGO" userId="e5ced5c2-d787-455d-b115-4f08a699b8c8" providerId="ADAL" clId="{CD7FAFD9-64CF-4C8A-BD35-09AD30AE3641}" dt="2023-09-26T19:18:40.517" v="361" actId="20577"/>
        <pc:sldMkLst>
          <pc:docMk/>
          <pc:sldMk cId="938517202" sldId="277"/>
        </pc:sldMkLst>
        <pc:spChg chg="mod">
          <ac:chgData name="JHEYSON FABIAN VILLAVISAN BUITRAGO" userId="e5ced5c2-d787-455d-b115-4f08a699b8c8" providerId="ADAL" clId="{CD7FAFD9-64CF-4C8A-BD35-09AD30AE3641}" dt="2023-09-26T19:18:40.517" v="361" actId="20577"/>
          <ac:spMkLst>
            <pc:docMk/>
            <pc:sldMk cId="938517202" sldId="277"/>
            <ac:spMk id="10" creationId="{AF4E183E-A171-4923-A99E-D149888CEC37}"/>
          </ac:spMkLst>
        </pc:spChg>
        <pc:picChg chg="del">
          <ac:chgData name="JHEYSON FABIAN VILLAVISAN BUITRAGO" userId="e5ced5c2-d787-455d-b115-4f08a699b8c8" providerId="ADAL" clId="{CD7FAFD9-64CF-4C8A-BD35-09AD30AE3641}" dt="2023-09-26T19:04:44.671" v="91" actId="478"/>
          <ac:picMkLst>
            <pc:docMk/>
            <pc:sldMk cId="938517202" sldId="277"/>
            <ac:picMk id="3" creationId="{30309740-B091-9184-0D29-2A1C4896E5AC}"/>
          </ac:picMkLst>
        </pc:picChg>
        <pc:picChg chg="add mod">
          <ac:chgData name="JHEYSON FABIAN VILLAVISAN BUITRAGO" userId="e5ced5c2-d787-455d-b115-4f08a699b8c8" providerId="ADAL" clId="{CD7FAFD9-64CF-4C8A-BD35-09AD30AE3641}" dt="2023-09-26T19:05:26.211" v="96" actId="1076"/>
          <ac:picMkLst>
            <pc:docMk/>
            <pc:sldMk cId="938517202" sldId="277"/>
            <ac:picMk id="4" creationId="{CF68BBE5-95F9-FC7D-F929-2DD841329DA9}"/>
          </ac:picMkLst>
        </pc:picChg>
        <pc:picChg chg="del">
          <ac:chgData name="JHEYSON FABIAN VILLAVISAN BUITRAGO" userId="e5ced5c2-d787-455d-b115-4f08a699b8c8" providerId="ADAL" clId="{CD7FAFD9-64CF-4C8A-BD35-09AD30AE3641}" dt="2023-09-26T19:04:44.095" v="90" actId="478"/>
          <ac:picMkLst>
            <pc:docMk/>
            <pc:sldMk cId="938517202" sldId="277"/>
            <ac:picMk id="6" creationId="{ADD1C1F9-3E75-5AEB-7A7E-EEA0B265644C}"/>
          </ac:picMkLst>
        </pc:picChg>
        <pc:picChg chg="del">
          <ac:chgData name="JHEYSON FABIAN VILLAVISAN BUITRAGO" userId="e5ced5c2-d787-455d-b115-4f08a699b8c8" providerId="ADAL" clId="{CD7FAFD9-64CF-4C8A-BD35-09AD30AE3641}" dt="2023-09-26T19:04:45.060" v="92" actId="478"/>
          <ac:picMkLst>
            <pc:docMk/>
            <pc:sldMk cId="938517202" sldId="277"/>
            <ac:picMk id="7" creationId="{E4228947-CBB0-1BB6-1723-0F8766995693}"/>
          </ac:picMkLst>
        </pc:picChg>
        <pc:picChg chg="add mod">
          <ac:chgData name="JHEYSON FABIAN VILLAVISAN BUITRAGO" userId="e5ced5c2-d787-455d-b115-4f08a699b8c8" providerId="ADAL" clId="{CD7FAFD9-64CF-4C8A-BD35-09AD30AE3641}" dt="2023-09-26T19:05:18.854" v="94"/>
          <ac:picMkLst>
            <pc:docMk/>
            <pc:sldMk cId="938517202" sldId="277"/>
            <ac:picMk id="8" creationId="{D4615798-F36E-9FDE-CCAE-49865332B850}"/>
          </ac:picMkLst>
        </pc:picChg>
        <pc:picChg chg="add mod">
          <ac:chgData name="JHEYSON FABIAN VILLAVISAN BUITRAGO" userId="e5ced5c2-d787-455d-b115-4f08a699b8c8" providerId="ADAL" clId="{CD7FAFD9-64CF-4C8A-BD35-09AD30AE3641}" dt="2023-09-26T19:06:03.897" v="101" actId="1076"/>
          <ac:picMkLst>
            <pc:docMk/>
            <pc:sldMk cId="938517202" sldId="277"/>
            <ac:picMk id="11" creationId="{AC93F48B-F981-1D46-468C-0ECD88956440}"/>
          </ac:picMkLst>
        </pc:picChg>
      </pc:sldChg>
      <pc:sldChg chg="del">
        <pc:chgData name="JHEYSON FABIAN VILLAVISAN BUITRAGO" userId="e5ced5c2-d787-455d-b115-4f08a699b8c8" providerId="ADAL" clId="{CD7FAFD9-64CF-4C8A-BD35-09AD30AE3641}" dt="2023-09-26T18:46:07.408" v="0" actId="47"/>
        <pc:sldMkLst>
          <pc:docMk/>
          <pc:sldMk cId="3289317891" sldId="277"/>
        </pc:sldMkLst>
      </pc:sldChg>
      <pc:sldChg chg="addSp delSp modSp add mod">
        <pc:chgData name="JHEYSON FABIAN VILLAVISAN BUITRAGO" userId="e5ced5c2-d787-455d-b115-4f08a699b8c8" providerId="ADAL" clId="{CD7FAFD9-64CF-4C8A-BD35-09AD30AE3641}" dt="2023-09-26T19:18:09.280" v="355" actId="1076"/>
        <pc:sldMkLst>
          <pc:docMk/>
          <pc:sldMk cId="5827500" sldId="278"/>
        </pc:sldMkLst>
        <pc:spChg chg="mod">
          <ac:chgData name="JHEYSON FABIAN VILLAVISAN BUITRAGO" userId="e5ced5c2-d787-455d-b115-4f08a699b8c8" providerId="ADAL" clId="{CD7FAFD9-64CF-4C8A-BD35-09AD30AE3641}" dt="2023-09-26T19:07:09.383" v="154" actId="20577"/>
          <ac:spMkLst>
            <pc:docMk/>
            <pc:sldMk cId="5827500" sldId="278"/>
            <ac:spMk id="2" creationId="{FB1B6180-BCA0-4F51-9F68-9E5BAB8A4FDC}"/>
          </ac:spMkLst>
        </pc:spChg>
        <pc:spChg chg="add mod">
          <ac:chgData name="JHEYSON FABIAN VILLAVISAN BUITRAGO" userId="e5ced5c2-d787-455d-b115-4f08a699b8c8" providerId="ADAL" clId="{CD7FAFD9-64CF-4C8A-BD35-09AD30AE3641}" dt="2023-09-26T19:18:09.280" v="355" actId="1076"/>
          <ac:spMkLst>
            <pc:docMk/>
            <pc:sldMk cId="5827500" sldId="278"/>
            <ac:spMk id="3" creationId="{ED94DC80-277A-F307-F8AF-66C1BDD68F86}"/>
          </ac:spMkLst>
        </pc:spChg>
        <pc:spChg chg="mod">
          <ac:chgData name="JHEYSON FABIAN VILLAVISAN BUITRAGO" userId="e5ced5c2-d787-455d-b115-4f08a699b8c8" providerId="ADAL" clId="{CD7FAFD9-64CF-4C8A-BD35-09AD30AE3641}" dt="2023-09-26T19:07:46.421" v="251" actId="20577"/>
          <ac:spMkLst>
            <pc:docMk/>
            <pc:sldMk cId="5827500" sldId="278"/>
            <ac:spMk id="4" creationId="{2C7E43D4-8286-4BEE-907B-3A35AE701C90}"/>
          </ac:spMkLst>
        </pc:spChg>
        <pc:spChg chg="mod">
          <ac:chgData name="JHEYSON FABIAN VILLAVISAN BUITRAGO" userId="e5ced5c2-d787-455d-b115-4f08a699b8c8" providerId="ADAL" clId="{CD7FAFD9-64CF-4C8A-BD35-09AD30AE3641}" dt="2023-09-26T19:07:50.048" v="252" actId="20577"/>
          <ac:spMkLst>
            <pc:docMk/>
            <pc:sldMk cId="5827500" sldId="278"/>
            <ac:spMk id="10" creationId="{AF4E183E-A171-4923-A99E-D149888CEC37}"/>
          </ac:spMkLst>
        </pc:spChg>
        <pc:picChg chg="del">
          <ac:chgData name="JHEYSON FABIAN VILLAVISAN BUITRAGO" userId="e5ced5c2-d787-455d-b115-4f08a699b8c8" providerId="ADAL" clId="{CD7FAFD9-64CF-4C8A-BD35-09AD30AE3641}" dt="2023-09-26T19:07:11.845" v="155" actId="478"/>
          <ac:picMkLst>
            <pc:docMk/>
            <pc:sldMk cId="5827500" sldId="278"/>
            <ac:picMk id="6" creationId="{46E1A899-6475-4C36-890B-85392BBFA904}"/>
          </ac:picMkLst>
        </pc:picChg>
      </pc:sldChg>
      <pc:sldChg chg="new del">
        <pc:chgData name="JHEYSON FABIAN VILLAVISAN BUITRAGO" userId="e5ced5c2-d787-455d-b115-4f08a699b8c8" providerId="ADAL" clId="{CD7FAFD9-64CF-4C8A-BD35-09AD30AE3641}" dt="2023-09-26T19:06:50.392" v="133" actId="680"/>
        <pc:sldMkLst>
          <pc:docMk/>
          <pc:sldMk cId="1682422455" sldId="278"/>
        </pc:sldMkLst>
      </pc:sldChg>
      <pc:sldChg chg="del">
        <pc:chgData name="JHEYSON FABIAN VILLAVISAN BUITRAGO" userId="e5ced5c2-d787-455d-b115-4f08a699b8c8" providerId="ADAL" clId="{CD7FAFD9-64CF-4C8A-BD35-09AD30AE3641}" dt="2023-09-26T18:46:07.408" v="0" actId="47"/>
        <pc:sldMkLst>
          <pc:docMk/>
          <pc:sldMk cId="2818467161" sldId="278"/>
        </pc:sldMkLst>
      </pc:sldChg>
      <pc:sldChg chg="delSp modSp add mod">
        <pc:chgData name="JHEYSON FABIAN VILLAVISAN BUITRAGO" userId="e5ced5c2-d787-455d-b115-4f08a699b8c8" providerId="ADAL" clId="{CD7FAFD9-64CF-4C8A-BD35-09AD30AE3641}" dt="2023-09-26T19:39:47.631" v="786" actId="1076"/>
        <pc:sldMkLst>
          <pc:docMk/>
          <pc:sldMk cId="2466727722" sldId="279"/>
        </pc:sldMkLst>
        <pc:spChg chg="mod">
          <ac:chgData name="JHEYSON FABIAN VILLAVISAN BUITRAGO" userId="e5ced5c2-d787-455d-b115-4f08a699b8c8" providerId="ADAL" clId="{CD7FAFD9-64CF-4C8A-BD35-09AD30AE3641}" dt="2023-09-26T19:39:47.631" v="786" actId="1076"/>
          <ac:spMkLst>
            <pc:docMk/>
            <pc:sldMk cId="2466727722" sldId="279"/>
            <ac:spMk id="2" creationId="{FB1B6180-BCA0-4F51-9F68-9E5BAB8A4FDC}"/>
          </ac:spMkLst>
        </pc:spChg>
        <pc:spChg chg="del">
          <ac:chgData name="JHEYSON FABIAN VILLAVISAN BUITRAGO" userId="e5ced5c2-d787-455d-b115-4f08a699b8c8" providerId="ADAL" clId="{CD7FAFD9-64CF-4C8A-BD35-09AD30AE3641}" dt="2023-09-26T19:09:10.900" v="306" actId="478"/>
          <ac:spMkLst>
            <pc:docMk/>
            <pc:sldMk cId="2466727722" sldId="279"/>
            <ac:spMk id="3" creationId="{ED94DC80-277A-F307-F8AF-66C1BDD68F86}"/>
          </ac:spMkLst>
        </pc:spChg>
        <pc:spChg chg="del mod">
          <ac:chgData name="JHEYSON FABIAN VILLAVISAN BUITRAGO" userId="e5ced5c2-d787-455d-b115-4f08a699b8c8" providerId="ADAL" clId="{CD7FAFD9-64CF-4C8A-BD35-09AD30AE3641}" dt="2023-09-26T19:09:01.530" v="270" actId="478"/>
          <ac:spMkLst>
            <pc:docMk/>
            <pc:sldMk cId="2466727722" sldId="279"/>
            <ac:spMk id="4" creationId="{2C7E43D4-8286-4BEE-907B-3A35AE701C90}"/>
          </ac:spMkLst>
        </pc:spChg>
        <pc:spChg chg="mod">
          <ac:chgData name="JHEYSON FABIAN VILLAVISAN BUITRAGO" userId="e5ced5c2-d787-455d-b115-4f08a699b8c8" providerId="ADAL" clId="{CD7FAFD9-64CF-4C8A-BD35-09AD30AE3641}" dt="2023-09-26T19:18:02.642" v="354" actId="20577"/>
          <ac:spMkLst>
            <pc:docMk/>
            <pc:sldMk cId="2466727722" sldId="279"/>
            <ac:spMk id="10" creationId="{AF4E183E-A171-4923-A99E-D149888CEC37}"/>
          </ac:spMkLst>
        </pc:spChg>
      </pc:sldChg>
      <pc:sldChg chg="addSp delSp modSp add mod modAnim">
        <pc:chgData name="JHEYSON FABIAN VILLAVISAN BUITRAGO" userId="e5ced5c2-d787-455d-b115-4f08a699b8c8" providerId="ADAL" clId="{CD7FAFD9-64CF-4C8A-BD35-09AD30AE3641}" dt="2023-09-26T20:13:31.671" v="1058"/>
        <pc:sldMkLst>
          <pc:docMk/>
          <pc:sldMk cId="1417635691" sldId="280"/>
        </pc:sldMkLst>
        <pc:spChg chg="add del mod">
          <ac:chgData name="JHEYSON FABIAN VILLAVISAN BUITRAGO" userId="e5ced5c2-d787-455d-b115-4f08a699b8c8" providerId="ADAL" clId="{CD7FAFD9-64CF-4C8A-BD35-09AD30AE3641}" dt="2023-09-26T19:32:27.077" v="514" actId="478"/>
          <ac:spMkLst>
            <pc:docMk/>
            <pc:sldMk cId="1417635691" sldId="280"/>
            <ac:spMk id="2" creationId="{7F32E3AE-7803-A9E1-DF5C-496B9E181366}"/>
          </ac:spMkLst>
        </pc:spChg>
        <pc:spChg chg="mod">
          <ac:chgData name="JHEYSON FABIAN VILLAVISAN BUITRAGO" userId="e5ced5c2-d787-455d-b115-4f08a699b8c8" providerId="ADAL" clId="{CD7FAFD9-64CF-4C8A-BD35-09AD30AE3641}" dt="2023-09-26T19:32:17.482" v="510" actId="20577"/>
          <ac:spMkLst>
            <pc:docMk/>
            <pc:sldMk cId="1417635691" sldId="280"/>
            <ac:spMk id="10" creationId="{AF4E183E-A171-4923-A99E-D149888CEC37}"/>
          </ac:spMkLst>
        </pc:spChg>
        <pc:spChg chg="add del mod">
          <ac:chgData name="JHEYSON FABIAN VILLAVISAN BUITRAGO" userId="e5ced5c2-d787-455d-b115-4f08a699b8c8" providerId="ADAL" clId="{CD7FAFD9-64CF-4C8A-BD35-09AD30AE3641}" dt="2023-09-26T19:32:27.077" v="514" actId="478"/>
          <ac:spMkLst>
            <pc:docMk/>
            <pc:sldMk cId="1417635691" sldId="280"/>
            <ac:spMk id="17" creationId="{88CC9093-A521-8241-02F4-15A4E589A940}"/>
          </ac:spMkLst>
        </pc:spChg>
        <pc:spChg chg="add del mod">
          <ac:chgData name="JHEYSON FABIAN VILLAVISAN BUITRAGO" userId="e5ced5c2-d787-455d-b115-4f08a699b8c8" providerId="ADAL" clId="{CD7FAFD9-64CF-4C8A-BD35-09AD30AE3641}" dt="2023-09-26T19:32:27.077" v="514" actId="478"/>
          <ac:spMkLst>
            <pc:docMk/>
            <pc:sldMk cId="1417635691" sldId="280"/>
            <ac:spMk id="20" creationId="{CD954048-7205-0099-A8EF-ABF9A45B29A6}"/>
          </ac:spMkLst>
        </pc:spChg>
        <pc:spChg chg="add del mod">
          <ac:chgData name="JHEYSON FABIAN VILLAVISAN BUITRAGO" userId="e5ced5c2-d787-455d-b115-4f08a699b8c8" providerId="ADAL" clId="{CD7FAFD9-64CF-4C8A-BD35-09AD30AE3641}" dt="2023-09-26T19:21:50.819" v="434"/>
          <ac:spMkLst>
            <pc:docMk/>
            <pc:sldMk cId="1417635691" sldId="280"/>
            <ac:spMk id="27" creationId="{C8F9E79A-387C-9766-6CDD-91159A25F8FA}"/>
          </ac:spMkLst>
        </pc:spChg>
        <pc:spChg chg="add del mod">
          <ac:chgData name="JHEYSON FABIAN VILLAVISAN BUITRAGO" userId="e5ced5c2-d787-455d-b115-4f08a699b8c8" providerId="ADAL" clId="{CD7FAFD9-64CF-4C8A-BD35-09AD30AE3641}" dt="2023-09-26T19:32:27.077" v="514" actId="478"/>
          <ac:spMkLst>
            <pc:docMk/>
            <pc:sldMk cId="1417635691" sldId="280"/>
            <ac:spMk id="28" creationId="{2CFF15E6-5C3C-6E94-19A7-F944A9E1FED3}"/>
          </ac:spMkLst>
        </pc:spChg>
        <pc:spChg chg="add del mod">
          <ac:chgData name="JHEYSON FABIAN VILLAVISAN BUITRAGO" userId="e5ced5c2-d787-455d-b115-4f08a699b8c8" providerId="ADAL" clId="{CD7FAFD9-64CF-4C8A-BD35-09AD30AE3641}" dt="2023-09-26T19:32:27.077" v="514" actId="478"/>
          <ac:spMkLst>
            <pc:docMk/>
            <pc:sldMk cId="1417635691" sldId="280"/>
            <ac:spMk id="29" creationId="{18110B85-CC4A-ABEE-CA60-BDC261D49D87}"/>
          </ac:spMkLst>
        </pc:spChg>
        <pc:spChg chg="add mod">
          <ac:chgData name="JHEYSON FABIAN VILLAVISAN BUITRAGO" userId="e5ced5c2-d787-455d-b115-4f08a699b8c8" providerId="ADAL" clId="{CD7FAFD9-64CF-4C8A-BD35-09AD30AE3641}" dt="2023-09-26T19:33:03.450" v="663" actId="20577"/>
          <ac:spMkLst>
            <pc:docMk/>
            <pc:sldMk cId="1417635691" sldId="280"/>
            <ac:spMk id="30" creationId="{D1245113-BC41-0105-FDA3-B11FA5186AEF}"/>
          </ac:spMkLst>
        </pc:spChg>
        <pc:picChg chg="del">
          <ac:chgData name="JHEYSON FABIAN VILLAVISAN BUITRAGO" userId="e5ced5c2-d787-455d-b115-4f08a699b8c8" providerId="ADAL" clId="{CD7FAFD9-64CF-4C8A-BD35-09AD30AE3641}" dt="2023-09-26T19:18:49.012" v="366" actId="478"/>
          <ac:picMkLst>
            <pc:docMk/>
            <pc:sldMk cId="1417635691" sldId="280"/>
            <ac:picMk id="4" creationId="{CF68BBE5-95F9-FC7D-F929-2DD841329DA9}"/>
          </ac:picMkLst>
        </pc:picChg>
        <pc:picChg chg="del">
          <ac:chgData name="JHEYSON FABIAN VILLAVISAN BUITRAGO" userId="e5ced5c2-d787-455d-b115-4f08a699b8c8" providerId="ADAL" clId="{CD7FAFD9-64CF-4C8A-BD35-09AD30AE3641}" dt="2023-09-26T19:18:48.557" v="365" actId="478"/>
          <ac:picMkLst>
            <pc:docMk/>
            <pc:sldMk cId="1417635691" sldId="280"/>
            <ac:picMk id="8" creationId="{D4615798-F36E-9FDE-CCAE-49865332B850}"/>
          </ac:picMkLst>
        </pc:picChg>
        <pc:picChg chg="del">
          <ac:chgData name="JHEYSON FABIAN VILLAVISAN BUITRAGO" userId="e5ced5c2-d787-455d-b115-4f08a699b8c8" providerId="ADAL" clId="{CD7FAFD9-64CF-4C8A-BD35-09AD30AE3641}" dt="2023-09-26T19:18:51.345" v="367" actId="478"/>
          <ac:picMkLst>
            <pc:docMk/>
            <pc:sldMk cId="1417635691" sldId="280"/>
            <ac:picMk id="11" creationId="{AC93F48B-F981-1D46-468C-0ECD88956440}"/>
          </ac:picMkLst>
        </pc:picChg>
        <pc:picChg chg="add del mod">
          <ac:chgData name="JHEYSON FABIAN VILLAVISAN BUITRAGO" userId="e5ced5c2-d787-455d-b115-4f08a699b8c8" providerId="ADAL" clId="{CD7FAFD9-64CF-4C8A-BD35-09AD30AE3641}" dt="2023-09-26T19:32:23.630" v="512" actId="478"/>
          <ac:picMkLst>
            <pc:docMk/>
            <pc:sldMk cId="1417635691" sldId="280"/>
            <ac:picMk id="15" creationId="{59B1DA6F-B8E2-7F14-1E12-E15935ADE5AB}"/>
          </ac:picMkLst>
        </pc:picChg>
        <pc:picChg chg="add del mod">
          <ac:chgData name="JHEYSON FABIAN VILLAVISAN BUITRAGO" userId="e5ced5c2-d787-455d-b115-4f08a699b8c8" providerId="ADAL" clId="{CD7FAFD9-64CF-4C8A-BD35-09AD30AE3641}" dt="2023-09-26T19:32:24.472" v="513" actId="478"/>
          <ac:picMkLst>
            <pc:docMk/>
            <pc:sldMk cId="1417635691" sldId="280"/>
            <ac:picMk id="16" creationId="{56199F3D-EF6E-18E6-6805-E6FCD72F3639}"/>
          </ac:picMkLst>
        </pc:picChg>
        <pc:picChg chg="add del mod">
          <ac:chgData name="JHEYSON FABIAN VILLAVISAN BUITRAGO" userId="e5ced5c2-d787-455d-b115-4f08a699b8c8" providerId="ADAL" clId="{CD7FAFD9-64CF-4C8A-BD35-09AD30AE3641}" dt="2023-09-26T19:21:08.489" v="424"/>
          <ac:picMkLst>
            <pc:docMk/>
            <pc:sldMk cId="1417635691" sldId="280"/>
            <ac:picMk id="21" creationId="{6CDFFC21-F8C5-D5D3-C6CE-251BBF4FA75C}"/>
          </ac:picMkLst>
        </pc:picChg>
        <pc:picChg chg="add del mod">
          <ac:chgData name="JHEYSON FABIAN VILLAVISAN BUITRAGO" userId="e5ced5c2-d787-455d-b115-4f08a699b8c8" providerId="ADAL" clId="{CD7FAFD9-64CF-4C8A-BD35-09AD30AE3641}" dt="2023-09-26T19:32:27.077" v="514" actId="478"/>
          <ac:picMkLst>
            <pc:docMk/>
            <pc:sldMk cId="1417635691" sldId="280"/>
            <ac:picMk id="22" creationId="{69F36BE5-E3B6-1BB1-711C-9BF6619EE6FB}"/>
          </ac:picMkLst>
        </pc:picChg>
        <pc:picChg chg="add mod">
          <ac:chgData name="JHEYSON FABIAN VILLAVISAN BUITRAGO" userId="e5ced5c2-d787-455d-b115-4f08a699b8c8" providerId="ADAL" clId="{CD7FAFD9-64CF-4C8A-BD35-09AD30AE3641}" dt="2023-09-26T19:33:13.919" v="665" actId="1076"/>
          <ac:picMkLst>
            <pc:docMk/>
            <pc:sldMk cId="1417635691" sldId="280"/>
            <ac:picMk id="31" creationId="{6D860AD0-AEF7-EBDF-0409-E9CBA9ABD704}"/>
          </ac:picMkLst>
        </pc:picChg>
        <pc:picChg chg="add mod">
          <ac:chgData name="JHEYSON FABIAN VILLAVISAN BUITRAGO" userId="e5ced5c2-d787-455d-b115-4f08a699b8c8" providerId="ADAL" clId="{CD7FAFD9-64CF-4C8A-BD35-09AD30AE3641}" dt="2023-09-26T19:33:24.989" v="669" actId="1076"/>
          <ac:picMkLst>
            <pc:docMk/>
            <pc:sldMk cId="1417635691" sldId="280"/>
            <ac:picMk id="32" creationId="{674E7F9C-A866-CA46-37EB-C263C1816926}"/>
          </ac:picMkLst>
        </pc:picChg>
        <pc:picChg chg="add del mod">
          <ac:chgData name="JHEYSON FABIAN VILLAVISAN BUITRAGO" userId="e5ced5c2-d787-455d-b115-4f08a699b8c8" providerId="ADAL" clId="{CD7FAFD9-64CF-4C8A-BD35-09AD30AE3641}" dt="2023-09-26T19:38:32.878" v="676" actId="478"/>
          <ac:picMkLst>
            <pc:docMk/>
            <pc:sldMk cId="1417635691" sldId="280"/>
            <ac:picMk id="33" creationId="{91DBEA4F-15C7-C944-7F51-CCB1F8BE1741}"/>
          </ac:picMkLst>
        </pc:picChg>
        <pc:picChg chg="add del mod">
          <ac:chgData name="JHEYSON FABIAN VILLAVISAN BUITRAGO" userId="e5ced5c2-d787-455d-b115-4f08a699b8c8" providerId="ADAL" clId="{CD7FAFD9-64CF-4C8A-BD35-09AD30AE3641}" dt="2023-09-26T19:40:17.211" v="789" actId="478"/>
          <ac:picMkLst>
            <pc:docMk/>
            <pc:sldMk cId="1417635691" sldId="280"/>
            <ac:picMk id="35" creationId="{F06930BE-375B-2C4D-DD92-7FF3A37657F3}"/>
          </ac:picMkLst>
        </pc:picChg>
        <pc:picChg chg="add mod">
          <ac:chgData name="JHEYSON FABIAN VILLAVISAN BUITRAGO" userId="e5ced5c2-d787-455d-b115-4f08a699b8c8" providerId="ADAL" clId="{CD7FAFD9-64CF-4C8A-BD35-09AD30AE3641}" dt="2023-09-26T19:40:23.191" v="792" actId="1076"/>
          <ac:picMkLst>
            <pc:docMk/>
            <pc:sldMk cId="1417635691" sldId="280"/>
            <ac:picMk id="36" creationId="{D28931E9-E0E4-FFB7-5C3A-38862370E2F0}"/>
          </ac:picMkLst>
        </pc:picChg>
        <pc:picChg chg="add mod">
          <ac:chgData name="JHEYSON FABIAN VILLAVISAN BUITRAGO" userId="e5ced5c2-d787-455d-b115-4f08a699b8c8" providerId="ADAL" clId="{CD7FAFD9-64CF-4C8A-BD35-09AD30AE3641}" dt="2023-09-26T19:40:46.340" v="798" actId="1076"/>
          <ac:picMkLst>
            <pc:docMk/>
            <pc:sldMk cId="1417635691" sldId="280"/>
            <ac:picMk id="38" creationId="{DD0345B2-7671-5D73-55AD-18A965B0E94F}"/>
          </ac:picMkLst>
        </pc:picChg>
        <pc:picChg chg="add mod">
          <ac:chgData name="JHEYSON FABIAN VILLAVISAN BUITRAGO" userId="e5ced5c2-d787-455d-b115-4f08a699b8c8" providerId="ADAL" clId="{CD7FAFD9-64CF-4C8A-BD35-09AD30AE3641}" dt="2023-09-26T19:40:44.481" v="797" actId="1076"/>
          <ac:picMkLst>
            <pc:docMk/>
            <pc:sldMk cId="1417635691" sldId="280"/>
            <ac:picMk id="39" creationId="{40E703AC-F9B8-495B-B5A7-08D3C70C098E}"/>
          </ac:picMkLst>
        </pc:picChg>
        <pc:picChg chg="add mod">
          <ac:chgData name="JHEYSON FABIAN VILLAVISAN BUITRAGO" userId="e5ced5c2-d787-455d-b115-4f08a699b8c8" providerId="ADAL" clId="{CD7FAFD9-64CF-4C8A-BD35-09AD30AE3641}" dt="2023-09-26T19:40:42.843" v="796" actId="1076"/>
          <ac:picMkLst>
            <pc:docMk/>
            <pc:sldMk cId="1417635691" sldId="280"/>
            <ac:picMk id="40" creationId="{D0ADD522-2CE4-DA11-19C5-8917997553DB}"/>
          </ac:picMkLst>
        </pc:picChg>
        <pc:picChg chg="add mod">
          <ac:chgData name="JHEYSON FABIAN VILLAVISAN BUITRAGO" userId="e5ced5c2-d787-455d-b115-4f08a699b8c8" providerId="ADAL" clId="{CD7FAFD9-64CF-4C8A-BD35-09AD30AE3641}" dt="2023-09-26T19:34:14.905" v="675" actId="1076"/>
          <ac:picMkLst>
            <pc:docMk/>
            <pc:sldMk cId="1417635691" sldId="280"/>
            <ac:picMk id="1026" creationId="{B8743D56-F154-DA29-F4C2-0000B78AC914}"/>
          </ac:picMkLst>
        </pc:picChg>
        <pc:cxnChg chg="add del mod">
          <ac:chgData name="JHEYSON FABIAN VILLAVISAN BUITRAGO" userId="e5ced5c2-d787-455d-b115-4f08a699b8c8" providerId="ADAL" clId="{CD7FAFD9-64CF-4C8A-BD35-09AD30AE3641}" dt="2023-09-26T19:32:27.077" v="514" actId="478"/>
          <ac:cxnSpMkLst>
            <pc:docMk/>
            <pc:sldMk cId="1417635691" sldId="280"/>
            <ac:cxnSpMk id="6" creationId="{78593093-72B2-C53D-52AC-68906E27B5CB}"/>
          </ac:cxnSpMkLst>
        </pc:cxnChg>
        <pc:cxnChg chg="add del mod">
          <ac:chgData name="JHEYSON FABIAN VILLAVISAN BUITRAGO" userId="e5ced5c2-d787-455d-b115-4f08a699b8c8" providerId="ADAL" clId="{CD7FAFD9-64CF-4C8A-BD35-09AD30AE3641}" dt="2023-09-26T19:32:27.077" v="514" actId="478"/>
          <ac:cxnSpMkLst>
            <pc:docMk/>
            <pc:sldMk cId="1417635691" sldId="280"/>
            <ac:cxnSpMk id="7" creationId="{FD5D4847-B9C8-E719-1AAD-6A92B142EDCF}"/>
          </ac:cxnSpMkLst>
        </pc:cxnChg>
        <pc:cxnChg chg="add del">
          <ac:chgData name="JHEYSON FABIAN VILLAVISAN BUITRAGO" userId="e5ced5c2-d787-455d-b115-4f08a699b8c8" providerId="ADAL" clId="{CD7FAFD9-64CF-4C8A-BD35-09AD30AE3641}" dt="2023-09-26T19:20:32.600" v="393" actId="11529"/>
          <ac:cxnSpMkLst>
            <pc:docMk/>
            <pc:sldMk cId="1417635691" sldId="280"/>
            <ac:cxnSpMk id="19" creationId="{E5BB1BF6-BF50-1AB6-256F-61AF0635A82C}"/>
          </ac:cxnSpMkLst>
        </pc:cxnChg>
        <pc:cxnChg chg="add del mod">
          <ac:chgData name="JHEYSON FABIAN VILLAVISAN BUITRAGO" userId="e5ced5c2-d787-455d-b115-4f08a699b8c8" providerId="ADAL" clId="{CD7FAFD9-64CF-4C8A-BD35-09AD30AE3641}" dt="2023-09-26T19:32:27.077" v="514" actId="478"/>
          <ac:cxnSpMkLst>
            <pc:docMk/>
            <pc:sldMk cId="1417635691" sldId="280"/>
            <ac:cxnSpMk id="24" creationId="{5DE8133C-FF1E-92F5-5603-9E407A9F396C}"/>
          </ac:cxnSpMkLst>
        </pc:cxnChg>
      </pc:sldChg>
      <pc:sldChg chg="addSp delSp modSp add mod">
        <pc:chgData name="JHEYSON FABIAN VILLAVISAN BUITRAGO" userId="e5ced5c2-d787-455d-b115-4f08a699b8c8" providerId="ADAL" clId="{CD7FAFD9-64CF-4C8A-BD35-09AD30AE3641}" dt="2023-09-26T19:32:14.311" v="508" actId="20577"/>
        <pc:sldMkLst>
          <pc:docMk/>
          <pc:sldMk cId="1020647042" sldId="281"/>
        </pc:sldMkLst>
        <pc:spChg chg="mod">
          <ac:chgData name="JHEYSON FABIAN VILLAVISAN BUITRAGO" userId="e5ced5c2-d787-455d-b115-4f08a699b8c8" providerId="ADAL" clId="{CD7FAFD9-64CF-4C8A-BD35-09AD30AE3641}" dt="2023-09-26T19:32:14.311" v="508" actId="20577"/>
          <ac:spMkLst>
            <pc:docMk/>
            <pc:sldMk cId="1020647042" sldId="281"/>
            <ac:spMk id="10" creationId="{AF4E183E-A171-4923-A99E-D149888CEC37}"/>
          </ac:spMkLst>
        </pc:spChg>
        <pc:picChg chg="add mod">
          <ac:chgData name="JHEYSON FABIAN VILLAVISAN BUITRAGO" userId="e5ced5c2-d787-455d-b115-4f08a699b8c8" providerId="ADAL" clId="{CD7FAFD9-64CF-4C8A-BD35-09AD30AE3641}" dt="2023-09-26T19:31:22.289" v="500" actId="1076"/>
          <ac:picMkLst>
            <pc:docMk/>
            <pc:sldMk cId="1020647042" sldId="281"/>
            <ac:picMk id="3" creationId="{90228D5E-1243-B952-E6DA-675B161FF586}"/>
          </ac:picMkLst>
        </pc:picChg>
        <pc:picChg chg="del">
          <ac:chgData name="JHEYSON FABIAN VILLAVISAN BUITRAGO" userId="e5ced5c2-d787-455d-b115-4f08a699b8c8" providerId="ADAL" clId="{CD7FAFD9-64CF-4C8A-BD35-09AD30AE3641}" dt="2023-09-26T19:31:16.600" v="496" actId="478"/>
          <ac:picMkLst>
            <pc:docMk/>
            <pc:sldMk cId="1020647042" sldId="281"/>
            <ac:picMk id="4" creationId="{CF68BBE5-95F9-FC7D-F929-2DD841329DA9}"/>
          </ac:picMkLst>
        </pc:picChg>
        <pc:picChg chg="add mod">
          <ac:chgData name="JHEYSON FABIAN VILLAVISAN BUITRAGO" userId="e5ced5c2-d787-455d-b115-4f08a699b8c8" providerId="ADAL" clId="{CD7FAFD9-64CF-4C8A-BD35-09AD30AE3641}" dt="2023-09-26T19:31:53.030" v="506" actId="1076"/>
          <ac:picMkLst>
            <pc:docMk/>
            <pc:sldMk cId="1020647042" sldId="281"/>
            <ac:picMk id="7" creationId="{D16D06EC-E5D1-3FE1-FB57-D04F17BB480A}"/>
          </ac:picMkLst>
        </pc:picChg>
        <pc:picChg chg="del">
          <ac:chgData name="JHEYSON FABIAN VILLAVISAN BUITRAGO" userId="e5ced5c2-d787-455d-b115-4f08a699b8c8" providerId="ADAL" clId="{CD7FAFD9-64CF-4C8A-BD35-09AD30AE3641}" dt="2023-09-26T19:31:46.684" v="501" actId="478"/>
          <ac:picMkLst>
            <pc:docMk/>
            <pc:sldMk cId="1020647042" sldId="281"/>
            <ac:picMk id="11" creationId="{AC93F48B-F981-1D46-468C-0ECD88956440}"/>
          </ac:picMkLst>
        </pc:picChg>
      </pc:sldChg>
      <pc:sldChg chg="addSp delSp modSp add mod">
        <pc:chgData name="JHEYSON FABIAN VILLAVISAN BUITRAGO" userId="e5ced5c2-d787-455d-b115-4f08a699b8c8" providerId="ADAL" clId="{CD7FAFD9-64CF-4C8A-BD35-09AD30AE3641}" dt="2023-09-26T20:00:26.221" v="1042" actId="20577"/>
        <pc:sldMkLst>
          <pc:docMk/>
          <pc:sldMk cId="1235130859" sldId="282"/>
        </pc:sldMkLst>
        <pc:spChg chg="mod">
          <ac:chgData name="JHEYSON FABIAN VILLAVISAN BUITRAGO" userId="e5ced5c2-d787-455d-b115-4f08a699b8c8" providerId="ADAL" clId="{CD7FAFD9-64CF-4C8A-BD35-09AD30AE3641}" dt="2023-09-26T20:00:26.221" v="1042" actId="20577"/>
          <ac:spMkLst>
            <pc:docMk/>
            <pc:sldMk cId="1235130859" sldId="282"/>
            <ac:spMk id="10" creationId="{AF4E183E-A171-4923-A99E-D149888CEC37}"/>
          </ac:spMkLst>
        </pc:spChg>
        <pc:spChg chg="mod">
          <ac:chgData name="JHEYSON FABIAN VILLAVISAN BUITRAGO" userId="e5ced5c2-d787-455d-b115-4f08a699b8c8" providerId="ADAL" clId="{CD7FAFD9-64CF-4C8A-BD35-09AD30AE3641}" dt="2023-09-26T19:43:13.910" v="817" actId="1076"/>
          <ac:spMkLst>
            <pc:docMk/>
            <pc:sldMk cId="1235130859" sldId="282"/>
            <ac:spMk id="29" creationId="{18110B85-CC4A-ABEE-CA60-BDC261D49D87}"/>
          </ac:spMkLst>
        </pc:spChg>
        <pc:picChg chg="add del mod">
          <ac:chgData name="JHEYSON FABIAN VILLAVISAN BUITRAGO" userId="e5ced5c2-d787-455d-b115-4f08a699b8c8" providerId="ADAL" clId="{CD7FAFD9-64CF-4C8A-BD35-09AD30AE3641}" dt="2023-09-26T19:33:20.640" v="667"/>
          <ac:picMkLst>
            <pc:docMk/>
            <pc:sldMk cId="1235130859" sldId="282"/>
            <ac:picMk id="3" creationId="{0E95B345-ED4A-A9B2-4630-3D85AC77988B}"/>
          </ac:picMkLst>
        </pc:picChg>
      </pc:sldChg>
      <pc:sldChg chg="addSp delSp modSp add mod">
        <pc:chgData name="JHEYSON FABIAN VILLAVISAN BUITRAGO" userId="e5ced5c2-d787-455d-b115-4f08a699b8c8" providerId="ADAL" clId="{CD7FAFD9-64CF-4C8A-BD35-09AD30AE3641}" dt="2023-09-26T20:16:13.742" v="1088" actId="20577"/>
        <pc:sldMkLst>
          <pc:docMk/>
          <pc:sldMk cId="2245282303" sldId="283"/>
        </pc:sldMkLst>
        <pc:spChg chg="del mod">
          <ac:chgData name="JHEYSON FABIAN VILLAVISAN BUITRAGO" userId="e5ced5c2-d787-455d-b115-4f08a699b8c8" providerId="ADAL" clId="{CD7FAFD9-64CF-4C8A-BD35-09AD30AE3641}" dt="2023-09-26T19:44:20.315" v="822" actId="478"/>
          <ac:spMkLst>
            <pc:docMk/>
            <pc:sldMk cId="2245282303" sldId="283"/>
            <ac:spMk id="2" creationId="{7F32E3AE-7803-A9E1-DF5C-496B9E181366}"/>
          </ac:spMkLst>
        </pc:spChg>
        <pc:spChg chg="add mod">
          <ac:chgData name="JHEYSON FABIAN VILLAVISAN BUITRAGO" userId="e5ced5c2-d787-455d-b115-4f08a699b8c8" providerId="ADAL" clId="{CD7FAFD9-64CF-4C8A-BD35-09AD30AE3641}" dt="2023-09-26T20:16:13.742" v="1088" actId="20577"/>
          <ac:spMkLst>
            <pc:docMk/>
            <pc:sldMk cId="2245282303" sldId="283"/>
            <ac:spMk id="3" creationId="{445674A1-DC6F-4EF1-A8CF-461BF7BB0C01}"/>
          </ac:spMkLst>
        </pc:spChg>
        <pc:spChg chg="mod">
          <ac:chgData name="JHEYSON FABIAN VILLAVISAN BUITRAGO" userId="e5ced5c2-d787-455d-b115-4f08a699b8c8" providerId="ADAL" clId="{CD7FAFD9-64CF-4C8A-BD35-09AD30AE3641}" dt="2023-09-26T20:00:27.994" v="1044" actId="20577"/>
          <ac:spMkLst>
            <pc:docMk/>
            <pc:sldMk cId="2245282303" sldId="283"/>
            <ac:spMk id="10" creationId="{AF4E183E-A171-4923-A99E-D149888CEC37}"/>
          </ac:spMkLst>
        </pc:spChg>
        <pc:spChg chg="mod">
          <ac:chgData name="JHEYSON FABIAN VILLAVISAN BUITRAGO" userId="e5ced5c2-d787-455d-b115-4f08a699b8c8" providerId="ADAL" clId="{CD7FAFD9-64CF-4C8A-BD35-09AD30AE3641}" dt="2023-09-26T20:16:09.157" v="1086" actId="14100"/>
          <ac:spMkLst>
            <pc:docMk/>
            <pc:sldMk cId="2245282303" sldId="283"/>
            <ac:spMk id="17" creationId="{88CC9093-A521-8241-02F4-15A4E589A940}"/>
          </ac:spMkLst>
        </pc:spChg>
        <pc:spChg chg="del">
          <ac:chgData name="JHEYSON FABIAN VILLAVISAN BUITRAGO" userId="e5ced5c2-d787-455d-b115-4f08a699b8c8" providerId="ADAL" clId="{CD7FAFD9-64CF-4C8A-BD35-09AD30AE3641}" dt="2023-09-26T19:44:27.198" v="826" actId="478"/>
          <ac:spMkLst>
            <pc:docMk/>
            <pc:sldMk cId="2245282303" sldId="283"/>
            <ac:spMk id="20" creationId="{CD954048-7205-0099-A8EF-ABF9A45B29A6}"/>
          </ac:spMkLst>
        </pc:spChg>
        <pc:spChg chg="del">
          <ac:chgData name="JHEYSON FABIAN VILLAVISAN BUITRAGO" userId="e5ced5c2-d787-455d-b115-4f08a699b8c8" providerId="ADAL" clId="{CD7FAFD9-64CF-4C8A-BD35-09AD30AE3641}" dt="2023-09-26T19:44:26.036" v="825" actId="478"/>
          <ac:spMkLst>
            <pc:docMk/>
            <pc:sldMk cId="2245282303" sldId="283"/>
            <ac:spMk id="28" creationId="{2CFF15E6-5C3C-6E94-19A7-F944A9E1FED3}"/>
          </ac:spMkLst>
        </pc:spChg>
        <pc:spChg chg="mod">
          <ac:chgData name="JHEYSON FABIAN VILLAVISAN BUITRAGO" userId="e5ced5c2-d787-455d-b115-4f08a699b8c8" providerId="ADAL" clId="{CD7FAFD9-64CF-4C8A-BD35-09AD30AE3641}" dt="2023-09-26T19:56:19.064" v="969" actId="1076"/>
          <ac:spMkLst>
            <pc:docMk/>
            <pc:sldMk cId="2245282303" sldId="283"/>
            <ac:spMk id="29" creationId="{18110B85-CC4A-ABEE-CA60-BDC261D49D87}"/>
          </ac:spMkLst>
        </pc:spChg>
        <pc:picChg chg="add del mod">
          <ac:chgData name="JHEYSON FABIAN VILLAVISAN BUITRAGO" userId="e5ced5c2-d787-455d-b115-4f08a699b8c8" providerId="ADAL" clId="{CD7FAFD9-64CF-4C8A-BD35-09AD30AE3641}" dt="2023-09-26T19:56:14.810" v="967" actId="478"/>
          <ac:picMkLst>
            <pc:docMk/>
            <pc:sldMk cId="2245282303" sldId="283"/>
            <ac:picMk id="4" creationId="{4EF0B262-0091-3AF4-D158-FD2B1B7D94C4}"/>
          </ac:picMkLst>
        </pc:picChg>
        <pc:picChg chg="mod">
          <ac:chgData name="JHEYSON FABIAN VILLAVISAN BUITRAGO" userId="e5ced5c2-d787-455d-b115-4f08a699b8c8" providerId="ADAL" clId="{CD7FAFD9-64CF-4C8A-BD35-09AD30AE3641}" dt="2023-09-26T19:46:21.993" v="842" actId="1076"/>
          <ac:picMkLst>
            <pc:docMk/>
            <pc:sldMk cId="2245282303" sldId="283"/>
            <ac:picMk id="15" creationId="{59B1DA6F-B8E2-7F14-1E12-E15935ADE5AB}"/>
          </ac:picMkLst>
        </pc:picChg>
        <pc:picChg chg="del">
          <ac:chgData name="JHEYSON FABIAN VILLAVISAN BUITRAGO" userId="e5ced5c2-d787-455d-b115-4f08a699b8c8" providerId="ADAL" clId="{CD7FAFD9-64CF-4C8A-BD35-09AD30AE3641}" dt="2023-09-26T19:44:18.544" v="820" actId="478"/>
          <ac:picMkLst>
            <pc:docMk/>
            <pc:sldMk cId="2245282303" sldId="283"/>
            <ac:picMk id="16" creationId="{56199F3D-EF6E-18E6-6805-E6FCD72F3639}"/>
          </ac:picMkLst>
        </pc:picChg>
        <pc:picChg chg="mod">
          <ac:chgData name="JHEYSON FABIAN VILLAVISAN BUITRAGO" userId="e5ced5c2-d787-455d-b115-4f08a699b8c8" providerId="ADAL" clId="{CD7FAFD9-64CF-4C8A-BD35-09AD30AE3641}" dt="2023-09-26T19:46:27.418" v="845" actId="14100"/>
          <ac:picMkLst>
            <pc:docMk/>
            <pc:sldMk cId="2245282303" sldId="283"/>
            <ac:picMk id="22" creationId="{69F36BE5-E3B6-1BB1-711C-9BF6619EE6FB}"/>
          </ac:picMkLst>
        </pc:picChg>
        <pc:picChg chg="add mod">
          <ac:chgData name="JHEYSON FABIAN VILLAVISAN BUITRAGO" userId="e5ced5c2-d787-455d-b115-4f08a699b8c8" providerId="ADAL" clId="{CD7FAFD9-64CF-4C8A-BD35-09AD30AE3641}" dt="2023-09-26T19:47:15.281" v="852" actId="1076"/>
          <ac:picMkLst>
            <pc:docMk/>
            <pc:sldMk cId="2245282303" sldId="283"/>
            <ac:picMk id="2050" creationId="{2FA9C438-BD1B-4716-0B83-B14483B06A04}"/>
          </ac:picMkLst>
        </pc:picChg>
        <pc:cxnChg chg="del mod">
          <ac:chgData name="JHEYSON FABIAN VILLAVISAN BUITRAGO" userId="e5ced5c2-d787-455d-b115-4f08a699b8c8" providerId="ADAL" clId="{CD7FAFD9-64CF-4C8A-BD35-09AD30AE3641}" dt="2023-09-26T19:44:20.937" v="823" actId="478"/>
          <ac:cxnSpMkLst>
            <pc:docMk/>
            <pc:sldMk cId="2245282303" sldId="283"/>
            <ac:cxnSpMk id="6" creationId="{78593093-72B2-C53D-52AC-68906E27B5CB}"/>
          </ac:cxnSpMkLst>
        </pc:cxnChg>
        <pc:cxnChg chg="del mod">
          <ac:chgData name="JHEYSON FABIAN VILLAVISAN BUITRAGO" userId="e5ced5c2-d787-455d-b115-4f08a699b8c8" providerId="ADAL" clId="{CD7FAFD9-64CF-4C8A-BD35-09AD30AE3641}" dt="2023-09-26T19:44:19.768" v="821" actId="478"/>
          <ac:cxnSpMkLst>
            <pc:docMk/>
            <pc:sldMk cId="2245282303" sldId="283"/>
            <ac:cxnSpMk id="7" creationId="{FD5D4847-B9C8-E719-1AAD-6A92B142EDCF}"/>
          </ac:cxnSpMkLst>
        </pc:cxnChg>
        <pc:cxnChg chg="del mod">
          <ac:chgData name="JHEYSON FABIAN VILLAVISAN BUITRAGO" userId="e5ced5c2-d787-455d-b115-4f08a699b8c8" providerId="ADAL" clId="{CD7FAFD9-64CF-4C8A-BD35-09AD30AE3641}" dt="2023-09-26T19:44:28.753" v="827" actId="478"/>
          <ac:cxnSpMkLst>
            <pc:docMk/>
            <pc:sldMk cId="2245282303" sldId="283"/>
            <ac:cxnSpMk id="24" creationId="{5DE8133C-FF1E-92F5-5603-9E407A9F396C}"/>
          </ac:cxnSpMkLst>
        </pc:cxnChg>
      </pc:sldChg>
      <pc:sldChg chg="addSp delSp modSp add mod">
        <pc:chgData name="JHEYSON FABIAN VILLAVISAN BUITRAGO" userId="e5ced5c2-d787-455d-b115-4f08a699b8c8" providerId="ADAL" clId="{CD7FAFD9-64CF-4C8A-BD35-09AD30AE3641}" dt="2023-09-26T20:17:07.246" v="1099"/>
        <pc:sldMkLst>
          <pc:docMk/>
          <pc:sldMk cId="1970910548" sldId="284"/>
        </pc:sldMkLst>
        <pc:spChg chg="add mod">
          <ac:chgData name="JHEYSON FABIAN VILLAVISAN BUITRAGO" userId="e5ced5c2-d787-455d-b115-4f08a699b8c8" providerId="ADAL" clId="{CD7FAFD9-64CF-4C8A-BD35-09AD30AE3641}" dt="2023-09-26T20:17:07.246" v="1099"/>
          <ac:spMkLst>
            <pc:docMk/>
            <pc:sldMk cId="1970910548" sldId="284"/>
            <ac:spMk id="2" creationId="{58857244-588B-5DFB-E8E9-A5E8D3B593E2}"/>
          </ac:spMkLst>
        </pc:spChg>
        <pc:spChg chg="mod">
          <ac:chgData name="JHEYSON FABIAN VILLAVISAN BUITRAGO" userId="e5ced5c2-d787-455d-b115-4f08a699b8c8" providerId="ADAL" clId="{CD7FAFD9-64CF-4C8A-BD35-09AD30AE3641}" dt="2023-09-26T19:58:39.318" v="1014" actId="1076"/>
          <ac:spMkLst>
            <pc:docMk/>
            <pc:sldMk cId="1970910548" sldId="284"/>
            <ac:spMk id="3" creationId="{445674A1-DC6F-4EF1-A8CF-461BF7BB0C01}"/>
          </ac:spMkLst>
        </pc:spChg>
        <pc:spChg chg="add mod">
          <ac:chgData name="JHEYSON FABIAN VILLAVISAN BUITRAGO" userId="e5ced5c2-d787-455d-b115-4f08a699b8c8" providerId="ADAL" clId="{CD7FAFD9-64CF-4C8A-BD35-09AD30AE3641}" dt="2023-09-26T20:01:13.045" v="1056" actId="20577"/>
          <ac:spMkLst>
            <pc:docMk/>
            <pc:sldMk cId="1970910548" sldId="284"/>
            <ac:spMk id="6" creationId="{87F41A43-BFB7-11B9-3B44-640EAC0FD08E}"/>
          </ac:spMkLst>
        </pc:spChg>
        <pc:spChg chg="mod">
          <ac:chgData name="JHEYSON FABIAN VILLAVISAN BUITRAGO" userId="e5ced5c2-d787-455d-b115-4f08a699b8c8" providerId="ADAL" clId="{CD7FAFD9-64CF-4C8A-BD35-09AD30AE3641}" dt="2023-09-26T20:00:31.376" v="1046" actId="20577"/>
          <ac:spMkLst>
            <pc:docMk/>
            <pc:sldMk cId="1970910548" sldId="284"/>
            <ac:spMk id="10" creationId="{AF4E183E-A171-4923-A99E-D149888CEC37}"/>
          </ac:spMkLst>
        </pc:spChg>
        <pc:spChg chg="mod">
          <ac:chgData name="JHEYSON FABIAN VILLAVISAN BUITRAGO" userId="e5ced5c2-d787-455d-b115-4f08a699b8c8" providerId="ADAL" clId="{CD7FAFD9-64CF-4C8A-BD35-09AD30AE3641}" dt="2023-09-26T20:00:21.424" v="1040" actId="1076"/>
          <ac:spMkLst>
            <pc:docMk/>
            <pc:sldMk cId="1970910548" sldId="284"/>
            <ac:spMk id="17" creationId="{88CC9093-A521-8241-02F4-15A4E589A940}"/>
          </ac:spMkLst>
        </pc:spChg>
        <pc:spChg chg="del mod">
          <ac:chgData name="JHEYSON FABIAN VILLAVISAN BUITRAGO" userId="e5ced5c2-d787-455d-b115-4f08a699b8c8" providerId="ADAL" clId="{CD7FAFD9-64CF-4C8A-BD35-09AD30AE3641}" dt="2023-09-26T19:56:44.917" v="979"/>
          <ac:spMkLst>
            <pc:docMk/>
            <pc:sldMk cId="1970910548" sldId="284"/>
            <ac:spMk id="29" creationId="{18110B85-CC4A-ABEE-CA60-BDC261D49D87}"/>
          </ac:spMkLst>
        </pc:spChg>
        <pc:picChg chg="del mod">
          <ac:chgData name="JHEYSON FABIAN VILLAVISAN BUITRAGO" userId="e5ced5c2-d787-455d-b115-4f08a699b8c8" providerId="ADAL" clId="{CD7FAFD9-64CF-4C8A-BD35-09AD30AE3641}" dt="2023-09-26T20:00:15.181" v="1037" actId="21"/>
          <ac:picMkLst>
            <pc:docMk/>
            <pc:sldMk cId="1970910548" sldId="284"/>
            <ac:picMk id="4" creationId="{4EF0B262-0091-3AF4-D158-FD2B1B7D94C4}"/>
          </ac:picMkLst>
        </pc:picChg>
        <pc:picChg chg="add del mod">
          <ac:chgData name="JHEYSON FABIAN VILLAVISAN BUITRAGO" userId="e5ced5c2-d787-455d-b115-4f08a699b8c8" providerId="ADAL" clId="{CD7FAFD9-64CF-4C8A-BD35-09AD30AE3641}" dt="2023-09-26T20:14:42.011" v="1061" actId="478"/>
          <ac:picMkLst>
            <pc:docMk/>
            <pc:sldMk cId="1970910548" sldId="284"/>
            <ac:picMk id="7" creationId="{2999659B-29BD-4758-70C9-621B8BD8708B}"/>
          </ac:picMkLst>
        </pc:picChg>
        <pc:picChg chg="del">
          <ac:chgData name="JHEYSON FABIAN VILLAVISAN BUITRAGO" userId="e5ced5c2-d787-455d-b115-4f08a699b8c8" providerId="ADAL" clId="{CD7FAFD9-64CF-4C8A-BD35-09AD30AE3641}" dt="2023-09-26T19:56:27.488" v="970" actId="478"/>
          <ac:picMkLst>
            <pc:docMk/>
            <pc:sldMk cId="1970910548" sldId="284"/>
            <ac:picMk id="15" creationId="{59B1DA6F-B8E2-7F14-1E12-E15935ADE5AB}"/>
          </ac:picMkLst>
        </pc:picChg>
        <pc:picChg chg="del mod">
          <ac:chgData name="JHEYSON FABIAN VILLAVISAN BUITRAGO" userId="e5ced5c2-d787-455d-b115-4f08a699b8c8" providerId="ADAL" clId="{CD7FAFD9-64CF-4C8A-BD35-09AD30AE3641}" dt="2023-09-26T20:00:17.893" v="1039" actId="478"/>
          <ac:picMkLst>
            <pc:docMk/>
            <pc:sldMk cId="1970910548" sldId="284"/>
            <ac:picMk id="22" creationId="{69F36BE5-E3B6-1BB1-711C-9BF6619EE6FB}"/>
          </ac:picMkLst>
        </pc:picChg>
        <pc:picChg chg="del">
          <ac:chgData name="JHEYSON FABIAN VILLAVISAN BUITRAGO" userId="e5ced5c2-d787-455d-b115-4f08a699b8c8" providerId="ADAL" clId="{CD7FAFD9-64CF-4C8A-BD35-09AD30AE3641}" dt="2023-09-26T19:56:28.241" v="971" actId="478"/>
          <ac:picMkLst>
            <pc:docMk/>
            <pc:sldMk cId="1970910548" sldId="284"/>
            <ac:picMk id="2050" creationId="{2FA9C438-BD1B-4716-0B83-B14483B06A04}"/>
          </ac:picMkLst>
        </pc:picChg>
        <pc:picChg chg="add mod">
          <ac:chgData name="JHEYSON FABIAN VILLAVISAN BUITRAGO" userId="e5ced5c2-d787-455d-b115-4f08a699b8c8" providerId="ADAL" clId="{CD7FAFD9-64CF-4C8A-BD35-09AD30AE3641}" dt="2023-09-26T20:14:56.129" v="1064" actId="1076"/>
          <ac:picMkLst>
            <pc:docMk/>
            <pc:sldMk cId="1970910548" sldId="284"/>
            <ac:picMk id="3074" creationId="{87227E31-E772-C725-15E4-CE40C491DAE0}"/>
          </ac:picMkLst>
        </pc:picChg>
      </pc:sldChg>
      <pc:sldChg chg="addSp delSp modSp add mod">
        <pc:chgData name="JHEYSON FABIAN VILLAVISAN BUITRAGO" userId="e5ced5c2-d787-455d-b115-4f08a699b8c8" providerId="ADAL" clId="{CD7FAFD9-64CF-4C8A-BD35-09AD30AE3641}" dt="2023-09-26T20:19:59.292" v="1138" actId="20577"/>
        <pc:sldMkLst>
          <pc:docMk/>
          <pc:sldMk cId="2853353455" sldId="285"/>
        </pc:sldMkLst>
        <pc:spChg chg="mod">
          <ac:chgData name="JHEYSON FABIAN VILLAVISAN BUITRAGO" userId="e5ced5c2-d787-455d-b115-4f08a699b8c8" providerId="ADAL" clId="{CD7FAFD9-64CF-4C8A-BD35-09AD30AE3641}" dt="2023-09-26T20:17:00.782" v="1098" actId="14100"/>
          <ac:spMkLst>
            <pc:docMk/>
            <pc:sldMk cId="2853353455" sldId="285"/>
            <ac:spMk id="2" creationId="{58857244-588B-5DFB-E8E9-A5E8D3B593E2}"/>
          </ac:spMkLst>
        </pc:spChg>
        <pc:spChg chg="add del mod">
          <ac:chgData name="JHEYSON FABIAN VILLAVISAN BUITRAGO" userId="e5ced5c2-d787-455d-b115-4f08a699b8c8" providerId="ADAL" clId="{CD7FAFD9-64CF-4C8A-BD35-09AD30AE3641}" dt="2023-09-26T20:18:06.977" v="1108" actId="478"/>
          <ac:spMkLst>
            <pc:docMk/>
            <pc:sldMk cId="2853353455" sldId="285"/>
            <ac:spMk id="4" creationId="{8501F616-3208-B19F-1762-6C764928FD59}"/>
          </ac:spMkLst>
        </pc:spChg>
        <pc:spChg chg="add mod">
          <ac:chgData name="JHEYSON FABIAN VILLAVISAN BUITRAGO" userId="e5ced5c2-d787-455d-b115-4f08a699b8c8" providerId="ADAL" clId="{CD7FAFD9-64CF-4C8A-BD35-09AD30AE3641}" dt="2023-09-26T20:18:14.008" v="1115" actId="20577"/>
          <ac:spMkLst>
            <pc:docMk/>
            <pc:sldMk cId="2853353455" sldId="285"/>
            <ac:spMk id="8" creationId="{160859DB-21FB-9FA4-94AB-48E17722C88B}"/>
          </ac:spMkLst>
        </pc:spChg>
        <pc:spChg chg="add mod">
          <ac:chgData name="JHEYSON FABIAN VILLAVISAN BUITRAGO" userId="e5ced5c2-d787-455d-b115-4f08a699b8c8" providerId="ADAL" clId="{CD7FAFD9-64CF-4C8A-BD35-09AD30AE3641}" dt="2023-09-26T20:18:42.073" v="1128" actId="1076"/>
          <ac:spMkLst>
            <pc:docMk/>
            <pc:sldMk cId="2853353455" sldId="285"/>
            <ac:spMk id="9" creationId="{AFDEE47D-6229-26F4-E222-7C258FE4AC44}"/>
          </ac:spMkLst>
        </pc:spChg>
        <pc:spChg chg="mod">
          <ac:chgData name="JHEYSON FABIAN VILLAVISAN BUITRAGO" userId="e5ced5c2-d787-455d-b115-4f08a699b8c8" providerId="ADAL" clId="{CD7FAFD9-64CF-4C8A-BD35-09AD30AE3641}" dt="2023-09-26T20:19:59.292" v="1138" actId="20577"/>
          <ac:spMkLst>
            <pc:docMk/>
            <pc:sldMk cId="2853353455" sldId="285"/>
            <ac:spMk id="10" creationId="{AF4E183E-A171-4923-A99E-D149888CEC37}"/>
          </ac:spMkLst>
        </pc:spChg>
        <pc:spChg chg="add mod">
          <ac:chgData name="JHEYSON FABIAN VILLAVISAN BUITRAGO" userId="e5ced5c2-d787-455d-b115-4f08a699b8c8" providerId="ADAL" clId="{CD7FAFD9-64CF-4C8A-BD35-09AD30AE3641}" dt="2023-09-26T20:19:11.367" v="1132" actId="1076"/>
          <ac:spMkLst>
            <pc:docMk/>
            <pc:sldMk cId="2853353455" sldId="285"/>
            <ac:spMk id="11" creationId="{D11DB699-50A2-ABC8-DD0A-5088EF12E155}"/>
          </ac:spMkLst>
        </pc:spChg>
        <pc:spChg chg="del">
          <ac:chgData name="JHEYSON FABIAN VILLAVISAN BUITRAGO" userId="e5ced5c2-d787-455d-b115-4f08a699b8c8" providerId="ADAL" clId="{CD7FAFD9-64CF-4C8A-BD35-09AD30AE3641}" dt="2023-09-26T20:15:07.688" v="1066" actId="478"/>
          <ac:spMkLst>
            <pc:docMk/>
            <pc:sldMk cId="2853353455" sldId="285"/>
            <ac:spMk id="17" creationId="{88CC9093-A521-8241-02F4-15A4E589A940}"/>
          </ac:spMkLst>
        </pc:spChg>
        <pc:picChg chg="mod">
          <ac:chgData name="JHEYSON FABIAN VILLAVISAN BUITRAGO" userId="e5ced5c2-d787-455d-b115-4f08a699b8c8" providerId="ADAL" clId="{CD7FAFD9-64CF-4C8A-BD35-09AD30AE3641}" dt="2023-09-26T20:17:35.784" v="1101" actId="1076"/>
          <ac:picMkLst>
            <pc:docMk/>
            <pc:sldMk cId="2853353455" sldId="285"/>
            <ac:picMk id="3074" creationId="{87227E31-E772-C725-15E4-CE40C491DAE0}"/>
          </ac:picMkLst>
        </pc:picChg>
        <pc:cxnChg chg="add">
          <ac:chgData name="JHEYSON FABIAN VILLAVISAN BUITRAGO" userId="e5ced5c2-d787-455d-b115-4f08a699b8c8" providerId="ADAL" clId="{CD7FAFD9-64CF-4C8A-BD35-09AD30AE3641}" dt="2023-09-26T20:19:01.274" v="1130" actId="11529"/>
          <ac:cxnSpMkLst>
            <pc:docMk/>
            <pc:sldMk cId="2853353455" sldId="285"/>
            <ac:cxnSpMk id="13" creationId="{A3AA5BDF-9978-2EFA-1193-B4CBAE28F1D4}"/>
          </ac:cxnSpMkLst>
        </pc:cxnChg>
        <pc:cxnChg chg="add mod">
          <ac:chgData name="JHEYSON FABIAN VILLAVISAN BUITRAGO" userId="e5ced5c2-d787-455d-b115-4f08a699b8c8" providerId="ADAL" clId="{CD7FAFD9-64CF-4C8A-BD35-09AD30AE3641}" dt="2023-09-26T20:19:15.565" v="1134" actId="14100"/>
          <ac:cxnSpMkLst>
            <pc:docMk/>
            <pc:sldMk cId="2853353455" sldId="285"/>
            <ac:cxnSpMk id="16" creationId="{D9D61507-E333-8A75-EB62-375A1D81CF99}"/>
          </ac:cxnSpMkLst>
        </pc:cxnChg>
      </pc:sldChg>
      <pc:sldChg chg="addSp modSp add mod">
        <pc:chgData name="JHEYSON FABIAN VILLAVISAN BUITRAGO" userId="e5ced5c2-d787-455d-b115-4f08a699b8c8" providerId="ADAL" clId="{CD7FAFD9-64CF-4C8A-BD35-09AD30AE3641}" dt="2023-09-26T20:39:58.367" v="1268" actId="113"/>
        <pc:sldMkLst>
          <pc:docMk/>
          <pc:sldMk cId="1572878322" sldId="286"/>
        </pc:sldMkLst>
        <pc:spChg chg="mod">
          <ac:chgData name="JHEYSON FABIAN VILLAVISAN BUITRAGO" userId="e5ced5c2-d787-455d-b115-4f08a699b8c8" providerId="ADAL" clId="{CD7FAFD9-64CF-4C8A-BD35-09AD30AE3641}" dt="2023-09-26T20:20:54.125" v="1140" actId="20577"/>
          <ac:spMkLst>
            <pc:docMk/>
            <pc:sldMk cId="1572878322" sldId="286"/>
            <ac:spMk id="10" creationId="{AF4E183E-A171-4923-A99E-D149888CEC37}"/>
          </ac:spMkLst>
        </pc:spChg>
        <pc:spChg chg="add mod">
          <ac:chgData name="JHEYSON FABIAN VILLAVISAN BUITRAGO" userId="e5ced5c2-d787-455d-b115-4f08a699b8c8" providerId="ADAL" clId="{CD7FAFD9-64CF-4C8A-BD35-09AD30AE3641}" dt="2023-09-26T20:26:05.051" v="1213" actId="5793"/>
          <ac:spMkLst>
            <pc:docMk/>
            <pc:sldMk cId="1572878322" sldId="286"/>
            <ac:spMk id="15" creationId="{AC4DD485-BE8A-C903-E8FF-0261ABB0CEAA}"/>
          </ac:spMkLst>
        </pc:spChg>
        <pc:spChg chg="add mod">
          <ac:chgData name="JHEYSON FABIAN VILLAVISAN BUITRAGO" userId="e5ced5c2-d787-455d-b115-4f08a699b8c8" providerId="ADAL" clId="{CD7FAFD9-64CF-4C8A-BD35-09AD30AE3641}" dt="2023-09-26T20:37:57.486" v="1251" actId="20577"/>
          <ac:spMkLst>
            <pc:docMk/>
            <pc:sldMk cId="1572878322" sldId="286"/>
            <ac:spMk id="17" creationId="{3FC63981-2ED5-D44A-76CD-40B8E8462E06}"/>
          </ac:spMkLst>
        </pc:spChg>
        <pc:spChg chg="add mod">
          <ac:chgData name="JHEYSON FABIAN VILLAVISAN BUITRAGO" userId="e5ced5c2-d787-455d-b115-4f08a699b8c8" providerId="ADAL" clId="{CD7FAFD9-64CF-4C8A-BD35-09AD30AE3641}" dt="2023-09-26T20:39:58.367" v="1268" actId="113"/>
          <ac:spMkLst>
            <pc:docMk/>
            <pc:sldMk cId="1572878322" sldId="286"/>
            <ac:spMk id="18" creationId="{B318284A-2918-869C-3061-8E954E8EA870}"/>
          </ac:spMkLst>
        </pc:spChg>
        <pc:picChg chg="add mod">
          <ac:chgData name="JHEYSON FABIAN VILLAVISAN BUITRAGO" userId="e5ced5c2-d787-455d-b115-4f08a699b8c8" providerId="ADAL" clId="{CD7FAFD9-64CF-4C8A-BD35-09AD30AE3641}" dt="2023-09-26T20:23:59.400" v="1142" actId="1076"/>
          <ac:picMkLst>
            <pc:docMk/>
            <pc:sldMk cId="1572878322" sldId="286"/>
            <ac:picMk id="4" creationId="{AE65165F-EF23-C8E2-2085-3F28004D2151}"/>
          </ac:picMkLst>
        </pc:picChg>
        <pc:picChg chg="add mod">
          <ac:chgData name="JHEYSON FABIAN VILLAVISAN BUITRAGO" userId="e5ced5c2-d787-455d-b115-4f08a699b8c8" providerId="ADAL" clId="{CD7FAFD9-64CF-4C8A-BD35-09AD30AE3641}" dt="2023-09-26T20:23:59.400" v="1142" actId="1076"/>
          <ac:picMkLst>
            <pc:docMk/>
            <pc:sldMk cId="1572878322" sldId="286"/>
            <ac:picMk id="7" creationId="{C4932B54-7F50-E15B-2CDC-DCF9832C4B97}"/>
          </ac:picMkLst>
        </pc:picChg>
        <pc:picChg chg="add mod">
          <ac:chgData name="JHEYSON FABIAN VILLAVISAN BUITRAGO" userId="e5ced5c2-d787-455d-b115-4f08a699b8c8" providerId="ADAL" clId="{CD7FAFD9-64CF-4C8A-BD35-09AD30AE3641}" dt="2023-09-26T20:23:59.400" v="1142" actId="1076"/>
          <ac:picMkLst>
            <pc:docMk/>
            <pc:sldMk cId="1572878322" sldId="286"/>
            <ac:picMk id="12" creationId="{C1D85FEC-79CB-760D-276D-940C44D260D2}"/>
          </ac:picMkLst>
        </pc:picChg>
        <pc:picChg chg="mod">
          <ac:chgData name="JHEYSON FABIAN VILLAVISAN BUITRAGO" userId="e5ced5c2-d787-455d-b115-4f08a699b8c8" providerId="ADAL" clId="{CD7FAFD9-64CF-4C8A-BD35-09AD30AE3641}" dt="2023-09-26T20:25:28.883" v="1204" actId="1076"/>
          <ac:picMkLst>
            <pc:docMk/>
            <pc:sldMk cId="1572878322" sldId="286"/>
            <ac:picMk id="3074" creationId="{87227E31-E772-C725-15E4-CE40C491DAE0}"/>
          </ac:picMkLst>
        </pc:picChg>
      </pc:sldChg>
      <pc:sldChg chg="addSp delSp modSp add mod">
        <pc:chgData name="JHEYSON FABIAN VILLAVISAN BUITRAGO" userId="e5ced5c2-d787-455d-b115-4f08a699b8c8" providerId="ADAL" clId="{CD7FAFD9-64CF-4C8A-BD35-09AD30AE3641}" dt="2023-09-26T20:38:23.053" v="1265" actId="20577"/>
        <pc:sldMkLst>
          <pc:docMk/>
          <pc:sldMk cId="1480808620" sldId="287"/>
        </pc:sldMkLst>
        <pc:spChg chg="mod">
          <ac:chgData name="JHEYSON FABIAN VILLAVISAN BUITRAGO" userId="e5ced5c2-d787-455d-b115-4f08a699b8c8" providerId="ADAL" clId="{CD7FAFD9-64CF-4C8A-BD35-09AD30AE3641}" dt="2023-09-26T20:28:03.274" v="1241" actId="20577"/>
          <ac:spMkLst>
            <pc:docMk/>
            <pc:sldMk cId="1480808620" sldId="287"/>
            <ac:spMk id="10" creationId="{AF4E183E-A171-4923-A99E-D149888CEC37}"/>
          </ac:spMkLst>
        </pc:spChg>
        <pc:spChg chg="mod">
          <ac:chgData name="JHEYSON FABIAN VILLAVISAN BUITRAGO" userId="e5ced5c2-d787-455d-b115-4f08a699b8c8" providerId="ADAL" clId="{CD7FAFD9-64CF-4C8A-BD35-09AD30AE3641}" dt="2023-09-26T20:38:23.053" v="1265" actId="20577"/>
          <ac:spMkLst>
            <pc:docMk/>
            <pc:sldMk cId="1480808620" sldId="287"/>
            <ac:spMk id="17" creationId="{3FC63981-2ED5-D44A-76CD-40B8E8462E06}"/>
          </ac:spMkLst>
        </pc:spChg>
        <pc:picChg chg="del mod">
          <ac:chgData name="JHEYSON FABIAN VILLAVISAN BUITRAGO" userId="e5ced5c2-d787-455d-b115-4f08a699b8c8" providerId="ADAL" clId="{CD7FAFD9-64CF-4C8A-BD35-09AD30AE3641}" dt="2023-09-26T20:27:13.426" v="1222" actId="478"/>
          <ac:picMkLst>
            <pc:docMk/>
            <pc:sldMk cId="1480808620" sldId="287"/>
            <ac:picMk id="3074" creationId="{87227E31-E772-C725-15E4-CE40C491DAE0}"/>
          </ac:picMkLst>
        </pc:picChg>
        <pc:picChg chg="add mod">
          <ac:chgData name="JHEYSON FABIAN VILLAVISAN BUITRAGO" userId="e5ced5c2-d787-455d-b115-4f08a699b8c8" providerId="ADAL" clId="{CD7FAFD9-64CF-4C8A-BD35-09AD30AE3641}" dt="2023-09-26T20:27:27.551" v="1234" actId="1076"/>
          <ac:picMkLst>
            <pc:docMk/>
            <pc:sldMk cId="1480808620" sldId="287"/>
            <ac:picMk id="4098" creationId="{95A016E0-0686-69A7-2703-3F39921BD17D}"/>
          </ac:picMkLst>
        </pc:picChg>
        <pc:cxnChg chg="mod">
          <ac:chgData name="JHEYSON FABIAN VILLAVISAN BUITRAGO" userId="e5ced5c2-d787-455d-b115-4f08a699b8c8" providerId="ADAL" clId="{CD7FAFD9-64CF-4C8A-BD35-09AD30AE3641}" dt="2023-09-26T20:27:40.295" v="1236" actId="14100"/>
          <ac:cxnSpMkLst>
            <pc:docMk/>
            <pc:sldMk cId="1480808620" sldId="287"/>
            <ac:cxnSpMk id="13" creationId="{A3AA5BDF-9978-2EFA-1193-B4CBAE28F1D4}"/>
          </ac:cxnSpMkLst>
        </pc:cxnChg>
        <pc:cxnChg chg="mod">
          <ac:chgData name="JHEYSON FABIAN VILLAVISAN BUITRAGO" userId="e5ced5c2-d787-455d-b115-4f08a699b8c8" providerId="ADAL" clId="{CD7FAFD9-64CF-4C8A-BD35-09AD30AE3641}" dt="2023-09-26T20:27:41.989" v="1237" actId="1076"/>
          <ac:cxnSpMkLst>
            <pc:docMk/>
            <pc:sldMk cId="1480808620" sldId="287"/>
            <ac:cxnSpMk id="16" creationId="{D9D61507-E333-8A75-EB62-375A1D81CF99}"/>
          </ac:cxnSpMkLst>
        </pc:cxnChg>
      </pc:sldChg>
      <pc:sldChg chg="addSp delSp modSp add mod">
        <pc:chgData name="JHEYSON FABIAN VILLAVISAN BUITRAGO" userId="e5ced5c2-d787-455d-b115-4f08a699b8c8" providerId="ADAL" clId="{CD7FAFD9-64CF-4C8A-BD35-09AD30AE3641}" dt="2023-09-26T20:42:16.716" v="1422" actId="20577"/>
        <pc:sldMkLst>
          <pc:docMk/>
          <pc:sldMk cId="3784411103" sldId="288"/>
        </pc:sldMkLst>
        <pc:spChg chg="del mod">
          <ac:chgData name="JHEYSON FABIAN VILLAVISAN BUITRAGO" userId="e5ced5c2-d787-455d-b115-4f08a699b8c8" providerId="ADAL" clId="{CD7FAFD9-64CF-4C8A-BD35-09AD30AE3641}" dt="2023-09-26T20:40:41.722" v="1273" actId="478"/>
          <ac:spMkLst>
            <pc:docMk/>
            <pc:sldMk cId="3784411103" sldId="288"/>
            <ac:spMk id="2" creationId="{58857244-588B-5DFB-E8E9-A5E8D3B593E2}"/>
          </ac:spMkLst>
        </pc:spChg>
        <pc:spChg chg="del">
          <ac:chgData name="JHEYSON FABIAN VILLAVISAN BUITRAGO" userId="e5ced5c2-d787-455d-b115-4f08a699b8c8" providerId="ADAL" clId="{CD7FAFD9-64CF-4C8A-BD35-09AD30AE3641}" dt="2023-09-26T20:40:55.693" v="1285" actId="478"/>
          <ac:spMkLst>
            <pc:docMk/>
            <pc:sldMk cId="3784411103" sldId="288"/>
            <ac:spMk id="3" creationId="{445674A1-DC6F-4EF1-A8CF-461BF7BB0C01}"/>
          </ac:spMkLst>
        </pc:spChg>
        <pc:spChg chg="del">
          <ac:chgData name="JHEYSON FABIAN VILLAVISAN BUITRAGO" userId="e5ced5c2-d787-455d-b115-4f08a699b8c8" providerId="ADAL" clId="{CD7FAFD9-64CF-4C8A-BD35-09AD30AE3641}" dt="2023-09-26T20:40:54.883" v="1284" actId="478"/>
          <ac:spMkLst>
            <pc:docMk/>
            <pc:sldMk cId="3784411103" sldId="288"/>
            <ac:spMk id="6" creationId="{87F41A43-BFB7-11B9-3B44-640EAC0FD08E}"/>
          </ac:spMkLst>
        </pc:spChg>
        <pc:spChg chg="del">
          <ac:chgData name="JHEYSON FABIAN VILLAVISAN BUITRAGO" userId="e5ced5c2-d787-455d-b115-4f08a699b8c8" providerId="ADAL" clId="{CD7FAFD9-64CF-4C8A-BD35-09AD30AE3641}" dt="2023-09-26T20:40:48.411" v="1279" actId="478"/>
          <ac:spMkLst>
            <pc:docMk/>
            <pc:sldMk cId="3784411103" sldId="288"/>
            <ac:spMk id="8" creationId="{160859DB-21FB-9FA4-94AB-48E17722C88B}"/>
          </ac:spMkLst>
        </pc:spChg>
        <pc:spChg chg="del">
          <ac:chgData name="JHEYSON FABIAN VILLAVISAN BUITRAGO" userId="e5ced5c2-d787-455d-b115-4f08a699b8c8" providerId="ADAL" clId="{CD7FAFD9-64CF-4C8A-BD35-09AD30AE3641}" dt="2023-09-26T20:40:51.116" v="1281" actId="478"/>
          <ac:spMkLst>
            <pc:docMk/>
            <pc:sldMk cId="3784411103" sldId="288"/>
            <ac:spMk id="9" creationId="{AFDEE47D-6229-26F4-E222-7C258FE4AC44}"/>
          </ac:spMkLst>
        </pc:spChg>
        <pc:spChg chg="del">
          <ac:chgData name="JHEYSON FABIAN VILLAVISAN BUITRAGO" userId="e5ced5c2-d787-455d-b115-4f08a699b8c8" providerId="ADAL" clId="{CD7FAFD9-64CF-4C8A-BD35-09AD30AE3641}" dt="2023-09-26T20:40:53.383" v="1283" actId="478"/>
          <ac:spMkLst>
            <pc:docMk/>
            <pc:sldMk cId="3784411103" sldId="288"/>
            <ac:spMk id="11" creationId="{D11DB699-50A2-ABC8-DD0A-5088EF12E155}"/>
          </ac:spMkLst>
        </pc:spChg>
        <pc:spChg chg="del">
          <ac:chgData name="JHEYSON FABIAN VILLAVISAN BUITRAGO" userId="e5ced5c2-d787-455d-b115-4f08a699b8c8" providerId="ADAL" clId="{CD7FAFD9-64CF-4C8A-BD35-09AD30AE3641}" dt="2023-09-26T20:40:44.133" v="1276" actId="478"/>
          <ac:spMkLst>
            <pc:docMk/>
            <pc:sldMk cId="3784411103" sldId="288"/>
            <ac:spMk id="15" creationId="{AC4DD485-BE8A-C903-E8FF-0261ABB0CEAA}"/>
          </ac:spMkLst>
        </pc:spChg>
        <pc:spChg chg="del">
          <ac:chgData name="JHEYSON FABIAN VILLAVISAN BUITRAGO" userId="e5ced5c2-d787-455d-b115-4f08a699b8c8" providerId="ADAL" clId="{CD7FAFD9-64CF-4C8A-BD35-09AD30AE3641}" dt="2023-09-26T20:40:45.361" v="1277" actId="478"/>
          <ac:spMkLst>
            <pc:docMk/>
            <pc:sldMk cId="3784411103" sldId="288"/>
            <ac:spMk id="17" creationId="{3FC63981-2ED5-D44A-76CD-40B8E8462E06}"/>
          </ac:spMkLst>
        </pc:spChg>
        <pc:spChg chg="add mod">
          <ac:chgData name="JHEYSON FABIAN VILLAVISAN BUITRAGO" userId="e5ced5c2-d787-455d-b115-4f08a699b8c8" providerId="ADAL" clId="{CD7FAFD9-64CF-4C8A-BD35-09AD30AE3641}" dt="2023-09-26T20:42:16.716" v="1422" actId="20577"/>
          <ac:spMkLst>
            <pc:docMk/>
            <pc:sldMk cId="3784411103" sldId="288"/>
            <ac:spMk id="20" creationId="{0DCABC2A-F1C8-0381-6A01-017D3205DB55}"/>
          </ac:spMkLst>
        </pc:spChg>
        <pc:picChg chg="del">
          <ac:chgData name="JHEYSON FABIAN VILLAVISAN BUITRAGO" userId="e5ced5c2-d787-455d-b115-4f08a699b8c8" providerId="ADAL" clId="{CD7FAFD9-64CF-4C8A-BD35-09AD30AE3641}" dt="2023-09-26T20:40:40.433" v="1270" actId="478"/>
          <ac:picMkLst>
            <pc:docMk/>
            <pc:sldMk cId="3784411103" sldId="288"/>
            <ac:picMk id="4" creationId="{AE65165F-EF23-C8E2-2085-3F28004D2151}"/>
          </ac:picMkLst>
        </pc:picChg>
        <pc:picChg chg="del">
          <ac:chgData name="JHEYSON FABIAN VILLAVISAN BUITRAGO" userId="e5ced5c2-d787-455d-b115-4f08a699b8c8" providerId="ADAL" clId="{CD7FAFD9-64CF-4C8A-BD35-09AD30AE3641}" dt="2023-09-26T20:40:42.348" v="1274" actId="478"/>
          <ac:picMkLst>
            <pc:docMk/>
            <pc:sldMk cId="3784411103" sldId="288"/>
            <ac:picMk id="7" creationId="{C4932B54-7F50-E15B-2CDC-DCF9832C4B97}"/>
          </ac:picMkLst>
        </pc:picChg>
        <pc:picChg chg="del">
          <ac:chgData name="JHEYSON FABIAN VILLAVISAN BUITRAGO" userId="e5ced5c2-d787-455d-b115-4f08a699b8c8" providerId="ADAL" clId="{CD7FAFD9-64CF-4C8A-BD35-09AD30AE3641}" dt="2023-09-26T20:40:43.432" v="1275" actId="478"/>
          <ac:picMkLst>
            <pc:docMk/>
            <pc:sldMk cId="3784411103" sldId="288"/>
            <ac:picMk id="12" creationId="{C1D85FEC-79CB-760D-276D-940C44D260D2}"/>
          </ac:picMkLst>
        </pc:picChg>
        <pc:picChg chg="add mod">
          <ac:chgData name="JHEYSON FABIAN VILLAVISAN BUITRAGO" userId="e5ced5c2-d787-455d-b115-4f08a699b8c8" providerId="ADAL" clId="{CD7FAFD9-64CF-4C8A-BD35-09AD30AE3641}" dt="2023-09-26T20:41:14.206" v="1291" actId="1076"/>
          <ac:picMkLst>
            <pc:docMk/>
            <pc:sldMk cId="3784411103" sldId="288"/>
            <ac:picMk id="19" creationId="{2DEC9CC3-6DD7-2357-FCBC-E2122E9E2F50}"/>
          </ac:picMkLst>
        </pc:picChg>
        <pc:picChg chg="del">
          <ac:chgData name="JHEYSON FABIAN VILLAVISAN BUITRAGO" userId="e5ced5c2-d787-455d-b115-4f08a699b8c8" providerId="ADAL" clId="{CD7FAFD9-64CF-4C8A-BD35-09AD30AE3641}" dt="2023-09-26T20:40:46.285" v="1278" actId="478"/>
          <ac:picMkLst>
            <pc:docMk/>
            <pc:sldMk cId="3784411103" sldId="288"/>
            <ac:picMk id="4098" creationId="{95A016E0-0686-69A7-2703-3F39921BD17D}"/>
          </ac:picMkLst>
        </pc:picChg>
        <pc:cxnChg chg="del mod">
          <ac:chgData name="JHEYSON FABIAN VILLAVISAN BUITRAGO" userId="e5ced5c2-d787-455d-b115-4f08a699b8c8" providerId="ADAL" clId="{CD7FAFD9-64CF-4C8A-BD35-09AD30AE3641}" dt="2023-09-26T20:40:49.713" v="1280" actId="478"/>
          <ac:cxnSpMkLst>
            <pc:docMk/>
            <pc:sldMk cId="3784411103" sldId="288"/>
            <ac:cxnSpMk id="13" creationId="{A3AA5BDF-9978-2EFA-1193-B4CBAE28F1D4}"/>
          </ac:cxnSpMkLst>
        </pc:cxnChg>
        <pc:cxnChg chg="del">
          <ac:chgData name="JHEYSON FABIAN VILLAVISAN BUITRAGO" userId="e5ced5c2-d787-455d-b115-4f08a699b8c8" providerId="ADAL" clId="{CD7FAFD9-64CF-4C8A-BD35-09AD30AE3641}" dt="2023-09-26T20:40:52.214" v="1282" actId="478"/>
          <ac:cxnSpMkLst>
            <pc:docMk/>
            <pc:sldMk cId="3784411103" sldId="288"/>
            <ac:cxnSpMk id="16" creationId="{D9D61507-E333-8A75-EB62-375A1D81CF99}"/>
          </ac:cxnSpMkLst>
        </pc:cxnChg>
      </pc:sldChg>
      <pc:sldChg chg="new del">
        <pc:chgData name="JHEYSON FABIAN VILLAVISAN BUITRAGO" userId="e5ced5c2-d787-455d-b115-4f08a699b8c8" providerId="ADAL" clId="{CD7FAFD9-64CF-4C8A-BD35-09AD30AE3641}" dt="2023-09-26T20:43:04.496" v="1424" actId="680"/>
        <pc:sldMkLst>
          <pc:docMk/>
          <pc:sldMk cId="824227892" sldId="289"/>
        </pc:sldMkLst>
      </pc:sldChg>
      <pc:sldChg chg="addSp modSp add mod">
        <pc:chgData name="JHEYSON FABIAN VILLAVISAN BUITRAGO" userId="e5ced5c2-d787-455d-b115-4f08a699b8c8" providerId="ADAL" clId="{CD7FAFD9-64CF-4C8A-BD35-09AD30AE3641}" dt="2023-09-26T20:43:44.287" v="1435" actId="20577"/>
        <pc:sldMkLst>
          <pc:docMk/>
          <pc:sldMk cId="2338929352" sldId="289"/>
        </pc:sldMkLst>
        <pc:spChg chg="mod">
          <ac:chgData name="JHEYSON FABIAN VILLAVISAN BUITRAGO" userId="e5ced5c2-d787-455d-b115-4f08a699b8c8" providerId="ADAL" clId="{CD7FAFD9-64CF-4C8A-BD35-09AD30AE3641}" dt="2023-09-26T20:43:44.287" v="1435" actId="20577"/>
          <ac:spMkLst>
            <pc:docMk/>
            <pc:sldMk cId="2338929352" sldId="289"/>
            <ac:spMk id="10" creationId="{AF4E183E-A171-4923-A99E-D149888CEC37}"/>
          </ac:spMkLst>
        </pc:spChg>
        <pc:picChg chg="add mod">
          <ac:chgData name="JHEYSON FABIAN VILLAVISAN BUITRAGO" userId="e5ced5c2-d787-455d-b115-4f08a699b8c8" providerId="ADAL" clId="{CD7FAFD9-64CF-4C8A-BD35-09AD30AE3641}" dt="2023-09-26T20:43:39.723" v="1433" actId="1076"/>
          <ac:picMkLst>
            <pc:docMk/>
            <pc:sldMk cId="2338929352" sldId="289"/>
            <ac:picMk id="3" creationId="{2BCEB693-184D-7A0F-9487-FC23097B7191}"/>
          </ac:picMkLst>
        </pc:picChg>
        <pc:picChg chg="mod">
          <ac:chgData name="JHEYSON FABIAN VILLAVISAN BUITRAGO" userId="e5ced5c2-d787-455d-b115-4f08a699b8c8" providerId="ADAL" clId="{CD7FAFD9-64CF-4C8A-BD35-09AD30AE3641}" dt="2023-09-26T20:43:35.762" v="1431" actId="14100"/>
          <ac:picMkLst>
            <pc:docMk/>
            <pc:sldMk cId="2338929352" sldId="289"/>
            <ac:picMk id="19" creationId="{2DEC9CC3-6DD7-2357-FCBC-E2122E9E2F50}"/>
          </ac:picMkLst>
        </pc:picChg>
      </pc:sldChg>
    </pc:docChg>
  </pc:docChgLst>
  <pc:docChgLst>
    <pc:chgData name="JHEYSON FABIAN VILLAVISAN BUITRAGO" userId="e5ced5c2-d787-455d-b115-4f08a699b8c8" providerId="ADAL" clId="{6D4E4387-A8B5-4EAB-B129-13D0102C3393}"/>
    <pc:docChg chg="undo custSel addSld modSld modSection">
      <pc:chgData name="JHEYSON FABIAN VILLAVISAN BUITRAGO" userId="e5ced5c2-d787-455d-b115-4f08a699b8c8" providerId="ADAL" clId="{6D4E4387-A8B5-4EAB-B129-13D0102C3393}" dt="2023-08-02T00:01:03.382" v="783" actId="20577"/>
      <pc:docMkLst>
        <pc:docMk/>
      </pc:docMkLst>
      <pc:sldChg chg="delSp modSp mod">
        <pc:chgData name="JHEYSON FABIAN VILLAVISAN BUITRAGO" userId="e5ced5c2-d787-455d-b115-4f08a699b8c8" providerId="ADAL" clId="{6D4E4387-A8B5-4EAB-B129-13D0102C3393}" dt="2023-08-01T18:38:51.331" v="37" actId="1076"/>
        <pc:sldMkLst>
          <pc:docMk/>
          <pc:sldMk cId="0" sldId="256"/>
        </pc:sldMkLst>
        <pc:spChg chg="del">
          <ac:chgData name="JHEYSON FABIAN VILLAVISAN BUITRAGO" userId="e5ced5c2-d787-455d-b115-4f08a699b8c8" providerId="ADAL" clId="{6D4E4387-A8B5-4EAB-B129-13D0102C3393}" dt="2023-08-01T18:37:10.064" v="0" actId="478"/>
          <ac:spMkLst>
            <pc:docMk/>
            <pc:sldMk cId="0" sldId="256"/>
            <ac:spMk id="7" creationId="{A236FBE4-061E-78EC-AF9D-34882DE16D7D}"/>
          </ac:spMkLst>
        </pc:spChg>
        <pc:spChg chg="mod">
          <ac:chgData name="JHEYSON FABIAN VILLAVISAN BUITRAGO" userId="e5ced5c2-d787-455d-b115-4f08a699b8c8" providerId="ADAL" clId="{6D4E4387-A8B5-4EAB-B129-13D0102C3393}" dt="2023-08-01T18:38:51.331" v="37" actId="1076"/>
          <ac:spMkLst>
            <pc:docMk/>
            <pc:sldMk cId="0" sldId="256"/>
            <ac:spMk id="10" creationId="{0D52910C-C7FF-51AD-9B9D-1A390D5FFE1B}"/>
          </ac:spMkLst>
        </pc:spChg>
        <pc:picChg chg="del">
          <ac:chgData name="JHEYSON FABIAN VILLAVISAN BUITRAGO" userId="e5ced5c2-d787-455d-b115-4f08a699b8c8" providerId="ADAL" clId="{6D4E4387-A8B5-4EAB-B129-13D0102C3393}" dt="2023-08-01T18:37:10.064" v="0" actId="478"/>
          <ac:picMkLst>
            <pc:docMk/>
            <pc:sldMk cId="0" sldId="256"/>
            <ac:picMk id="4" creationId="{5D8446A7-4203-D240-B0BD-B0BE244CFB1B}"/>
          </ac:picMkLst>
        </pc:picChg>
      </pc:sldChg>
      <pc:sldChg chg="addSp delSp modSp">
        <pc:chgData name="JHEYSON FABIAN VILLAVISAN BUITRAGO" userId="e5ced5c2-d787-455d-b115-4f08a699b8c8" providerId="ADAL" clId="{6D4E4387-A8B5-4EAB-B129-13D0102C3393}" dt="2023-08-01T18:50:11.591" v="691" actId="20577"/>
        <pc:sldMkLst>
          <pc:docMk/>
          <pc:sldMk cId="0" sldId="261"/>
        </pc:sldMkLst>
        <pc:spChg chg="add mod">
          <ac:chgData name="JHEYSON FABIAN VILLAVISAN BUITRAGO" userId="e5ced5c2-d787-455d-b115-4f08a699b8c8" providerId="ADAL" clId="{6D4E4387-A8B5-4EAB-B129-13D0102C3393}" dt="2023-08-01T18:40:28.496" v="88"/>
          <ac:spMkLst>
            <pc:docMk/>
            <pc:sldMk cId="0" sldId="261"/>
            <ac:spMk id="2" creationId="{B7BBAA63-6E9C-7FD5-350A-58CDC54BCE93}"/>
          </ac:spMkLst>
        </pc:spChg>
        <pc:spChg chg="del">
          <ac:chgData name="JHEYSON FABIAN VILLAVISAN BUITRAGO" userId="e5ced5c2-d787-455d-b115-4f08a699b8c8" providerId="ADAL" clId="{6D4E4387-A8B5-4EAB-B129-13D0102C3393}" dt="2023-08-01T18:39:13.046" v="43" actId="478"/>
          <ac:spMkLst>
            <pc:docMk/>
            <pc:sldMk cId="0" sldId="261"/>
            <ac:spMk id="3" creationId="{6BD985B6-878F-6FE8-E247-75230379CB4E}"/>
          </ac:spMkLst>
        </pc:spChg>
        <pc:graphicFrameChg chg="mod">
          <ac:chgData name="JHEYSON FABIAN VILLAVISAN BUITRAGO" userId="e5ced5c2-d787-455d-b115-4f08a699b8c8" providerId="ADAL" clId="{6D4E4387-A8B5-4EAB-B129-13D0102C3393}" dt="2023-08-01T18:50:11.591" v="691" actId="20577"/>
          <ac:graphicFrameMkLst>
            <pc:docMk/>
            <pc:sldMk cId="0" sldId="261"/>
            <ac:graphicFrameMk id="7" creationId="{3B28400A-9287-40BA-9001-2E821D706B4D}"/>
          </ac:graphicFrameMkLst>
        </pc:graphicFrameChg>
      </pc:sldChg>
      <pc:sldChg chg="delSp">
        <pc:chgData name="JHEYSON FABIAN VILLAVISAN BUITRAGO" userId="e5ced5c2-d787-455d-b115-4f08a699b8c8" providerId="ADAL" clId="{6D4E4387-A8B5-4EAB-B129-13D0102C3393}" dt="2023-08-01T18:39:15.327" v="44" actId="478"/>
        <pc:sldMkLst>
          <pc:docMk/>
          <pc:sldMk cId="0" sldId="264"/>
        </pc:sldMkLst>
        <pc:spChg chg="del">
          <ac:chgData name="JHEYSON FABIAN VILLAVISAN BUITRAGO" userId="e5ced5c2-d787-455d-b115-4f08a699b8c8" providerId="ADAL" clId="{6D4E4387-A8B5-4EAB-B129-13D0102C3393}" dt="2023-08-01T18:39:15.327" v="44" actId="478"/>
          <ac:spMkLst>
            <pc:docMk/>
            <pc:sldMk cId="0" sldId="264"/>
            <ac:spMk id="3" creationId="{F63358BA-EA3A-D303-C3E1-81F6FC6BB434}"/>
          </ac:spMkLst>
        </pc:spChg>
      </pc:sldChg>
      <pc:sldChg chg="addSp delSp modSp">
        <pc:chgData name="JHEYSON FABIAN VILLAVISAN BUITRAGO" userId="e5ced5c2-d787-455d-b115-4f08a699b8c8" providerId="ADAL" clId="{6D4E4387-A8B5-4EAB-B129-13D0102C3393}" dt="2023-08-01T18:40:30.551" v="89"/>
        <pc:sldMkLst>
          <pc:docMk/>
          <pc:sldMk cId="0" sldId="265"/>
        </pc:sldMkLst>
        <pc:spChg chg="add mod">
          <ac:chgData name="JHEYSON FABIAN VILLAVISAN BUITRAGO" userId="e5ced5c2-d787-455d-b115-4f08a699b8c8" providerId="ADAL" clId="{6D4E4387-A8B5-4EAB-B129-13D0102C3393}" dt="2023-08-01T18:40:30.551" v="89"/>
          <ac:spMkLst>
            <pc:docMk/>
            <pc:sldMk cId="0" sldId="265"/>
            <ac:spMk id="2" creationId="{0DD18CF1-5034-4801-4C7D-42D3233CC7F0}"/>
          </ac:spMkLst>
        </pc:spChg>
        <pc:spChg chg="del mod">
          <ac:chgData name="JHEYSON FABIAN VILLAVISAN BUITRAGO" userId="e5ced5c2-d787-455d-b115-4f08a699b8c8" providerId="ADAL" clId="{6D4E4387-A8B5-4EAB-B129-13D0102C3393}" dt="2023-08-01T18:39:18.478" v="46" actId="478"/>
          <ac:spMkLst>
            <pc:docMk/>
            <pc:sldMk cId="0" sldId="265"/>
            <ac:spMk id="3" creationId="{1BA1B286-A421-1BC4-F6AB-D7918D4F8881}"/>
          </ac:spMkLst>
        </pc:spChg>
      </pc:sldChg>
      <pc:sldChg chg="addSp delSp modSp">
        <pc:chgData name="JHEYSON FABIAN VILLAVISAN BUITRAGO" userId="e5ced5c2-d787-455d-b115-4f08a699b8c8" providerId="ADAL" clId="{6D4E4387-A8B5-4EAB-B129-13D0102C3393}" dt="2023-08-01T18:40:32.003" v="90"/>
        <pc:sldMkLst>
          <pc:docMk/>
          <pc:sldMk cId="0" sldId="266"/>
        </pc:sldMkLst>
        <pc:spChg chg="add mod">
          <ac:chgData name="JHEYSON FABIAN VILLAVISAN BUITRAGO" userId="e5ced5c2-d787-455d-b115-4f08a699b8c8" providerId="ADAL" clId="{6D4E4387-A8B5-4EAB-B129-13D0102C3393}" dt="2023-08-01T18:40:32.003" v="90"/>
          <ac:spMkLst>
            <pc:docMk/>
            <pc:sldMk cId="0" sldId="266"/>
            <ac:spMk id="2" creationId="{8101F44A-314D-F035-0B5B-53FFA0F5B203}"/>
          </ac:spMkLst>
        </pc:spChg>
        <pc:spChg chg="del">
          <ac:chgData name="JHEYSON FABIAN VILLAVISAN BUITRAGO" userId="e5ced5c2-d787-455d-b115-4f08a699b8c8" providerId="ADAL" clId="{6D4E4387-A8B5-4EAB-B129-13D0102C3393}" dt="2023-08-01T18:39:22.511" v="47" actId="478"/>
          <ac:spMkLst>
            <pc:docMk/>
            <pc:sldMk cId="0" sldId="266"/>
            <ac:spMk id="3" creationId="{5C367B68-87A8-7909-5696-CA4B9A4374A2}"/>
          </ac:spMkLst>
        </pc:spChg>
      </pc:sldChg>
      <pc:sldChg chg="addSp delSp modSp">
        <pc:chgData name="JHEYSON FABIAN VILLAVISAN BUITRAGO" userId="e5ced5c2-d787-455d-b115-4f08a699b8c8" providerId="ADAL" clId="{6D4E4387-A8B5-4EAB-B129-13D0102C3393}" dt="2023-08-01T18:40:35.454" v="93"/>
        <pc:sldMkLst>
          <pc:docMk/>
          <pc:sldMk cId="0" sldId="268"/>
        </pc:sldMkLst>
        <pc:spChg chg="add mod">
          <ac:chgData name="JHEYSON FABIAN VILLAVISAN BUITRAGO" userId="e5ced5c2-d787-455d-b115-4f08a699b8c8" providerId="ADAL" clId="{6D4E4387-A8B5-4EAB-B129-13D0102C3393}" dt="2023-08-01T18:40:35.454" v="93"/>
          <ac:spMkLst>
            <pc:docMk/>
            <pc:sldMk cId="0" sldId="268"/>
            <ac:spMk id="2" creationId="{E3039CD5-5EDF-B67E-43E0-6A692B67FA09}"/>
          </ac:spMkLst>
        </pc:spChg>
        <pc:spChg chg="del">
          <ac:chgData name="JHEYSON FABIAN VILLAVISAN BUITRAGO" userId="e5ced5c2-d787-455d-b115-4f08a699b8c8" providerId="ADAL" clId="{6D4E4387-A8B5-4EAB-B129-13D0102C3393}" dt="2023-08-01T18:39:34.170" v="52" actId="478"/>
          <ac:spMkLst>
            <pc:docMk/>
            <pc:sldMk cId="0" sldId="268"/>
            <ac:spMk id="3" creationId="{74CAC5D3-4493-9EB9-62C0-F4E0FA2FE9A6}"/>
          </ac:spMkLst>
        </pc:spChg>
      </pc:sldChg>
      <pc:sldChg chg="addSp delSp modSp mod">
        <pc:chgData name="JHEYSON FABIAN VILLAVISAN BUITRAGO" userId="e5ced5c2-d787-455d-b115-4f08a699b8c8" providerId="ADAL" clId="{6D4E4387-A8B5-4EAB-B129-13D0102C3393}" dt="2023-08-02T00:01:03.382" v="783" actId="20577"/>
        <pc:sldMkLst>
          <pc:docMk/>
          <pc:sldMk cId="2505371292" sldId="270"/>
        </pc:sldMkLst>
        <pc:spChg chg="del">
          <ac:chgData name="JHEYSON FABIAN VILLAVISAN BUITRAGO" userId="e5ced5c2-d787-455d-b115-4f08a699b8c8" providerId="ADAL" clId="{6D4E4387-A8B5-4EAB-B129-13D0102C3393}" dt="2023-08-01T18:39:10.186" v="42" actId="478"/>
          <ac:spMkLst>
            <pc:docMk/>
            <pc:sldMk cId="2505371292" sldId="270"/>
            <ac:spMk id="3" creationId="{A1607664-1D37-4A58-B5FD-5EA010C7ADF2}"/>
          </ac:spMkLst>
        </pc:spChg>
        <pc:spChg chg="mod">
          <ac:chgData name="JHEYSON FABIAN VILLAVISAN BUITRAGO" userId="e5ced5c2-d787-455d-b115-4f08a699b8c8" providerId="ADAL" clId="{6D4E4387-A8B5-4EAB-B129-13D0102C3393}" dt="2023-08-02T00:01:03.382" v="783" actId="20577"/>
          <ac:spMkLst>
            <pc:docMk/>
            <pc:sldMk cId="2505371292" sldId="270"/>
            <ac:spMk id="7" creationId="{EBDE2FDF-A2BB-4F17-99CB-0B213EF4BAA4}"/>
          </ac:spMkLst>
        </pc:spChg>
        <pc:spChg chg="add mod">
          <ac:chgData name="JHEYSON FABIAN VILLAVISAN BUITRAGO" userId="e5ced5c2-d787-455d-b115-4f08a699b8c8" providerId="ADAL" clId="{6D4E4387-A8B5-4EAB-B129-13D0102C3393}" dt="2023-08-01T18:40:21.422" v="87"/>
          <ac:spMkLst>
            <pc:docMk/>
            <pc:sldMk cId="2505371292" sldId="270"/>
            <ac:spMk id="8" creationId="{82ADB8DA-7918-37A3-DE51-3328DCB327C0}"/>
          </ac:spMkLst>
        </pc:spChg>
        <pc:spChg chg="add mod">
          <ac:chgData name="JHEYSON FABIAN VILLAVISAN BUITRAGO" userId="e5ced5c2-d787-455d-b115-4f08a699b8c8" providerId="ADAL" clId="{6D4E4387-A8B5-4EAB-B129-13D0102C3393}" dt="2023-08-01T18:41:40.783" v="173" actId="1076"/>
          <ac:spMkLst>
            <pc:docMk/>
            <pc:sldMk cId="2505371292" sldId="270"/>
            <ac:spMk id="9" creationId="{AAD4009E-1BC8-C70B-C6E8-9825F18FD20B}"/>
          </ac:spMkLst>
        </pc:spChg>
        <pc:graphicFrameChg chg="del">
          <ac:chgData name="JHEYSON FABIAN VILLAVISAN BUITRAGO" userId="e5ced5c2-d787-455d-b115-4f08a699b8c8" providerId="ADAL" clId="{6D4E4387-A8B5-4EAB-B129-13D0102C3393}" dt="2023-08-01T18:38:57.417" v="38" actId="478"/>
          <ac:graphicFrameMkLst>
            <pc:docMk/>
            <pc:sldMk cId="2505371292" sldId="270"/>
            <ac:graphicFrameMk id="2" creationId="{BFAD80C6-663E-42AD-A6EE-0E699E7C415E}"/>
          </ac:graphicFrameMkLst>
        </pc:graphicFrameChg>
        <pc:graphicFrameChg chg="add mod modGraphic">
          <ac:chgData name="JHEYSON FABIAN VILLAVISAN BUITRAGO" userId="e5ced5c2-d787-455d-b115-4f08a699b8c8" providerId="ADAL" clId="{6D4E4387-A8B5-4EAB-B129-13D0102C3393}" dt="2023-08-01T18:50:53.195" v="692" actId="20577"/>
          <ac:graphicFrameMkLst>
            <pc:docMk/>
            <pc:sldMk cId="2505371292" sldId="270"/>
            <ac:graphicFrameMk id="6" creationId="{133EF18E-2D8B-DFE6-6A74-265F84B75655}"/>
          </ac:graphicFrameMkLst>
        </pc:graphicFrameChg>
      </pc:sldChg>
      <pc:sldChg chg="addSp delSp modSp mod">
        <pc:chgData name="JHEYSON FABIAN VILLAVISAN BUITRAGO" userId="e5ced5c2-d787-455d-b115-4f08a699b8c8" providerId="ADAL" clId="{6D4E4387-A8B5-4EAB-B129-13D0102C3393}" dt="2023-08-01T19:03:12.469" v="724" actId="20577"/>
        <pc:sldMkLst>
          <pc:docMk/>
          <pc:sldMk cId="3709177429" sldId="274"/>
        </pc:sldMkLst>
        <pc:spChg chg="mod">
          <ac:chgData name="JHEYSON FABIAN VILLAVISAN BUITRAGO" userId="e5ced5c2-d787-455d-b115-4f08a699b8c8" providerId="ADAL" clId="{6D4E4387-A8B5-4EAB-B129-13D0102C3393}" dt="2023-08-01T19:03:12.469" v="724" actId="20577"/>
          <ac:spMkLst>
            <pc:docMk/>
            <pc:sldMk cId="3709177429" sldId="274"/>
            <ac:spMk id="3" creationId="{4F1F9CC3-49B8-41A8-9878-3805D57595F8}"/>
          </ac:spMkLst>
        </pc:spChg>
        <pc:spChg chg="add mod">
          <ac:chgData name="JHEYSON FABIAN VILLAVISAN BUITRAGO" userId="e5ced5c2-d787-455d-b115-4f08a699b8c8" providerId="ADAL" clId="{6D4E4387-A8B5-4EAB-B129-13D0102C3393}" dt="2023-08-01T18:40:15.754" v="85" actId="1076"/>
          <ac:spMkLst>
            <pc:docMk/>
            <pc:sldMk cId="3709177429" sldId="274"/>
            <ac:spMk id="5" creationId="{AD83FA30-4A3C-43B8-17CD-C08519129156}"/>
          </ac:spMkLst>
        </pc:spChg>
        <pc:spChg chg="del">
          <ac:chgData name="JHEYSON FABIAN VILLAVISAN BUITRAGO" userId="e5ced5c2-d787-455d-b115-4f08a699b8c8" providerId="ADAL" clId="{6D4E4387-A8B5-4EAB-B129-13D0102C3393}" dt="2023-08-01T18:39:05.179" v="40" actId="478"/>
          <ac:spMkLst>
            <pc:docMk/>
            <pc:sldMk cId="3709177429" sldId="274"/>
            <ac:spMk id="13" creationId="{FF9F8020-A143-4061-0214-9BB2AE9D2550}"/>
          </ac:spMkLst>
        </pc:spChg>
      </pc:sldChg>
      <pc:sldChg chg="addSp delSp modSp">
        <pc:chgData name="JHEYSON FABIAN VILLAVISAN BUITRAGO" userId="e5ced5c2-d787-455d-b115-4f08a699b8c8" providerId="ADAL" clId="{6D4E4387-A8B5-4EAB-B129-13D0102C3393}" dt="2023-08-01T18:40:33.092" v="91"/>
        <pc:sldMkLst>
          <pc:docMk/>
          <pc:sldMk cId="2680639377" sldId="275"/>
        </pc:sldMkLst>
        <pc:spChg chg="add mod">
          <ac:chgData name="JHEYSON FABIAN VILLAVISAN BUITRAGO" userId="e5ced5c2-d787-455d-b115-4f08a699b8c8" providerId="ADAL" clId="{6D4E4387-A8B5-4EAB-B129-13D0102C3393}" dt="2023-08-01T18:40:33.092" v="91"/>
          <ac:spMkLst>
            <pc:docMk/>
            <pc:sldMk cId="2680639377" sldId="275"/>
            <ac:spMk id="2" creationId="{786E18CF-41E7-94E7-C39D-EC82623A2EE4}"/>
          </ac:spMkLst>
        </pc:spChg>
        <pc:spChg chg="del mod">
          <ac:chgData name="JHEYSON FABIAN VILLAVISAN BUITRAGO" userId="e5ced5c2-d787-455d-b115-4f08a699b8c8" providerId="ADAL" clId="{6D4E4387-A8B5-4EAB-B129-13D0102C3393}" dt="2023-08-01T18:39:25.154" v="49" actId="478"/>
          <ac:spMkLst>
            <pc:docMk/>
            <pc:sldMk cId="2680639377" sldId="275"/>
            <ac:spMk id="3" creationId="{0EC7E215-99CA-9EE0-74CD-8C1E4F608272}"/>
          </ac:spMkLst>
        </pc:spChg>
      </pc:sldChg>
      <pc:sldChg chg="addSp delSp modSp">
        <pc:chgData name="JHEYSON FABIAN VILLAVISAN BUITRAGO" userId="e5ced5c2-d787-455d-b115-4f08a699b8c8" providerId="ADAL" clId="{6D4E4387-A8B5-4EAB-B129-13D0102C3393}" dt="2023-08-01T18:40:34.096" v="92"/>
        <pc:sldMkLst>
          <pc:docMk/>
          <pc:sldMk cId="1955606898" sldId="277"/>
        </pc:sldMkLst>
        <pc:spChg chg="add mod">
          <ac:chgData name="JHEYSON FABIAN VILLAVISAN BUITRAGO" userId="e5ced5c2-d787-455d-b115-4f08a699b8c8" providerId="ADAL" clId="{6D4E4387-A8B5-4EAB-B129-13D0102C3393}" dt="2023-08-01T18:40:34.096" v="92"/>
          <ac:spMkLst>
            <pc:docMk/>
            <pc:sldMk cId="1955606898" sldId="277"/>
            <ac:spMk id="2" creationId="{F5B918F2-F494-3DBB-D058-68F2779A0025}"/>
          </ac:spMkLst>
        </pc:spChg>
        <pc:spChg chg="del">
          <ac:chgData name="JHEYSON FABIAN VILLAVISAN BUITRAGO" userId="e5ced5c2-d787-455d-b115-4f08a699b8c8" providerId="ADAL" clId="{6D4E4387-A8B5-4EAB-B129-13D0102C3393}" dt="2023-08-01T18:39:30.245" v="51" actId="478"/>
          <ac:spMkLst>
            <pc:docMk/>
            <pc:sldMk cId="1955606898" sldId="277"/>
            <ac:spMk id="3" creationId="{87013794-5883-C93A-DFFF-76F577E0C7DB}"/>
          </ac:spMkLst>
        </pc:spChg>
        <pc:spChg chg="mod">
          <ac:chgData name="JHEYSON FABIAN VILLAVISAN BUITRAGO" userId="e5ced5c2-d787-455d-b115-4f08a699b8c8" providerId="ADAL" clId="{6D4E4387-A8B5-4EAB-B129-13D0102C3393}" dt="2023-08-01T18:39:28.399" v="50" actId="1076"/>
          <ac:spMkLst>
            <pc:docMk/>
            <pc:sldMk cId="1955606898" sldId="277"/>
            <ac:spMk id="7" creationId="{EA396777-07E6-4D94-A666-A85CEA99D636}"/>
          </ac:spMkLst>
        </pc:spChg>
      </pc:sldChg>
      <pc:sldChg chg="addSp delSp modSp">
        <pc:chgData name="JHEYSON FABIAN VILLAVISAN BUITRAGO" userId="e5ced5c2-d787-455d-b115-4f08a699b8c8" providerId="ADAL" clId="{6D4E4387-A8B5-4EAB-B129-13D0102C3393}" dt="2023-08-01T18:40:19.901" v="86"/>
        <pc:sldMkLst>
          <pc:docMk/>
          <pc:sldMk cId="214171354" sldId="278"/>
        </pc:sldMkLst>
        <pc:spChg chg="del">
          <ac:chgData name="JHEYSON FABIAN VILLAVISAN BUITRAGO" userId="e5ced5c2-d787-455d-b115-4f08a699b8c8" providerId="ADAL" clId="{6D4E4387-A8B5-4EAB-B129-13D0102C3393}" dt="2023-08-01T18:39:07.894" v="41" actId="478"/>
          <ac:spMkLst>
            <pc:docMk/>
            <pc:sldMk cId="214171354" sldId="278"/>
            <ac:spMk id="2" creationId="{0FC085BA-4809-6EFA-567A-979478BDC626}"/>
          </ac:spMkLst>
        </pc:spChg>
        <pc:spChg chg="add mod">
          <ac:chgData name="JHEYSON FABIAN VILLAVISAN BUITRAGO" userId="e5ced5c2-d787-455d-b115-4f08a699b8c8" providerId="ADAL" clId="{6D4E4387-A8B5-4EAB-B129-13D0102C3393}" dt="2023-08-01T18:40:19.901" v="86"/>
          <ac:spMkLst>
            <pc:docMk/>
            <pc:sldMk cId="214171354" sldId="278"/>
            <ac:spMk id="5" creationId="{DA8BB1D7-DBA8-5CD6-CAAC-0581D75A6D40}"/>
          </ac:spMkLst>
        </pc:spChg>
      </pc:sldChg>
      <pc:sldChg chg="addSp delSp modSp add mod">
        <pc:chgData name="JHEYSON FABIAN VILLAVISAN BUITRAGO" userId="e5ced5c2-d787-455d-b115-4f08a699b8c8" providerId="ADAL" clId="{6D4E4387-A8B5-4EAB-B129-13D0102C3393}" dt="2023-08-01T19:21:09.537" v="739" actId="1076"/>
        <pc:sldMkLst>
          <pc:docMk/>
          <pc:sldMk cId="3765501484" sldId="279"/>
        </pc:sldMkLst>
        <pc:spChg chg="del">
          <ac:chgData name="JHEYSON FABIAN VILLAVISAN BUITRAGO" userId="e5ced5c2-d787-455d-b115-4f08a699b8c8" providerId="ADAL" clId="{6D4E4387-A8B5-4EAB-B129-13D0102C3393}" dt="2023-08-01T19:20:55.818" v="732" actId="478"/>
          <ac:spMkLst>
            <pc:docMk/>
            <pc:sldMk cId="3765501484" sldId="279"/>
            <ac:spMk id="7" creationId="{EA396777-07E6-4D94-A666-A85CEA99D636}"/>
          </ac:spMkLst>
        </pc:spChg>
        <pc:spChg chg="del">
          <ac:chgData name="JHEYSON FABIAN VILLAVISAN BUITRAGO" userId="e5ced5c2-d787-455d-b115-4f08a699b8c8" providerId="ADAL" clId="{6D4E4387-A8B5-4EAB-B129-13D0102C3393}" dt="2023-08-01T19:20:54.116" v="731" actId="478"/>
          <ac:spMkLst>
            <pc:docMk/>
            <pc:sldMk cId="3765501484" sldId="279"/>
            <ac:spMk id="14" creationId="{431C44E4-329E-7FEC-B9B3-CC9F71252532}"/>
          </ac:spMkLst>
        </pc:spChg>
        <pc:spChg chg="del">
          <ac:chgData name="JHEYSON FABIAN VILLAVISAN BUITRAGO" userId="e5ced5c2-d787-455d-b115-4f08a699b8c8" providerId="ADAL" clId="{6D4E4387-A8B5-4EAB-B129-13D0102C3393}" dt="2023-08-01T19:20:52.647" v="730" actId="478"/>
          <ac:spMkLst>
            <pc:docMk/>
            <pc:sldMk cId="3765501484" sldId="279"/>
            <ac:spMk id="16" creationId="{F0D65330-7419-4333-9764-E4292B375DC3}"/>
          </ac:spMkLst>
        </pc:spChg>
        <pc:spChg chg="mod">
          <ac:chgData name="JHEYSON FABIAN VILLAVISAN BUITRAGO" userId="e5ced5c2-d787-455d-b115-4f08a699b8c8" providerId="ADAL" clId="{6D4E4387-A8B5-4EAB-B129-13D0102C3393}" dt="2023-08-01T19:21:03.361" v="737" actId="20577"/>
          <ac:spMkLst>
            <pc:docMk/>
            <pc:sldMk cId="3765501484" sldId="279"/>
            <ac:spMk id="21506" creationId="{974AAA16-E8D7-47E1-ABBC-3CB9C4D3BD82}"/>
          </ac:spMkLst>
        </pc:spChg>
        <pc:picChg chg="add mod">
          <ac:chgData name="JHEYSON FABIAN VILLAVISAN BUITRAGO" userId="e5ced5c2-d787-455d-b115-4f08a699b8c8" providerId="ADAL" clId="{6D4E4387-A8B5-4EAB-B129-13D0102C3393}" dt="2023-08-01T19:21:09.537" v="739" actId="1076"/>
          <ac:picMkLst>
            <pc:docMk/>
            <pc:sldMk cId="3765501484" sldId="279"/>
            <ac:picMk id="4" creationId="{1E3B56E5-CEB8-D71A-85DC-4DE0E0CF2759}"/>
          </ac:picMkLst>
        </pc:picChg>
        <pc:picChg chg="del">
          <ac:chgData name="JHEYSON FABIAN VILLAVISAN BUITRAGO" userId="e5ced5c2-d787-455d-b115-4f08a699b8c8" providerId="ADAL" clId="{6D4E4387-A8B5-4EAB-B129-13D0102C3393}" dt="2023-08-01T19:20:56.429" v="733" actId="478"/>
          <ac:picMkLst>
            <pc:docMk/>
            <pc:sldMk cId="3765501484" sldId="279"/>
            <ac:picMk id="6" creationId="{84C76756-A955-4A5B-BE78-4E62BB57DFBF}"/>
          </ac:picMkLst>
        </pc:picChg>
        <pc:picChg chg="del">
          <ac:chgData name="JHEYSON FABIAN VILLAVISAN BUITRAGO" userId="e5ced5c2-d787-455d-b115-4f08a699b8c8" providerId="ADAL" clId="{6D4E4387-A8B5-4EAB-B129-13D0102C3393}" dt="2023-08-01T19:20:57.190" v="734" actId="478"/>
          <ac:picMkLst>
            <pc:docMk/>
            <pc:sldMk cId="3765501484" sldId="279"/>
            <ac:picMk id="9" creationId="{17BD62F9-41DB-46A2-9BEB-4F875CC525E4}"/>
          </ac:picMkLst>
        </pc:picChg>
        <pc:picChg chg="del">
          <ac:chgData name="JHEYSON FABIAN VILLAVISAN BUITRAGO" userId="e5ced5c2-d787-455d-b115-4f08a699b8c8" providerId="ADAL" clId="{6D4E4387-A8B5-4EAB-B129-13D0102C3393}" dt="2023-08-01T19:20:50.255" v="728" actId="478"/>
          <ac:picMkLst>
            <pc:docMk/>
            <pc:sldMk cId="3765501484" sldId="279"/>
            <ac:picMk id="11" creationId="{E8470154-AC7E-B448-6D58-E30DC77C6DF1}"/>
          </ac:picMkLst>
        </pc:picChg>
        <pc:picChg chg="del">
          <ac:chgData name="JHEYSON FABIAN VILLAVISAN BUITRAGO" userId="e5ced5c2-d787-455d-b115-4f08a699b8c8" providerId="ADAL" clId="{6D4E4387-A8B5-4EAB-B129-13D0102C3393}" dt="2023-08-01T19:20:51.484" v="729" actId="478"/>
          <ac:picMkLst>
            <pc:docMk/>
            <pc:sldMk cId="3765501484" sldId="279"/>
            <ac:picMk id="2056" creationId="{075C7F64-CBA7-4977-AB8B-1D5229822556}"/>
          </ac:picMkLst>
        </pc:picChg>
      </pc:sldChg>
    </pc:docChg>
  </pc:docChgLst>
  <pc:docChgLst>
    <pc:chgData name="JHEYSON FABIAN VILLAVISAN BUITRAGO" userId="S::jfvillavisanb@itc.edu.co::e5ced5c2-d787-455d-b115-4f08a699b8c8" providerId="AD" clId="Web-{9FFA3762-D21C-6281-353B-ACF4B16C48B6}"/>
    <pc:docChg chg="modSld">
      <pc:chgData name="JHEYSON FABIAN VILLAVISAN BUITRAGO" userId="S::jfvillavisanb@itc.edu.co::e5ced5c2-d787-455d-b115-4f08a699b8c8" providerId="AD" clId="Web-{9FFA3762-D21C-6281-353B-ACF4B16C48B6}" dt="2023-08-23T01:58:56.493" v="7"/>
      <pc:docMkLst>
        <pc:docMk/>
      </pc:docMkLst>
      <pc:sldChg chg="delSp">
        <pc:chgData name="JHEYSON FABIAN VILLAVISAN BUITRAGO" userId="S::jfvillavisanb@itc.edu.co::e5ced5c2-d787-455d-b115-4f08a699b8c8" providerId="AD" clId="Web-{9FFA3762-D21C-6281-353B-ACF4B16C48B6}" dt="2023-08-23T01:58:56.493" v="7"/>
        <pc:sldMkLst>
          <pc:docMk/>
          <pc:sldMk cId="4107059945" sldId="282"/>
        </pc:sldMkLst>
        <pc:spChg chg="del">
          <ac:chgData name="JHEYSON FABIAN VILLAVISAN BUITRAGO" userId="S::jfvillavisanb@itc.edu.co::e5ced5c2-d787-455d-b115-4f08a699b8c8" providerId="AD" clId="Web-{9FFA3762-D21C-6281-353B-ACF4B16C48B6}" dt="2023-08-23T01:58:56.493" v="7"/>
          <ac:spMkLst>
            <pc:docMk/>
            <pc:sldMk cId="4107059945" sldId="282"/>
            <ac:spMk id="2" creationId="{3B5BAF9D-0114-E32F-3DB7-36F1D9EB4053}"/>
          </ac:spMkLst>
        </pc:spChg>
      </pc:sldChg>
      <pc:sldChg chg="modSp">
        <pc:chgData name="JHEYSON FABIAN VILLAVISAN BUITRAGO" userId="S::jfvillavisanb@itc.edu.co::e5ced5c2-d787-455d-b115-4f08a699b8c8" providerId="AD" clId="Web-{9FFA3762-D21C-6281-353B-ACF4B16C48B6}" dt="2023-08-22T23:14:38.946" v="6" actId="20577"/>
        <pc:sldMkLst>
          <pc:docMk/>
          <pc:sldMk cId="2611572295" sldId="286"/>
        </pc:sldMkLst>
        <pc:spChg chg="mod">
          <ac:chgData name="JHEYSON FABIAN VILLAVISAN BUITRAGO" userId="S::jfvillavisanb@itc.edu.co::e5ced5c2-d787-455d-b115-4f08a699b8c8" providerId="AD" clId="Web-{9FFA3762-D21C-6281-353B-ACF4B16C48B6}" dt="2023-08-22T23:14:38.946" v="6" actId="20577"/>
          <ac:spMkLst>
            <pc:docMk/>
            <pc:sldMk cId="2611572295" sldId="286"/>
            <ac:spMk id="2" creationId="{D8D66AC1-10B3-7F04-71F8-9B6759C1F3D2}"/>
          </ac:spMkLst>
        </pc:spChg>
      </pc:sldChg>
    </pc:docChg>
  </pc:docChgLst>
  <pc:docChgLst>
    <pc:chgData name="JHEYSON FABIAN VILLAVISAN BUITRAGO" userId="S::jfvillavisanb@itc.edu.co::e5ced5c2-d787-455d-b115-4f08a699b8c8" providerId="AD" clId="Web-{4BECB00B-B0F2-C932-CA2C-8397F72783B2}"/>
    <pc:docChg chg="modSld">
      <pc:chgData name="JHEYSON FABIAN VILLAVISAN BUITRAGO" userId="S::jfvillavisanb@itc.edu.co::e5ced5c2-d787-455d-b115-4f08a699b8c8" providerId="AD" clId="Web-{4BECB00B-B0F2-C932-CA2C-8397F72783B2}" dt="2023-08-30T01:21:38.462" v="1"/>
      <pc:docMkLst>
        <pc:docMk/>
      </pc:docMkLst>
      <pc:sldChg chg="modNotes">
        <pc:chgData name="JHEYSON FABIAN VILLAVISAN BUITRAGO" userId="S::jfvillavisanb@itc.edu.co::e5ced5c2-d787-455d-b115-4f08a699b8c8" providerId="AD" clId="Web-{4BECB00B-B0F2-C932-CA2C-8397F72783B2}" dt="2023-08-30T01:21:38.462" v="1"/>
        <pc:sldMkLst>
          <pc:docMk/>
          <pc:sldMk cId="2682498100" sldId="282"/>
        </pc:sldMkLst>
      </pc:sldChg>
    </pc:docChg>
  </pc:docChgLst>
  <pc:docChgLst>
    <pc:chgData name="JHEYSON FABIAN VILLAVISAN BUITRAGO" userId="e5ced5c2-d787-455d-b115-4f08a699b8c8" providerId="ADAL" clId="{4D399E61-A59B-4A1E-B709-8518F5C2D179}"/>
    <pc:docChg chg="undo custSel addSld delSld modSld modSection">
      <pc:chgData name="JHEYSON FABIAN VILLAVISAN BUITRAGO" userId="e5ced5c2-d787-455d-b115-4f08a699b8c8" providerId="ADAL" clId="{4D399E61-A59B-4A1E-B709-8518F5C2D179}" dt="2023-08-22T20:36:24.625" v="997" actId="113"/>
      <pc:docMkLst>
        <pc:docMk/>
      </pc:docMkLst>
      <pc:sldChg chg="modSp mod">
        <pc:chgData name="JHEYSON FABIAN VILLAVISAN BUITRAGO" userId="e5ced5c2-d787-455d-b115-4f08a699b8c8" providerId="ADAL" clId="{4D399E61-A59B-4A1E-B709-8518F5C2D179}" dt="2023-08-22T18:31:01.016" v="60" actId="20577"/>
        <pc:sldMkLst>
          <pc:docMk/>
          <pc:sldMk cId="3289317891" sldId="277"/>
        </pc:sldMkLst>
        <pc:spChg chg="mod">
          <ac:chgData name="JHEYSON FABIAN VILLAVISAN BUITRAGO" userId="e5ced5c2-d787-455d-b115-4f08a699b8c8" providerId="ADAL" clId="{4D399E61-A59B-4A1E-B709-8518F5C2D179}" dt="2023-08-22T18:31:01.016" v="60" actId="20577"/>
          <ac:spMkLst>
            <pc:docMk/>
            <pc:sldMk cId="3289317891" sldId="277"/>
            <ac:spMk id="2" creationId="{8B0794F0-6500-1A1C-3C13-CAFA1EE7248A}"/>
          </ac:spMkLst>
        </pc:spChg>
      </pc:sldChg>
      <pc:sldChg chg="addSp modSp mod">
        <pc:chgData name="JHEYSON FABIAN VILLAVISAN BUITRAGO" userId="e5ced5c2-d787-455d-b115-4f08a699b8c8" providerId="ADAL" clId="{4D399E61-A59B-4A1E-B709-8518F5C2D179}" dt="2023-08-22T18:33:38.866" v="77" actId="20577"/>
        <pc:sldMkLst>
          <pc:docMk/>
          <pc:sldMk cId="1384271638" sldId="279"/>
        </pc:sldMkLst>
        <pc:spChg chg="add mod">
          <ac:chgData name="JHEYSON FABIAN VILLAVISAN BUITRAGO" userId="e5ced5c2-d787-455d-b115-4f08a699b8c8" providerId="ADAL" clId="{4D399E61-A59B-4A1E-B709-8518F5C2D179}" dt="2023-08-22T18:33:38.866" v="77" actId="20577"/>
          <ac:spMkLst>
            <pc:docMk/>
            <pc:sldMk cId="1384271638" sldId="279"/>
            <ac:spMk id="4" creationId="{512B8703-9943-17A6-603F-A32FB5DE4295}"/>
          </ac:spMkLst>
        </pc:spChg>
        <pc:spChg chg="mod">
          <ac:chgData name="JHEYSON FABIAN VILLAVISAN BUITRAGO" userId="e5ced5c2-d787-455d-b115-4f08a699b8c8" providerId="ADAL" clId="{4D399E61-A59B-4A1E-B709-8518F5C2D179}" dt="2023-08-22T18:30:32.277" v="45" actId="20577"/>
          <ac:spMkLst>
            <pc:docMk/>
            <pc:sldMk cId="1384271638" sldId="279"/>
            <ac:spMk id="10" creationId="{AF4E183E-A171-4923-A99E-D149888CEC37}"/>
          </ac:spMkLst>
        </pc:spChg>
      </pc:sldChg>
      <pc:sldChg chg="addSp delSp modSp add mod modNotes modNotesTx">
        <pc:chgData name="JHEYSON FABIAN VILLAVISAN BUITRAGO" userId="e5ced5c2-d787-455d-b115-4f08a699b8c8" providerId="ADAL" clId="{4D399E61-A59B-4A1E-B709-8518F5C2D179}" dt="2023-08-22T18:40:30.438" v="172" actId="1076"/>
        <pc:sldMkLst>
          <pc:docMk/>
          <pc:sldMk cId="347121198" sldId="280"/>
        </pc:sldMkLst>
        <pc:spChg chg="del">
          <ac:chgData name="JHEYSON FABIAN VILLAVISAN BUITRAGO" userId="e5ced5c2-d787-455d-b115-4f08a699b8c8" providerId="ADAL" clId="{4D399E61-A59B-4A1E-B709-8518F5C2D179}" dt="2023-08-22T18:31:29.295" v="62" actId="478"/>
          <ac:spMkLst>
            <pc:docMk/>
            <pc:sldMk cId="347121198" sldId="280"/>
            <ac:spMk id="3" creationId="{8F12B499-633C-01E3-DA9C-F461A36C3BC5}"/>
          </ac:spMkLst>
        </pc:spChg>
        <pc:spChg chg="mod">
          <ac:chgData name="JHEYSON FABIAN VILLAVISAN BUITRAGO" userId="e5ced5c2-d787-455d-b115-4f08a699b8c8" providerId="ADAL" clId="{4D399E61-A59B-4A1E-B709-8518F5C2D179}" dt="2023-08-22T18:33:35.770" v="76" actId="20577"/>
          <ac:spMkLst>
            <pc:docMk/>
            <pc:sldMk cId="347121198" sldId="280"/>
            <ac:spMk id="4" creationId="{512B8703-9943-17A6-603F-A32FB5DE4295}"/>
          </ac:spMkLst>
        </pc:spChg>
        <pc:spChg chg="del">
          <ac:chgData name="JHEYSON FABIAN VILLAVISAN BUITRAGO" userId="e5ced5c2-d787-455d-b115-4f08a699b8c8" providerId="ADAL" clId="{4D399E61-A59B-4A1E-B709-8518F5C2D179}" dt="2023-08-22T18:31:31.226" v="63" actId="478"/>
          <ac:spMkLst>
            <pc:docMk/>
            <pc:sldMk cId="347121198" sldId="280"/>
            <ac:spMk id="9" creationId="{3C5BA567-DB7D-FFBD-5780-F1A1E997826D}"/>
          </ac:spMkLst>
        </pc:spChg>
        <pc:spChg chg="mod">
          <ac:chgData name="JHEYSON FABIAN VILLAVISAN BUITRAGO" userId="e5ced5c2-d787-455d-b115-4f08a699b8c8" providerId="ADAL" clId="{4D399E61-A59B-4A1E-B709-8518F5C2D179}" dt="2023-08-22T18:35:41.676" v="80" actId="20577"/>
          <ac:spMkLst>
            <pc:docMk/>
            <pc:sldMk cId="347121198" sldId="280"/>
            <ac:spMk id="10" creationId="{AF4E183E-A171-4923-A99E-D149888CEC37}"/>
          </ac:spMkLst>
        </pc:spChg>
        <pc:picChg chg="add mod">
          <ac:chgData name="JHEYSON FABIAN VILLAVISAN BUITRAGO" userId="e5ced5c2-d787-455d-b115-4f08a699b8c8" providerId="ADAL" clId="{4D399E61-A59B-4A1E-B709-8518F5C2D179}" dt="2023-08-22T18:40:30.438" v="172" actId="1076"/>
          <ac:picMkLst>
            <pc:docMk/>
            <pc:sldMk cId="347121198" sldId="280"/>
            <ac:picMk id="7" creationId="{97E46142-DD45-E1AB-5D89-150FA6E6FEFB}"/>
          </ac:picMkLst>
        </pc:picChg>
      </pc:sldChg>
      <pc:sldChg chg="modSp add mod">
        <pc:chgData name="JHEYSON FABIAN VILLAVISAN BUITRAGO" userId="e5ced5c2-d787-455d-b115-4f08a699b8c8" providerId="ADAL" clId="{4D399E61-A59B-4A1E-B709-8518F5C2D179}" dt="2023-08-22T18:36:08.335" v="96" actId="20577"/>
        <pc:sldMkLst>
          <pc:docMk/>
          <pc:sldMk cId="1671357769" sldId="281"/>
        </pc:sldMkLst>
        <pc:spChg chg="mod">
          <ac:chgData name="JHEYSON FABIAN VILLAVISAN BUITRAGO" userId="e5ced5c2-d787-455d-b115-4f08a699b8c8" providerId="ADAL" clId="{4D399E61-A59B-4A1E-B709-8518F5C2D179}" dt="2023-08-22T18:36:08.335" v="96" actId="20577"/>
          <ac:spMkLst>
            <pc:docMk/>
            <pc:sldMk cId="1671357769" sldId="281"/>
            <ac:spMk id="10" creationId="{AF4E183E-A171-4923-A99E-D149888CEC37}"/>
          </ac:spMkLst>
        </pc:spChg>
        <pc:spChg chg="mod">
          <ac:chgData name="JHEYSON FABIAN VILLAVISAN BUITRAGO" userId="e5ced5c2-d787-455d-b115-4f08a699b8c8" providerId="ADAL" clId="{4D399E61-A59B-4A1E-B709-8518F5C2D179}" dt="2023-08-22T18:36:03.641" v="94" actId="20577"/>
          <ac:spMkLst>
            <pc:docMk/>
            <pc:sldMk cId="1671357769" sldId="281"/>
            <ac:spMk id="16" creationId="{61C30305-C78C-F687-635F-1E0E3726D49F}"/>
          </ac:spMkLst>
        </pc:spChg>
      </pc:sldChg>
      <pc:sldChg chg="addSp delSp modSp add mod">
        <pc:chgData name="JHEYSON FABIAN VILLAVISAN BUITRAGO" userId="e5ced5c2-d787-455d-b115-4f08a699b8c8" providerId="ADAL" clId="{4D399E61-A59B-4A1E-B709-8518F5C2D179}" dt="2023-08-22T18:40:15.276" v="171" actId="1076"/>
        <pc:sldMkLst>
          <pc:docMk/>
          <pc:sldMk cId="4107059945" sldId="282"/>
        </pc:sldMkLst>
        <pc:spChg chg="add mod">
          <ac:chgData name="JHEYSON FABIAN VILLAVISAN BUITRAGO" userId="e5ced5c2-d787-455d-b115-4f08a699b8c8" providerId="ADAL" clId="{4D399E61-A59B-4A1E-B709-8518F5C2D179}" dt="2023-08-22T18:40:15.276" v="171" actId="1076"/>
          <ac:spMkLst>
            <pc:docMk/>
            <pc:sldMk cId="4107059945" sldId="282"/>
            <ac:spMk id="2" creationId="{3B5BAF9D-0114-E32F-3DB7-36F1D9EB4053}"/>
          </ac:spMkLst>
        </pc:spChg>
        <pc:spChg chg="add del mod">
          <ac:chgData name="JHEYSON FABIAN VILLAVISAN BUITRAGO" userId="e5ced5c2-d787-455d-b115-4f08a699b8c8" providerId="ADAL" clId="{4D399E61-A59B-4A1E-B709-8518F5C2D179}" dt="2023-08-22T18:39:46.485" v="164"/>
          <ac:spMkLst>
            <pc:docMk/>
            <pc:sldMk cId="4107059945" sldId="282"/>
            <ac:spMk id="3" creationId="{C56478D4-6CA9-E2A8-07E2-182C8D8E8CB7}"/>
          </ac:spMkLst>
        </pc:spChg>
        <pc:spChg chg="add mod">
          <ac:chgData name="JHEYSON FABIAN VILLAVISAN BUITRAGO" userId="e5ced5c2-d787-455d-b115-4f08a699b8c8" providerId="ADAL" clId="{4D399E61-A59B-4A1E-B709-8518F5C2D179}" dt="2023-08-22T18:40:12.725" v="170" actId="1076"/>
          <ac:spMkLst>
            <pc:docMk/>
            <pc:sldMk cId="4107059945" sldId="282"/>
            <ac:spMk id="6" creationId="{17FB95B3-9925-D6EC-11D5-577795DF0BA6}"/>
          </ac:spMkLst>
        </pc:spChg>
        <pc:spChg chg="mod">
          <ac:chgData name="JHEYSON FABIAN VILLAVISAN BUITRAGO" userId="e5ced5c2-d787-455d-b115-4f08a699b8c8" providerId="ADAL" clId="{4D399E61-A59B-4A1E-B709-8518F5C2D179}" dt="2023-08-22T18:39:37.542" v="161" actId="20577"/>
          <ac:spMkLst>
            <pc:docMk/>
            <pc:sldMk cId="4107059945" sldId="282"/>
            <ac:spMk id="10" creationId="{AF4E183E-A171-4923-A99E-D149888CEC37}"/>
          </ac:spMkLst>
        </pc:spChg>
        <pc:spChg chg="mod">
          <ac:chgData name="JHEYSON FABIAN VILLAVISAN BUITRAGO" userId="e5ced5c2-d787-455d-b115-4f08a699b8c8" providerId="ADAL" clId="{4D399E61-A59B-4A1E-B709-8518F5C2D179}" dt="2023-08-22T18:37:46.764" v="98" actId="1076"/>
          <ac:spMkLst>
            <pc:docMk/>
            <pc:sldMk cId="4107059945" sldId="282"/>
            <ac:spMk id="16" creationId="{61C30305-C78C-F687-635F-1E0E3726D49F}"/>
          </ac:spMkLst>
        </pc:spChg>
      </pc:sldChg>
      <pc:sldChg chg="addSp delSp modSp add mod">
        <pc:chgData name="JHEYSON FABIAN VILLAVISAN BUITRAGO" userId="e5ced5c2-d787-455d-b115-4f08a699b8c8" providerId="ADAL" clId="{4D399E61-A59B-4A1E-B709-8518F5C2D179}" dt="2023-08-22T18:42:48.534" v="201" actId="20577"/>
        <pc:sldMkLst>
          <pc:docMk/>
          <pc:sldMk cId="382074344" sldId="283"/>
        </pc:sldMkLst>
        <pc:spChg chg="del">
          <ac:chgData name="JHEYSON FABIAN VILLAVISAN BUITRAGO" userId="e5ced5c2-d787-455d-b115-4f08a699b8c8" providerId="ADAL" clId="{4D399E61-A59B-4A1E-B709-8518F5C2D179}" dt="2023-08-22T18:41:58.835" v="177" actId="478"/>
          <ac:spMkLst>
            <pc:docMk/>
            <pc:sldMk cId="382074344" sldId="283"/>
            <ac:spMk id="2" creationId="{3B5BAF9D-0114-E32F-3DB7-36F1D9EB4053}"/>
          </ac:spMkLst>
        </pc:spChg>
        <pc:spChg chg="add mod">
          <ac:chgData name="JHEYSON FABIAN VILLAVISAN BUITRAGO" userId="e5ced5c2-d787-455d-b115-4f08a699b8c8" providerId="ADAL" clId="{4D399E61-A59B-4A1E-B709-8518F5C2D179}" dt="2023-08-22T18:42:33.606" v="199" actId="20577"/>
          <ac:spMkLst>
            <pc:docMk/>
            <pc:sldMk cId="382074344" sldId="283"/>
            <ac:spMk id="4" creationId="{1D19A4C0-0ED0-D747-2A46-766766BA30BE}"/>
          </ac:spMkLst>
        </pc:spChg>
        <pc:spChg chg="del">
          <ac:chgData name="JHEYSON FABIAN VILLAVISAN BUITRAGO" userId="e5ced5c2-d787-455d-b115-4f08a699b8c8" providerId="ADAL" clId="{4D399E61-A59B-4A1E-B709-8518F5C2D179}" dt="2023-08-22T18:41:53.525" v="175" actId="478"/>
          <ac:spMkLst>
            <pc:docMk/>
            <pc:sldMk cId="382074344" sldId="283"/>
            <ac:spMk id="6" creationId="{17FB95B3-9925-D6EC-11D5-577795DF0BA6}"/>
          </ac:spMkLst>
        </pc:spChg>
        <pc:spChg chg="mod">
          <ac:chgData name="JHEYSON FABIAN VILLAVISAN BUITRAGO" userId="e5ced5c2-d787-455d-b115-4f08a699b8c8" providerId="ADAL" clId="{4D399E61-A59B-4A1E-B709-8518F5C2D179}" dt="2023-08-22T18:42:48.534" v="201" actId="20577"/>
          <ac:spMkLst>
            <pc:docMk/>
            <pc:sldMk cId="382074344" sldId="283"/>
            <ac:spMk id="10" creationId="{AF4E183E-A171-4923-A99E-D149888CEC37}"/>
          </ac:spMkLst>
        </pc:spChg>
      </pc:sldChg>
      <pc:sldChg chg="addSp delSp modSp add mod">
        <pc:chgData name="JHEYSON FABIAN VILLAVISAN BUITRAGO" userId="e5ced5c2-d787-455d-b115-4f08a699b8c8" providerId="ADAL" clId="{4D399E61-A59B-4A1E-B709-8518F5C2D179}" dt="2023-08-22T19:20:45.476" v="377" actId="20577"/>
        <pc:sldMkLst>
          <pc:docMk/>
          <pc:sldMk cId="2461604568" sldId="284"/>
        </pc:sldMkLst>
        <pc:spChg chg="add mod">
          <ac:chgData name="JHEYSON FABIAN VILLAVISAN BUITRAGO" userId="e5ced5c2-d787-455d-b115-4f08a699b8c8" providerId="ADAL" clId="{4D399E61-A59B-4A1E-B709-8518F5C2D179}" dt="2023-08-22T19:10:00.166" v="329" actId="20577"/>
          <ac:spMkLst>
            <pc:docMk/>
            <pc:sldMk cId="2461604568" sldId="284"/>
            <ac:spMk id="2" creationId="{490E13FD-1420-0410-28AA-861BA7D52A84}"/>
          </ac:spMkLst>
        </pc:spChg>
        <pc:spChg chg="add mod">
          <ac:chgData name="JHEYSON FABIAN VILLAVISAN BUITRAGO" userId="e5ced5c2-d787-455d-b115-4f08a699b8c8" providerId="ADAL" clId="{4D399E61-A59B-4A1E-B709-8518F5C2D179}" dt="2023-08-22T19:20:45.476" v="377" actId="20577"/>
          <ac:spMkLst>
            <pc:docMk/>
            <pc:sldMk cId="2461604568" sldId="284"/>
            <ac:spMk id="3" creationId="{0842FFAF-EA2D-EA60-5AEE-D34C42568444}"/>
          </ac:spMkLst>
        </pc:spChg>
        <pc:spChg chg="del mod">
          <ac:chgData name="JHEYSON FABIAN VILLAVISAN BUITRAGO" userId="e5ced5c2-d787-455d-b115-4f08a699b8c8" providerId="ADAL" clId="{4D399E61-A59B-4A1E-B709-8518F5C2D179}" dt="2023-08-22T18:43:04.264" v="215" actId="478"/>
          <ac:spMkLst>
            <pc:docMk/>
            <pc:sldMk cId="2461604568" sldId="284"/>
            <ac:spMk id="4" creationId="{1D19A4C0-0ED0-D747-2A46-766766BA30BE}"/>
          </ac:spMkLst>
        </pc:spChg>
        <pc:spChg chg="mod">
          <ac:chgData name="JHEYSON FABIAN VILLAVISAN BUITRAGO" userId="e5ced5c2-d787-455d-b115-4f08a699b8c8" providerId="ADAL" clId="{4D399E61-A59B-4A1E-B709-8518F5C2D179}" dt="2023-08-22T18:45:15.715" v="236" actId="20577"/>
          <ac:spMkLst>
            <pc:docMk/>
            <pc:sldMk cId="2461604568" sldId="284"/>
            <ac:spMk id="10" creationId="{AF4E183E-A171-4923-A99E-D149888CEC37}"/>
          </ac:spMkLst>
        </pc:spChg>
        <pc:spChg chg="mod">
          <ac:chgData name="JHEYSON FABIAN VILLAVISAN BUITRAGO" userId="e5ced5c2-d787-455d-b115-4f08a699b8c8" providerId="ADAL" clId="{4D399E61-A59B-4A1E-B709-8518F5C2D179}" dt="2023-08-22T18:42:57.765" v="213" actId="20577"/>
          <ac:spMkLst>
            <pc:docMk/>
            <pc:sldMk cId="2461604568" sldId="284"/>
            <ac:spMk id="16" creationId="{61C30305-C78C-F687-635F-1E0E3726D49F}"/>
          </ac:spMkLst>
        </pc:spChg>
      </pc:sldChg>
      <pc:sldChg chg="addSp delSp modSp add del mod modNotes modNotesTx">
        <pc:chgData name="JHEYSON FABIAN VILLAVISAN BUITRAGO" userId="e5ced5c2-d787-455d-b115-4f08a699b8c8" providerId="ADAL" clId="{4D399E61-A59B-4A1E-B709-8518F5C2D179}" dt="2023-08-22T19:21:41.226" v="401" actId="1076"/>
        <pc:sldMkLst>
          <pc:docMk/>
          <pc:sldMk cId="3016581845" sldId="285"/>
        </pc:sldMkLst>
        <pc:spChg chg="del">
          <ac:chgData name="JHEYSON FABIAN VILLAVISAN BUITRAGO" userId="e5ced5c2-d787-455d-b115-4f08a699b8c8" providerId="ADAL" clId="{4D399E61-A59B-4A1E-B709-8518F5C2D179}" dt="2023-08-22T18:45:50.414" v="241" actId="478"/>
          <ac:spMkLst>
            <pc:docMk/>
            <pc:sldMk cId="3016581845" sldId="285"/>
            <ac:spMk id="2" creationId="{490E13FD-1420-0410-28AA-861BA7D52A84}"/>
          </ac:spMkLst>
        </pc:spChg>
        <pc:spChg chg="del mod">
          <ac:chgData name="JHEYSON FABIAN VILLAVISAN BUITRAGO" userId="e5ced5c2-d787-455d-b115-4f08a699b8c8" providerId="ADAL" clId="{4D399E61-A59B-4A1E-B709-8518F5C2D179}" dt="2023-08-22T18:46:34.084" v="257" actId="478"/>
          <ac:spMkLst>
            <pc:docMk/>
            <pc:sldMk cId="3016581845" sldId="285"/>
            <ac:spMk id="3" creationId="{0842FFAF-EA2D-EA60-5AEE-D34C42568444}"/>
          </ac:spMkLst>
        </pc:spChg>
        <pc:spChg chg="add del mod">
          <ac:chgData name="JHEYSON FABIAN VILLAVISAN BUITRAGO" userId="e5ced5c2-d787-455d-b115-4f08a699b8c8" providerId="ADAL" clId="{4D399E61-A59B-4A1E-B709-8518F5C2D179}" dt="2023-08-22T19:21:39.717" v="400" actId="1076"/>
          <ac:spMkLst>
            <pc:docMk/>
            <pc:sldMk cId="3016581845" sldId="285"/>
            <ac:spMk id="7" creationId="{DBF128DC-A2C6-3322-6849-B33C3E4F079E}"/>
          </ac:spMkLst>
        </pc:spChg>
        <pc:spChg chg="mod">
          <ac:chgData name="JHEYSON FABIAN VILLAVISAN BUITRAGO" userId="e5ced5c2-d787-455d-b115-4f08a699b8c8" providerId="ADAL" clId="{4D399E61-A59B-4A1E-B709-8518F5C2D179}" dt="2023-08-22T19:00:07.038" v="300" actId="20577"/>
          <ac:spMkLst>
            <pc:docMk/>
            <pc:sldMk cId="3016581845" sldId="285"/>
            <ac:spMk id="10" creationId="{AF4E183E-A171-4923-A99E-D149888CEC37}"/>
          </ac:spMkLst>
        </pc:spChg>
        <pc:spChg chg="mod">
          <ac:chgData name="JHEYSON FABIAN VILLAVISAN BUITRAGO" userId="e5ced5c2-d787-455d-b115-4f08a699b8c8" providerId="ADAL" clId="{4D399E61-A59B-4A1E-B709-8518F5C2D179}" dt="2023-08-22T19:21:39.717" v="400" actId="1076"/>
          <ac:spMkLst>
            <pc:docMk/>
            <pc:sldMk cId="3016581845" sldId="285"/>
            <ac:spMk id="16" creationId="{61C30305-C78C-F687-635F-1E0E3726D49F}"/>
          </ac:spMkLst>
        </pc:spChg>
        <pc:picChg chg="add del mod">
          <ac:chgData name="JHEYSON FABIAN VILLAVISAN BUITRAGO" userId="e5ced5c2-d787-455d-b115-4f08a699b8c8" providerId="ADAL" clId="{4D399E61-A59B-4A1E-B709-8518F5C2D179}" dt="2023-08-22T18:52:39.215" v="291" actId="478"/>
          <ac:picMkLst>
            <pc:docMk/>
            <pc:sldMk cId="3016581845" sldId="285"/>
            <ac:picMk id="6" creationId="{B11C3C1B-6D85-1D71-62FE-BC0634E2914A}"/>
          </ac:picMkLst>
        </pc:picChg>
        <pc:picChg chg="add del mod">
          <ac:chgData name="JHEYSON FABIAN VILLAVISAN BUITRAGO" userId="e5ced5c2-d787-455d-b115-4f08a699b8c8" providerId="ADAL" clId="{4D399E61-A59B-4A1E-B709-8518F5C2D179}" dt="2023-08-22T19:21:41.226" v="401" actId="1076"/>
          <ac:picMkLst>
            <pc:docMk/>
            <pc:sldMk cId="3016581845" sldId="285"/>
            <ac:picMk id="9" creationId="{98528FB0-B837-90D5-FBB8-9331512952ED}"/>
          </ac:picMkLst>
        </pc:picChg>
      </pc:sldChg>
      <pc:sldChg chg="addSp delSp modSp add mod">
        <pc:chgData name="JHEYSON FABIAN VILLAVISAN BUITRAGO" userId="e5ced5c2-d787-455d-b115-4f08a699b8c8" providerId="ADAL" clId="{4D399E61-A59B-4A1E-B709-8518F5C2D179}" dt="2023-08-22T20:36:24.625" v="997" actId="113"/>
        <pc:sldMkLst>
          <pc:docMk/>
          <pc:sldMk cId="2611572295" sldId="286"/>
        </pc:sldMkLst>
        <pc:spChg chg="add mod">
          <ac:chgData name="JHEYSON FABIAN VILLAVISAN BUITRAGO" userId="e5ced5c2-d787-455d-b115-4f08a699b8c8" providerId="ADAL" clId="{4D399E61-A59B-4A1E-B709-8518F5C2D179}" dt="2023-08-22T20:36:24.625" v="997" actId="113"/>
          <ac:spMkLst>
            <pc:docMk/>
            <pc:sldMk cId="2611572295" sldId="286"/>
            <ac:spMk id="2" creationId="{D8D66AC1-10B3-7F04-71F8-9B6759C1F3D2}"/>
          </ac:spMkLst>
        </pc:spChg>
        <pc:spChg chg="del">
          <ac:chgData name="JHEYSON FABIAN VILLAVISAN BUITRAGO" userId="e5ced5c2-d787-455d-b115-4f08a699b8c8" providerId="ADAL" clId="{4D399E61-A59B-4A1E-B709-8518F5C2D179}" dt="2023-08-22T19:58:35.150" v="413" actId="478"/>
          <ac:spMkLst>
            <pc:docMk/>
            <pc:sldMk cId="2611572295" sldId="286"/>
            <ac:spMk id="7" creationId="{DBF128DC-A2C6-3322-6849-B33C3E4F079E}"/>
          </ac:spMkLst>
        </pc:spChg>
        <pc:spChg chg="mod">
          <ac:chgData name="JHEYSON FABIAN VILLAVISAN BUITRAGO" userId="e5ced5c2-d787-455d-b115-4f08a699b8c8" providerId="ADAL" clId="{4D399E61-A59B-4A1E-B709-8518F5C2D179}" dt="2023-08-22T19:58:29.118" v="403" actId="20577"/>
          <ac:spMkLst>
            <pc:docMk/>
            <pc:sldMk cId="2611572295" sldId="286"/>
            <ac:spMk id="10" creationId="{AF4E183E-A171-4923-A99E-D149888CEC37}"/>
          </ac:spMkLst>
        </pc:spChg>
        <pc:spChg chg="mod">
          <ac:chgData name="JHEYSON FABIAN VILLAVISAN BUITRAGO" userId="e5ced5c2-d787-455d-b115-4f08a699b8c8" providerId="ADAL" clId="{4D399E61-A59B-4A1E-B709-8518F5C2D179}" dt="2023-08-22T19:58:32.108" v="411" actId="20577"/>
          <ac:spMkLst>
            <pc:docMk/>
            <pc:sldMk cId="2611572295" sldId="286"/>
            <ac:spMk id="16" creationId="{61C30305-C78C-F687-635F-1E0E3726D49F}"/>
          </ac:spMkLst>
        </pc:spChg>
        <pc:picChg chg="del">
          <ac:chgData name="JHEYSON FABIAN VILLAVISAN BUITRAGO" userId="e5ced5c2-d787-455d-b115-4f08a699b8c8" providerId="ADAL" clId="{4D399E61-A59B-4A1E-B709-8518F5C2D179}" dt="2023-08-22T19:58:33.952" v="412" actId="478"/>
          <ac:picMkLst>
            <pc:docMk/>
            <pc:sldMk cId="2611572295" sldId="286"/>
            <ac:picMk id="9" creationId="{98528FB0-B837-90D5-FBB8-9331512952ED}"/>
          </ac:picMkLst>
        </pc:picChg>
      </pc:sldChg>
    </pc:docChg>
  </pc:docChgLst>
  <pc:docChgLst>
    <pc:chgData name="JHEYSON FABIAN VILLAVISAN BUITRAGO" userId="e5ced5c2-d787-455d-b115-4f08a699b8c8" providerId="ADAL" clId="{7AACC6D0-4C87-4EB0-B282-F0E908BE3945}"/>
    <pc:docChg chg="undo custSel addSld modSld sldOrd modSection">
      <pc:chgData name="JHEYSON FABIAN VILLAVISAN BUITRAGO" userId="e5ced5c2-d787-455d-b115-4f08a699b8c8" providerId="ADAL" clId="{7AACC6D0-4C87-4EB0-B282-F0E908BE3945}" dt="2024-05-22T02:11:44.304" v="140" actId="20577"/>
      <pc:docMkLst>
        <pc:docMk/>
      </pc:docMkLst>
      <pc:sldChg chg="addSp modSp mod">
        <pc:chgData name="JHEYSON FABIAN VILLAVISAN BUITRAGO" userId="e5ced5c2-d787-455d-b115-4f08a699b8c8" providerId="ADAL" clId="{7AACC6D0-4C87-4EB0-B282-F0E908BE3945}" dt="2024-05-22T00:00:03.200" v="136" actId="20577"/>
        <pc:sldMkLst>
          <pc:docMk/>
          <pc:sldMk cId="2207779299" sldId="286"/>
        </pc:sldMkLst>
        <pc:spChg chg="add mod">
          <ac:chgData name="JHEYSON FABIAN VILLAVISAN BUITRAGO" userId="e5ced5c2-d787-455d-b115-4f08a699b8c8" providerId="ADAL" clId="{7AACC6D0-4C87-4EB0-B282-F0E908BE3945}" dt="2024-05-22T00:00:03.200" v="136" actId="20577"/>
          <ac:spMkLst>
            <pc:docMk/>
            <pc:sldMk cId="2207779299" sldId="286"/>
            <ac:spMk id="4" creationId="{FA008394-5AE5-951C-6ED8-A495F3FFB514}"/>
          </ac:spMkLst>
        </pc:spChg>
      </pc:sldChg>
      <pc:sldChg chg="addSp modSp mod">
        <pc:chgData name="JHEYSON FABIAN VILLAVISAN BUITRAGO" userId="e5ced5c2-d787-455d-b115-4f08a699b8c8" providerId="ADAL" clId="{7AACC6D0-4C87-4EB0-B282-F0E908BE3945}" dt="2024-05-21T21:05:15.543" v="39" actId="1076"/>
        <pc:sldMkLst>
          <pc:docMk/>
          <pc:sldMk cId="3049022231" sldId="289"/>
        </pc:sldMkLst>
        <pc:spChg chg="mod">
          <ac:chgData name="JHEYSON FABIAN VILLAVISAN BUITRAGO" userId="e5ced5c2-d787-455d-b115-4f08a699b8c8" providerId="ADAL" clId="{7AACC6D0-4C87-4EB0-B282-F0E908BE3945}" dt="2024-05-21T21:05:11.502" v="38" actId="1076"/>
          <ac:spMkLst>
            <pc:docMk/>
            <pc:sldMk cId="3049022231" sldId="289"/>
            <ac:spMk id="2" creationId="{FB1B6180-BCA0-4F51-9F68-9E5BAB8A4FDC}"/>
          </ac:spMkLst>
        </pc:spChg>
        <pc:spChg chg="add mod">
          <ac:chgData name="JHEYSON FABIAN VILLAVISAN BUITRAGO" userId="e5ced5c2-d787-455d-b115-4f08a699b8c8" providerId="ADAL" clId="{7AACC6D0-4C87-4EB0-B282-F0E908BE3945}" dt="2024-05-21T21:05:15.543" v="39" actId="1076"/>
          <ac:spMkLst>
            <pc:docMk/>
            <pc:sldMk cId="3049022231" sldId="289"/>
            <ac:spMk id="3" creationId="{0E5567B7-3B3B-B7EC-6509-0A90554677DC}"/>
          </ac:spMkLst>
        </pc:spChg>
        <pc:spChg chg="add mod">
          <ac:chgData name="JHEYSON FABIAN VILLAVISAN BUITRAGO" userId="e5ced5c2-d787-455d-b115-4f08a699b8c8" providerId="ADAL" clId="{7AACC6D0-4C87-4EB0-B282-F0E908BE3945}" dt="2024-05-21T21:05:15.543" v="39" actId="1076"/>
          <ac:spMkLst>
            <pc:docMk/>
            <pc:sldMk cId="3049022231" sldId="289"/>
            <ac:spMk id="4" creationId="{9206B51C-F983-9FA9-4F5F-F852EFEA1F47}"/>
          </ac:spMkLst>
        </pc:spChg>
        <pc:spChg chg="mod">
          <ac:chgData name="JHEYSON FABIAN VILLAVISAN BUITRAGO" userId="e5ced5c2-d787-455d-b115-4f08a699b8c8" providerId="ADAL" clId="{7AACC6D0-4C87-4EB0-B282-F0E908BE3945}" dt="2024-05-21T21:05:11.502" v="38" actId="1076"/>
          <ac:spMkLst>
            <pc:docMk/>
            <pc:sldMk cId="3049022231" sldId="289"/>
            <ac:spMk id="6" creationId="{2FAFDFEE-936E-5691-FDF4-BB0544B78227}"/>
          </ac:spMkLst>
        </pc:spChg>
        <pc:spChg chg="mod">
          <ac:chgData name="JHEYSON FABIAN VILLAVISAN BUITRAGO" userId="e5ced5c2-d787-455d-b115-4f08a699b8c8" providerId="ADAL" clId="{7AACC6D0-4C87-4EB0-B282-F0E908BE3945}" dt="2024-05-21T21:05:11.502" v="38" actId="1076"/>
          <ac:spMkLst>
            <pc:docMk/>
            <pc:sldMk cId="3049022231" sldId="289"/>
            <ac:spMk id="9" creationId="{6B83D86B-A596-4178-6142-E31208E9D95C}"/>
          </ac:spMkLst>
        </pc:spChg>
        <pc:spChg chg="mod">
          <ac:chgData name="JHEYSON FABIAN VILLAVISAN BUITRAGO" userId="e5ced5c2-d787-455d-b115-4f08a699b8c8" providerId="ADAL" clId="{7AACC6D0-4C87-4EB0-B282-F0E908BE3945}" dt="2024-05-21T21:05:11.502" v="38" actId="1076"/>
          <ac:spMkLst>
            <pc:docMk/>
            <pc:sldMk cId="3049022231" sldId="289"/>
            <ac:spMk id="12" creationId="{00D4CEB1-4880-DABA-0E78-8C8DEA4B5E71}"/>
          </ac:spMkLst>
        </pc:spChg>
        <pc:spChg chg="mod">
          <ac:chgData name="JHEYSON FABIAN VILLAVISAN BUITRAGO" userId="e5ced5c2-d787-455d-b115-4f08a699b8c8" providerId="ADAL" clId="{7AACC6D0-4C87-4EB0-B282-F0E908BE3945}" dt="2024-05-21T21:05:11.502" v="38" actId="1076"/>
          <ac:spMkLst>
            <pc:docMk/>
            <pc:sldMk cId="3049022231" sldId="289"/>
            <ac:spMk id="13" creationId="{8E47FFFF-D625-A3B6-3CEB-5A5A2D94E91F}"/>
          </ac:spMkLst>
        </pc:spChg>
      </pc:sldChg>
      <pc:sldChg chg="modSp add mod ord">
        <pc:chgData name="JHEYSON FABIAN VILLAVISAN BUITRAGO" userId="e5ced5c2-d787-455d-b115-4f08a699b8c8" providerId="ADAL" clId="{7AACC6D0-4C87-4EB0-B282-F0E908BE3945}" dt="2024-05-22T02:11:44.304" v="140" actId="20577"/>
        <pc:sldMkLst>
          <pc:docMk/>
          <pc:sldMk cId="1914623419" sldId="291"/>
        </pc:sldMkLst>
        <pc:spChg chg="mod">
          <ac:chgData name="JHEYSON FABIAN VILLAVISAN BUITRAGO" userId="e5ced5c2-d787-455d-b115-4f08a699b8c8" providerId="ADAL" clId="{7AACC6D0-4C87-4EB0-B282-F0E908BE3945}" dt="2024-05-21T21:06:00.142" v="59" actId="14100"/>
          <ac:spMkLst>
            <pc:docMk/>
            <pc:sldMk cId="1914623419" sldId="291"/>
            <ac:spMk id="2" creationId="{FB1B6180-BCA0-4F51-9F68-9E5BAB8A4FDC}"/>
          </ac:spMkLst>
        </pc:spChg>
        <pc:spChg chg="mod">
          <ac:chgData name="JHEYSON FABIAN VILLAVISAN BUITRAGO" userId="e5ced5c2-d787-455d-b115-4f08a699b8c8" providerId="ADAL" clId="{7AACC6D0-4C87-4EB0-B282-F0E908BE3945}" dt="2024-05-21T21:07:19.422" v="131" actId="20577"/>
          <ac:spMkLst>
            <pc:docMk/>
            <pc:sldMk cId="1914623419" sldId="291"/>
            <ac:spMk id="3" creationId="{0E5567B7-3B3B-B7EC-6509-0A90554677DC}"/>
          </ac:spMkLst>
        </pc:spChg>
        <pc:spChg chg="mod">
          <ac:chgData name="JHEYSON FABIAN VILLAVISAN BUITRAGO" userId="e5ced5c2-d787-455d-b115-4f08a699b8c8" providerId="ADAL" clId="{7AACC6D0-4C87-4EB0-B282-F0E908BE3945}" dt="2024-05-21T21:06:05.795" v="61" actId="1076"/>
          <ac:spMkLst>
            <pc:docMk/>
            <pc:sldMk cId="1914623419" sldId="291"/>
            <ac:spMk id="4" creationId="{9206B51C-F983-9FA9-4F5F-F852EFEA1F47}"/>
          </ac:spMkLst>
        </pc:spChg>
        <pc:spChg chg="mod">
          <ac:chgData name="JHEYSON FABIAN VILLAVISAN BUITRAGO" userId="e5ced5c2-d787-455d-b115-4f08a699b8c8" providerId="ADAL" clId="{7AACC6D0-4C87-4EB0-B282-F0E908BE3945}" dt="2024-05-22T02:02:43.431" v="138" actId="20577"/>
          <ac:spMkLst>
            <pc:docMk/>
            <pc:sldMk cId="1914623419" sldId="291"/>
            <ac:spMk id="6" creationId="{2FAFDFEE-936E-5691-FDF4-BB0544B78227}"/>
          </ac:spMkLst>
        </pc:spChg>
        <pc:spChg chg="mod">
          <ac:chgData name="JHEYSON FABIAN VILLAVISAN BUITRAGO" userId="e5ced5c2-d787-455d-b115-4f08a699b8c8" providerId="ADAL" clId="{7AACC6D0-4C87-4EB0-B282-F0E908BE3945}" dt="2024-05-21T21:05:47.175" v="44" actId="20577"/>
          <ac:spMkLst>
            <pc:docMk/>
            <pc:sldMk cId="1914623419" sldId="291"/>
            <ac:spMk id="10" creationId="{AF4E183E-A171-4923-A99E-D149888CEC37}"/>
          </ac:spMkLst>
        </pc:spChg>
        <pc:spChg chg="mod">
          <ac:chgData name="JHEYSON FABIAN VILLAVISAN BUITRAGO" userId="e5ced5c2-d787-455d-b115-4f08a699b8c8" providerId="ADAL" clId="{7AACC6D0-4C87-4EB0-B282-F0E908BE3945}" dt="2024-05-22T02:11:44.304" v="140" actId="20577"/>
          <ac:spMkLst>
            <pc:docMk/>
            <pc:sldMk cId="1914623419" sldId="291"/>
            <ac:spMk id="13" creationId="{8E47FFFF-D625-A3B6-3CEB-5A5A2D94E91F}"/>
          </ac:spMkLst>
        </pc:spChg>
      </pc:sldChg>
    </pc:docChg>
  </pc:docChgLst>
  <pc:docChgLst>
    <pc:chgData name="JHEYSON FABIAN VILLAVISAN BUITRAGO" userId="e5ced5c2-d787-455d-b115-4f08a699b8c8" providerId="ADAL" clId="{7B9FEBE4-9602-4D4E-95BE-CC4174DB0B69}"/>
    <pc:docChg chg="undo custSel addSld delSld modSld sldOrd modSection">
      <pc:chgData name="JHEYSON FABIAN VILLAVISAN BUITRAGO" userId="e5ced5c2-d787-455d-b115-4f08a699b8c8" providerId="ADAL" clId="{7B9FEBE4-9602-4D4E-95BE-CC4174DB0B69}" dt="2023-08-22T18:27:07.065" v="894" actId="1076"/>
      <pc:docMkLst>
        <pc:docMk/>
      </pc:docMkLst>
      <pc:sldChg chg="del">
        <pc:chgData name="JHEYSON FABIAN VILLAVISAN BUITRAGO" userId="e5ced5c2-d787-455d-b115-4f08a699b8c8" providerId="ADAL" clId="{7B9FEBE4-9602-4D4E-95BE-CC4174DB0B69}" dt="2023-08-22T16:56:09.117" v="4" actId="47"/>
        <pc:sldMkLst>
          <pc:docMk/>
          <pc:sldMk cId="0" sldId="261"/>
        </pc:sldMkLst>
      </pc:sldChg>
      <pc:sldChg chg="del">
        <pc:chgData name="JHEYSON FABIAN VILLAVISAN BUITRAGO" userId="e5ced5c2-d787-455d-b115-4f08a699b8c8" providerId="ADAL" clId="{7B9FEBE4-9602-4D4E-95BE-CC4174DB0B69}" dt="2023-08-22T16:56:09.117" v="4" actId="47"/>
        <pc:sldMkLst>
          <pc:docMk/>
          <pc:sldMk cId="0" sldId="264"/>
        </pc:sldMkLst>
      </pc:sldChg>
      <pc:sldChg chg="del">
        <pc:chgData name="JHEYSON FABIAN VILLAVISAN BUITRAGO" userId="e5ced5c2-d787-455d-b115-4f08a699b8c8" providerId="ADAL" clId="{7B9FEBE4-9602-4D4E-95BE-CC4174DB0B69}" dt="2023-08-22T16:56:09.117" v="4" actId="47"/>
        <pc:sldMkLst>
          <pc:docMk/>
          <pc:sldMk cId="0" sldId="265"/>
        </pc:sldMkLst>
      </pc:sldChg>
      <pc:sldChg chg="del">
        <pc:chgData name="JHEYSON FABIAN VILLAVISAN BUITRAGO" userId="e5ced5c2-d787-455d-b115-4f08a699b8c8" providerId="ADAL" clId="{7B9FEBE4-9602-4D4E-95BE-CC4174DB0B69}" dt="2023-08-22T16:56:09.117" v="4" actId="47"/>
        <pc:sldMkLst>
          <pc:docMk/>
          <pc:sldMk cId="0" sldId="266"/>
        </pc:sldMkLst>
      </pc:sldChg>
      <pc:sldChg chg="del">
        <pc:chgData name="JHEYSON FABIAN VILLAVISAN BUITRAGO" userId="e5ced5c2-d787-455d-b115-4f08a699b8c8" providerId="ADAL" clId="{7B9FEBE4-9602-4D4E-95BE-CC4174DB0B69}" dt="2023-08-22T16:56:09.117" v="4" actId="47"/>
        <pc:sldMkLst>
          <pc:docMk/>
          <pc:sldMk cId="0" sldId="268"/>
        </pc:sldMkLst>
      </pc:sldChg>
      <pc:sldChg chg="modSp mod ord">
        <pc:chgData name="JHEYSON FABIAN VILLAVISAN BUITRAGO" userId="e5ced5c2-d787-455d-b115-4f08a699b8c8" providerId="ADAL" clId="{7B9FEBE4-9602-4D4E-95BE-CC4174DB0B69}" dt="2023-08-22T18:02:46.945" v="13" actId="20577"/>
        <pc:sldMkLst>
          <pc:docMk/>
          <pc:sldMk cId="2505371292" sldId="270"/>
        </pc:sldMkLst>
        <pc:spChg chg="mod">
          <ac:chgData name="JHEYSON FABIAN VILLAVISAN BUITRAGO" userId="e5ced5c2-d787-455d-b115-4f08a699b8c8" providerId="ADAL" clId="{7B9FEBE4-9602-4D4E-95BE-CC4174DB0B69}" dt="2023-08-22T18:02:46.945" v="13" actId="20577"/>
          <ac:spMkLst>
            <pc:docMk/>
            <pc:sldMk cId="2505371292" sldId="270"/>
            <ac:spMk id="11266" creationId="{74AD047A-E86C-4E92-874D-BAA043AB0B46}"/>
          </ac:spMkLst>
        </pc:spChg>
        <pc:graphicFrameChg chg="modGraphic">
          <ac:chgData name="JHEYSON FABIAN VILLAVISAN BUITRAGO" userId="e5ced5c2-d787-455d-b115-4f08a699b8c8" providerId="ADAL" clId="{7B9FEBE4-9602-4D4E-95BE-CC4174DB0B69}" dt="2023-08-22T16:55:20.692" v="3" actId="13926"/>
          <ac:graphicFrameMkLst>
            <pc:docMk/>
            <pc:sldMk cId="2505371292" sldId="270"/>
            <ac:graphicFrameMk id="6" creationId="{133EF18E-2D8B-DFE6-6A74-265F84B75655}"/>
          </ac:graphicFrameMkLst>
        </pc:graphicFrameChg>
      </pc:sldChg>
      <pc:sldChg chg="addSp delSp modSp mod ord">
        <pc:chgData name="JHEYSON FABIAN VILLAVISAN BUITRAGO" userId="e5ced5c2-d787-455d-b115-4f08a699b8c8" providerId="ADAL" clId="{7B9FEBE4-9602-4D4E-95BE-CC4174DB0B69}" dt="2023-08-22T18:09:30.855" v="131" actId="20577"/>
        <pc:sldMkLst>
          <pc:docMk/>
          <pc:sldMk cId="3709177429" sldId="274"/>
        </pc:sldMkLst>
        <pc:spChg chg="del mod">
          <ac:chgData name="JHEYSON FABIAN VILLAVISAN BUITRAGO" userId="e5ced5c2-d787-455d-b115-4f08a699b8c8" providerId="ADAL" clId="{7B9FEBE4-9602-4D4E-95BE-CC4174DB0B69}" dt="2023-08-22T18:07:06.319" v="25" actId="478"/>
          <ac:spMkLst>
            <pc:docMk/>
            <pc:sldMk cId="3709177429" sldId="274"/>
            <ac:spMk id="2" creationId="{FB1B6180-BCA0-4F51-9F68-9E5BAB8A4FDC}"/>
          </ac:spMkLst>
        </pc:spChg>
        <pc:spChg chg="del">
          <ac:chgData name="JHEYSON FABIAN VILLAVISAN BUITRAGO" userId="e5ced5c2-d787-455d-b115-4f08a699b8c8" providerId="ADAL" clId="{7B9FEBE4-9602-4D4E-95BE-CC4174DB0B69}" dt="2023-08-22T18:01:43.617" v="5" actId="478"/>
          <ac:spMkLst>
            <pc:docMk/>
            <pc:sldMk cId="3709177429" sldId="274"/>
            <ac:spMk id="3" creationId="{4F1F9CC3-49B8-41A8-9878-3805D57595F8}"/>
          </ac:spMkLst>
        </pc:spChg>
        <pc:spChg chg="del mod">
          <ac:chgData name="JHEYSON FABIAN VILLAVISAN BUITRAGO" userId="e5ced5c2-d787-455d-b115-4f08a699b8c8" providerId="ADAL" clId="{7B9FEBE4-9602-4D4E-95BE-CC4174DB0B69}" dt="2023-08-22T18:07:03.147" v="21" actId="478"/>
          <ac:spMkLst>
            <pc:docMk/>
            <pc:sldMk cId="3709177429" sldId="274"/>
            <ac:spMk id="4" creationId="{2C7E43D4-8286-4BEE-907B-3A35AE701C90}"/>
          </ac:spMkLst>
        </pc:spChg>
        <pc:spChg chg="add del mod">
          <ac:chgData name="JHEYSON FABIAN VILLAVISAN BUITRAGO" userId="e5ced5c2-d787-455d-b115-4f08a699b8c8" providerId="ADAL" clId="{7B9FEBE4-9602-4D4E-95BE-CC4174DB0B69}" dt="2023-08-22T18:01:45.237" v="6" actId="478"/>
          <ac:spMkLst>
            <pc:docMk/>
            <pc:sldMk cId="3709177429" sldId="274"/>
            <ac:spMk id="8" creationId="{3F1416CA-3A45-EBAA-D55D-F67B2833B7BB}"/>
          </ac:spMkLst>
        </pc:spChg>
        <pc:spChg chg="mod">
          <ac:chgData name="JHEYSON FABIAN VILLAVISAN BUITRAGO" userId="e5ced5c2-d787-455d-b115-4f08a699b8c8" providerId="ADAL" clId="{7B9FEBE4-9602-4D4E-95BE-CC4174DB0B69}" dt="2023-08-22T18:07:09.547" v="28" actId="20577"/>
          <ac:spMkLst>
            <pc:docMk/>
            <pc:sldMk cId="3709177429" sldId="274"/>
            <ac:spMk id="10" creationId="{AF4E183E-A171-4923-A99E-D149888CEC37}"/>
          </ac:spMkLst>
        </pc:spChg>
        <pc:spChg chg="add del mod">
          <ac:chgData name="JHEYSON FABIAN VILLAVISAN BUITRAGO" userId="e5ced5c2-d787-455d-b115-4f08a699b8c8" providerId="ADAL" clId="{7B9FEBE4-9602-4D4E-95BE-CC4174DB0B69}" dt="2023-08-22T18:07:04.591" v="22" actId="478"/>
          <ac:spMkLst>
            <pc:docMk/>
            <pc:sldMk cId="3709177429" sldId="274"/>
            <ac:spMk id="12" creationId="{BEFB9EEC-2832-2F0A-F0C1-CFD8BB3E8FAA}"/>
          </ac:spMkLst>
        </pc:spChg>
        <pc:spChg chg="add del mod">
          <ac:chgData name="JHEYSON FABIAN VILLAVISAN BUITRAGO" userId="e5ced5c2-d787-455d-b115-4f08a699b8c8" providerId="ADAL" clId="{7B9FEBE4-9602-4D4E-95BE-CC4174DB0B69}" dt="2023-08-22T18:07:07.725" v="26" actId="478"/>
          <ac:spMkLst>
            <pc:docMk/>
            <pc:sldMk cId="3709177429" sldId="274"/>
            <ac:spMk id="15" creationId="{0B164D3C-AFA0-1E52-9806-FB1AC1705647}"/>
          </ac:spMkLst>
        </pc:spChg>
        <pc:spChg chg="add mod">
          <ac:chgData name="JHEYSON FABIAN VILLAVISAN BUITRAGO" userId="e5ced5c2-d787-455d-b115-4f08a699b8c8" providerId="ADAL" clId="{7B9FEBE4-9602-4D4E-95BE-CC4174DB0B69}" dt="2023-08-22T18:09:30.855" v="131" actId="20577"/>
          <ac:spMkLst>
            <pc:docMk/>
            <pc:sldMk cId="3709177429" sldId="274"/>
            <ac:spMk id="16" creationId="{61C30305-C78C-F687-635F-1E0E3726D49F}"/>
          </ac:spMkLst>
        </pc:spChg>
        <pc:picChg chg="del">
          <ac:chgData name="JHEYSON FABIAN VILLAVISAN BUITRAGO" userId="e5ced5c2-d787-455d-b115-4f08a699b8c8" providerId="ADAL" clId="{7B9FEBE4-9602-4D4E-95BE-CC4174DB0B69}" dt="2023-08-22T18:07:05.094" v="23" actId="478"/>
          <ac:picMkLst>
            <pc:docMk/>
            <pc:sldMk cId="3709177429" sldId="274"/>
            <ac:picMk id="6" creationId="{46E1A899-6475-4C36-890B-85392BBFA904}"/>
          </ac:picMkLst>
        </pc:picChg>
        <pc:picChg chg="del">
          <ac:chgData name="JHEYSON FABIAN VILLAVISAN BUITRAGO" userId="e5ced5c2-d787-455d-b115-4f08a699b8c8" providerId="ADAL" clId="{7B9FEBE4-9602-4D4E-95BE-CC4174DB0B69}" dt="2023-08-22T18:01:53.051" v="7" actId="478"/>
          <ac:picMkLst>
            <pc:docMk/>
            <pc:sldMk cId="3709177429" sldId="274"/>
            <ac:picMk id="9" creationId="{2BCDCF25-80B5-4CA1-B1B6-1C7F924229A5}"/>
          </ac:picMkLst>
        </pc:picChg>
      </pc:sldChg>
      <pc:sldChg chg="modSp add mod ord">
        <pc:chgData name="JHEYSON FABIAN VILLAVISAN BUITRAGO" userId="e5ced5c2-d787-455d-b115-4f08a699b8c8" providerId="ADAL" clId="{7B9FEBE4-9602-4D4E-95BE-CC4174DB0B69}" dt="2023-08-22T18:07:16.815" v="30"/>
        <pc:sldMkLst>
          <pc:docMk/>
          <pc:sldMk cId="1450893007" sldId="275"/>
        </pc:sldMkLst>
        <pc:spChg chg="mod">
          <ac:chgData name="JHEYSON FABIAN VILLAVISAN BUITRAGO" userId="e5ced5c2-d787-455d-b115-4f08a699b8c8" providerId="ADAL" clId="{7B9FEBE4-9602-4D4E-95BE-CC4174DB0B69}" dt="2023-08-22T18:05:43.426" v="16" actId="20577"/>
          <ac:spMkLst>
            <pc:docMk/>
            <pc:sldMk cId="1450893007" sldId="275"/>
            <ac:spMk id="4" creationId="{2C7E43D4-8286-4BEE-907B-3A35AE701C90}"/>
          </ac:spMkLst>
        </pc:spChg>
      </pc:sldChg>
      <pc:sldChg chg="del">
        <pc:chgData name="JHEYSON FABIAN VILLAVISAN BUITRAGO" userId="e5ced5c2-d787-455d-b115-4f08a699b8c8" providerId="ADAL" clId="{7B9FEBE4-9602-4D4E-95BE-CC4174DB0B69}" dt="2023-08-22T16:56:09.117" v="4" actId="47"/>
        <pc:sldMkLst>
          <pc:docMk/>
          <pc:sldMk cId="2680639377" sldId="275"/>
        </pc:sldMkLst>
      </pc:sldChg>
      <pc:sldChg chg="addSp modSp add mod">
        <pc:chgData name="JHEYSON FABIAN VILLAVISAN BUITRAGO" userId="e5ced5c2-d787-455d-b115-4f08a699b8c8" providerId="ADAL" clId="{7B9FEBE4-9602-4D4E-95BE-CC4174DB0B69}" dt="2023-08-22T18:11:34.969" v="535" actId="20577"/>
        <pc:sldMkLst>
          <pc:docMk/>
          <pc:sldMk cId="1337945214" sldId="276"/>
        </pc:sldMkLst>
        <pc:spChg chg="add mod">
          <ac:chgData name="JHEYSON FABIAN VILLAVISAN BUITRAGO" userId="e5ced5c2-d787-455d-b115-4f08a699b8c8" providerId="ADAL" clId="{7B9FEBE4-9602-4D4E-95BE-CC4174DB0B69}" dt="2023-08-22T18:11:34.969" v="535" actId="20577"/>
          <ac:spMkLst>
            <pc:docMk/>
            <pc:sldMk cId="1337945214" sldId="276"/>
            <ac:spMk id="2" creationId="{8B0794F0-6500-1A1C-3C13-CAFA1EE7248A}"/>
          </ac:spMkLst>
        </pc:spChg>
        <pc:spChg chg="mod">
          <ac:chgData name="JHEYSON FABIAN VILLAVISAN BUITRAGO" userId="e5ced5c2-d787-455d-b115-4f08a699b8c8" providerId="ADAL" clId="{7B9FEBE4-9602-4D4E-95BE-CC4174DB0B69}" dt="2023-08-22T18:09:40.085" v="134" actId="20577"/>
          <ac:spMkLst>
            <pc:docMk/>
            <pc:sldMk cId="1337945214" sldId="276"/>
            <ac:spMk id="10" creationId="{AF4E183E-A171-4923-A99E-D149888CEC37}"/>
          </ac:spMkLst>
        </pc:spChg>
        <pc:spChg chg="mod">
          <ac:chgData name="JHEYSON FABIAN VILLAVISAN BUITRAGO" userId="e5ced5c2-d787-455d-b115-4f08a699b8c8" providerId="ADAL" clId="{7B9FEBE4-9602-4D4E-95BE-CC4174DB0B69}" dt="2023-08-22T18:09:59.530" v="135" actId="1076"/>
          <ac:spMkLst>
            <pc:docMk/>
            <pc:sldMk cId="1337945214" sldId="276"/>
            <ac:spMk id="16" creationId="{61C30305-C78C-F687-635F-1E0E3726D49F}"/>
          </ac:spMkLst>
        </pc:spChg>
      </pc:sldChg>
      <pc:sldChg chg="del">
        <pc:chgData name="JHEYSON FABIAN VILLAVISAN BUITRAGO" userId="e5ced5c2-d787-455d-b115-4f08a699b8c8" providerId="ADAL" clId="{7B9FEBE4-9602-4D4E-95BE-CC4174DB0B69}" dt="2023-08-22T16:56:09.117" v="4" actId="47"/>
        <pc:sldMkLst>
          <pc:docMk/>
          <pc:sldMk cId="1955606898" sldId="277"/>
        </pc:sldMkLst>
      </pc:sldChg>
      <pc:sldChg chg="addSp delSp modSp add mod">
        <pc:chgData name="JHEYSON FABIAN VILLAVISAN BUITRAGO" userId="e5ced5c2-d787-455d-b115-4f08a699b8c8" providerId="ADAL" clId="{7B9FEBE4-9602-4D4E-95BE-CC4174DB0B69}" dt="2023-08-22T18:20:45.832" v="770" actId="20577"/>
        <pc:sldMkLst>
          <pc:docMk/>
          <pc:sldMk cId="3289317891" sldId="277"/>
        </pc:sldMkLst>
        <pc:spChg chg="mod">
          <ac:chgData name="JHEYSON FABIAN VILLAVISAN BUITRAGO" userId="e5ced5c2-d787-455d-b115-4f08a699b8c8" providerId="ADAL" clId="{7B9FEBE4-9602-4D4E-95BE-CC4174DB0B69}" dt="2023-08-22T18:11:55.179" v="567" actId="20577"/>
          <ac:spMkLst>
            <pc:docMk/>
            <pc:sldMk cId="3289317891" sldId="277"/>
            <ac:spMk id="2" creationId="{8B0794F0-6500-1A1C-3C13-CAFA1EE7248A}"/>
          </ac:spMkLst>
        </pc:spChg>
        <pc:spChg chg="add mod">
          <ac:chgData name="JHEYSON FABIAN VILLAVISAN BUITRAGO" userId="e5ced5c2-d787-455d-b115-4f08a699b8c8" providerId="ADAL" clId="{7B9FEBE4-9602-4D4E-95BE-CC4174DB0B69}" dt="2023-08-22T18:15:09.246" v="624" actId="20578"/>
          <ac:spMkLst>
            <pc:docMk/>
            <pc:sldMk cId="3289317891" sldId="277"/>
            <ac:spMk id="3" creationId="{8F12B499-633C-01E3-DA9C-F461A36C3BC5}"/>
          </ac:spMkLst>
        </pc:spChg>
        <pc:spChg chg="add del mod">
          <ac:chgData name="JHEYSON FABIAN VILLAVISAN BUITRAGO" userId="e5ced5c2-d787-455d-b115-4f08a699b8c8" providerId="ADAL" clId="{7B9FEBE4-9602-4D4E-95BE-CC4174DB0B69}" dt="2023-08-22T18:17:15.145" v="714" actId="478"/>
          <ac:spMkLst>
            <pc:docMk/>
            <pc:sldMk cId="3289317891" sldId="277"/>
            <ac:spMk id="4" creationId="{49047D83-6E0C-3D6D-4279-602FFCF7C025}"/>
          </ac:spMkLst>
        </pc:spChg>
        <pc:spChg chg="add mod">
          <ac:chgData name="JHEYSON FABIAN VILLAVISAN BUITRAGO" userId="e5ced5c2-d787-455d-b115-4f08a699b8c8" providerId="ADAL" clId="{7B9FEBE4-9602-4D4E-95BE-CC4174DB0B69}" dt="2023-08-22T18:20:45.832" v="770" actId="20577"/>
          <ac:spMkLst>
            <pc:docMk/>
            <pc:sldMk cId="3289317891" sldId="277"/>
            <ac:spMk id="7" creationId="{8F88D0EC-F6BD-391C-B4EB-796E3ABF1D36}"/>
          </ac:spMkLst>
        </pc:spChg>
        <pc:spChg chg="mod">
          <ac:chgData name="JHEYSON FABIAN VILLAVISAN BUITRAGO" userId="e5ced5c2-d787-455d-b115-4f08a699b8c8" providerId="ADAL" clId="{7B9FEBE4-9602-4D4E-95BE-CC4174DB0B69}" dt="2023-08-22T18:11:40.448" v="538" actId="20577"/>
          <ac:spMkLst>
            <pc:docMk/>
            <pc:sldMk cId="3289317891" sldId="277"/>
            <ac:spMk id="10" creationId="{AF4E183E-A171-4923-A99E-D149888CEC37}"/>
          </ac:spMkLst>
        </pc:spChg>
        <pc:spChg chg="mod">
          <ac:chgData name="JHEYSON FABIAN VILLAVISAN BUITRAGO" userId="e5ced5c2-d787-455d-b115-4f08a699b8c8" providerId="ADAL" clId="{7B9FEBE4-9602-4D4E-95BE-CC4174DB0B69}" dt="2023-08-22T18:11:47.006" v="559" actId="20577"/>
          <ac:spMkLst>
            <pc:docMk/>
            <pc:sldMk cId="3289317891" sldId="277"/>
            <ac:spMk id="16" creationId="{61C30305-C78C-F687-635F-1E0E3726D49F}"/>
          </ac:spMkLst>
        </pc:spChg>
      </pc:sldChg>
      <pc:sldChg chg="del">
        <pc:chgData name="JHEYSON FABIAN VILLAVISAN BUITRAGO" userId="e5ced5c2-d787-455d-b115-4f08a699b8c8" providerId="ADAL" clId="{7B9FEBE4-9602-4D4E-95BE-CC4174DB0B69}" dt="2023-08-22T16:56:09.117" v="4" actId="47"/>
        <pc:sldMkLst>
          <pc:docMk/>
          <pc:sldMk cId="214171354" sldId="278"/>
        </pc:sldMkLst>
      </pc:sldChg>
      <pc:sldChg chg="addSp delSp modSp add mod">
        <pc:chgData name="JHEYSON FABIAN VILLAVISAN BUITRAGO" userId="e5ced5c2-d787-455d-b115-4f08a699b8c8" providerId="ADAL" clId="{7B9FEBE4-9602-4D4E-95BE-CC4174DB0B69}" dt="2023-08-22T18:26:53.773" v="888" actId="1076"/>
        <pc:sldMkLst>
          <pc:docMk/>
          <pc:sldMk cId="1004471054" sldId="278"/>
        </pc:sldMkLst>
        <pc:spChg chg="mod">
          <ac:chgData name="JHEYSON FABIAN VILLAVISAN BUITRAGO" userId="e5ced5c2-d787-455d-b115-4f08a699b8c8" providerId="ADAL" clId="{7B9FEBE4-9602-4D4E-95BE-CC4174DB0B69}" dt="2023-08-22T18:21:00.996" v="788" actId="1036"/>
          <ac:spMkLst>
            <pc:docMk/>
            <pc:sldMk cId="1004471054" sldId="278"/>
            <ac:spMk id="3" creationId="{8F12B499-633C-01E3-DA9C-F461A36C3BC5}"/>
          </ac:spMkLst>
        </pc:spChg>
        <pc:spChg chg="mod">
          <ac:chgData name="JHEYSON FABIAN VILLAVISAN BUITRAGO" userId="e5ced5c2-d787-455d-b115-4f08a699b8c8" providerId="ADAL" clId="{7B9FEBE4-9602-4D4E-95BE-CC4174DB0B69}" dt="2023-08-22T18:21:00.996" v="788" actId="1036"/>
          <ac:spMkLst>
            <pc:docMk/>
            <pc:sldMk cId="1004471054" sldId="278"/>
            <ac:spMk id="4" creationId="{49047D83-6E0C-3D6D-4279-602FFCF7C025}"/>
          </ac:spMkLst>
        </pc:spChg>
        <pc:spChg chg="add del mod">
          <ac:chgData name="JHEYSON FABIAN VILLAVISAN BUITRAGO" userId="e5ced5c2-d787-455d-b115-4f08a699b8c8" providerId="ADAL" clId="{7B9FEBE4-9602-4D4E-95BE-CC4174DB0B69}" dt="2023-08-22T18:19:13.395" v="738" actId="478"/>
          <ac:spMkLst>
            <pc:docMk/>
            <pc:sldMk cId="1004471054" sldId="278"/>
            <ac:spMk id="6" creationId="{43115AAA-93F1-E553-2077-838566D7ED88}"/>
          </ac:spMkLst>
        </pc:spChg>
        <pc:spChg chg="add mod">
          <ac:chgData name="JHEYSON FABIAN VILLAVISAN BUITRAGO" userId="e5ced5c2-d787-455d-b115-4f08a699b8c8" providerId="ADAL" clId="{7B9FEBE4-9602-4D4E-95BE-CC4174DB0B69}" dt="2023-08-22T18:21:00.996" v="788" actId="1036"/>
          <ac:spMkLst>
            <pc:docMk/>
            <pc:sldMk cId="1004471054" sldId="278"/>
            <ac:spMk id="7" creationId="{A9C55F14-FBA5-C0CF-3778-FDB919726A2D}"/>
          </ac:spMkLst>
        </pc:spChg>
        <pc:spChg chg="add mod">
          <ac:chgData name="JHEYSON FABIAN VILLAVISAN BUITRAGO" userId="e5ced5c2-d787-455d-b115-4f08a699b8c8" providerId="ADAL" clId="{7B9FEBE4-9602-4D4E-95BE-CC4174DB0B69}" dt="2023-08-22T18:23:18.277" v="859" actId="1076"/>
          <ac:spMkLst>
            <pc:docMk/>
            <pc:sldMk cId="1004471054" sldId="278"/>
            <ac:spMk id="8" creationId="{12B70C7D-8601-EC61-16E9-E2974582F3CC}"/>
          </ac:spMkLst>
        </pc:spChg>
        <pc:spChg chg="add mod">
          <ac:chgData name="JHEYSON FABIAN VILLAVISAN BUITRAGO" userId="e5ced5c2-d787-455d-b115-4f08a699b8c8" providerId="ADAL" clId="{7B9FEBE4-9602-4D4E-95BE-CC4174DB0B69}" dt="2023-08-22T18:26:53.773" v="888" actId="1076"/>
          <ac:spMkLst>
            <pc:docMk/>
            <pc:sldMk cId="1004471054" sldId="278"/>
            <ac:spMk id="9" creationId="{3C5BA567-DB7D-FFBD-5780-F1A1E997826D}"/>
          </ac:spMkLst>
        </pc:spChg>
        <pc:spChg chg="mod">
          <ac:chgData name="JHEYSON FABIAN VILLAVISAN BUITRAGO" userId="e5ced5c2-d787-455d-b115-4f08a699b8c8" providerId="ADAL" clId="{7B9FEBE4-9602-4D4E-95BE-CC4174DB0B69}" dt="2023-08-22T18:23:24.415" v="860" actId="20577"/>
          <ac:spMkLst>
            <pc:docMk/>
            <pc:sldMk cId="1004471054" sldId="278"/>
            <ac:spMk id="10" creationId="{AF4E183E-A171-4923-A99E-D149888CEC37}"/>
          </ac:spMkLst>
        </pc:spChg>
      </pc:sldChg>
      <pc:sldChg chg="delSp modSp add mod">
        <pc:chgData name="JHEYSON FABIAN VILLAVISAN BUITRAGO" userId="e5ced5c2-d787-455d-b115-4f08a699b8c8" providerId="ADAL" clId="{7B9FEBE4-9602-4D4E-95BE-CC4174DB0B69}" dt="2023-08-22T18:27:07.065" v="894" actId="1076"/>
        <pc:sldMkLst>
          <pc:docMk/>
          <pc:sldMk cId="1384271638" sldId="279"/>
        </pc:sldMkLst>
        <pc:spChg chg="del">
          <ac:chgData name="JHEYSON FABIAN VILLAVISAN BUITRAGO" userId="e5ced5c2-d787-455d-b115-4f08a699b8c8" providerId="ADAL" clId="{7B9FEBE4-9602-4D4E-95BE-CC4174DB0B69}" dt="2023-08-22T18:27:02.132" v="892" actId="478"/>
          <ac:spMkLst>
            <pc:docMk/>
            <pc:sldMk cId="1384271638" sldId="279"/>
            <ac:spMk id="4" creationId="{49047D83-6E0C-3D6D-4279-602FFCF7C025}"/>
          </ac:spMkLst>
        </pc:spChg>
        <pc:spChg chg="del">
          <ac:chgData name="JHEYSON FABIAN VILLAVISAN BUITRAGO" userId="e5ced5c2-d787-455d-b115-4f08a699b8c8" providerId="ADAL" clId="{7B9FEBE4-9602-4D4E-95BE-CC4174DB0B69}" dt="2023-08-22T18:27:00.875" v="891" actId="478"/>
          <ac:spMkLst>
            <pc:docMk/>
            <pc:sldMk cId="1384271638" sldId="279"/>
            <ac:spMk id="7" creationId="{A9C55F14-FBA5-C0CF-3778-FDB919726A2D}"/>
          </ac:spMkLst>
        </pc:spChg>
        <pc:spChg chg="del">
          <ac:chgData name="JHEYSON FABIAN VILLAVISAN BUITRAGO" userId="e5ced5c2-d787-455d-b115-4f08a699b8c8" providerId="ADAL" clId="{7B9FEBE4-9602-4D4E-95BE-CC4174DB0B69}" dt="2023-08-22T18:26:59.445" v="890" actId="478"/>
          <ac:spMkLst>
            <pc:docMk/>
            <pc:sldMk cId="1384271638" sldId="279"/>
            <ac:spMk id="8" creationId="{12B70C7D-8601-EC61-16E9-E2974582F3CC}"/>
          </ac:spMkLst>
        </pc:spChg>
        <pc:spChg chg="mod">
          <ac:chgData name="JHEYSON FABIAN VILLAVISAN BUITRAGO" userId="e5ced5c2-d787-455d-b115-4f08a699b8c8" providerId="ADAL" clId="{7B9FEBE4-9602-4D4E-95BE-CC4174DB0B69}" dt="2023-08-22T18:27:07.065" v="894" actId="1076"/>
          <ac:spMkLst>
            <pc:docMk/>
            <pc:sldMk cId="1384271638" sldId="279"/>
            <ac:spMk id="9" creationId="{3C5BA567-DB7D-FFBD-5780-F1A1E997826D}"/>
          </ac:spMkLst>
        </pc:spChg>
      </pc:sldChg>
      <pc:sldChg chg="del">
        <pc:chgData name="JHEYSON FABIAN VILLAVISAN BUITRAGO" userId="e5ced5c2-d787-455d-b115-4f08a699b8c8" providerId="ADAL" clId="{7B9FEBE4-9602-4D4E-95BE-CC4174DB0B69}" dt="2023-08-22T16:56:09.117" v="4" actId="47"/>
        <pc:sldMkLst>
          <pc:docMk/>
          <pc:sldMk cId="3765501484" sldId="279"/>
        </pc:sldMkLst>
      </pc:sldChg>
    </pc:docChg>
  </pc:docChgLst>
  <pc:docChgLst>
    <pc:chgData name="Usuario invitado" userId="S::urn:spo:anon#6bd7c26c65bd2cdbcdee62a10f47a261720ad772aa58bea8cbf17d636119b139::" providerId="AD" clId="Web-{534F55D9-02E8-49FF-B174-78DCA00DAE0A}"/>
    <pc:docChg chg="modSld">
      <pc:chgData name="Usuario invitado" userId="S::urn:spo:anon#6bd7c26c65bd2cdbcdee62a10f47a261720ad772aa58bea8cbf17d636119b139::" providerId="AD" clId="Web-{534F55D9-02E8-49FF-B174-78DCA00DAE0A}" dt="2023-08-30T01:41:17.641" v="2" actId="20577"/>
      <pc:docMkLst>
        <pc:docMk/>
      </pc:docMkLst>
      <pc:sldChg chg="modSp">
        <pc:chgData name="Usuario invitado" userId="S::urn:spo:anon#6bd7c26c65bd2cdbcdee62a10f47a261720ad772aa58bea8cbf17d636119b139::" providerId="AD" clId="Web-{534F55D9-02E8-49FF-B174-78DCA00DAE0A}" dt="2023-08-30T01:41:17.641" v="2" actId="20577"/>
        <pc:sldMkLst>
          <pc:docMk/>
          <pc:sldMk cId="2682498100" sldId="282"/>
        </pc:sldMkLst>
        <pc:spChg chg="mod">
          <ac:chgData name="Usuario invitado" userId="S::urn:spo:anon#6bd7c26c65bd2cdbcdee62a10f47a261720ad772aa58bea8cbf17d636119b139::" providerId="AD" clId="Web-{534F55D9-02E8-49FF-B174-78DCA00DAE0A}" dt="2023-08-30T01:41:17.641" v="2" actId="20577"/>
          <ac:spMkLst>
            <pc:docMk/>
            <pc:sldMk cId="2682498100" sldId="282"/>
            <ac:spMk id="2" creationId="{8B0794F0-6500-1A1C-3C13-CAFA1EE7248A}"/>
          </ac:spMkLst>
        </pc:spChg>
      </pc:sldChg>
    </pc:docChg>
  </pc:docChgLst>
  <pc:docChgLst>
    <pc:chgData name="JHEYSON FABIAN VILLAVISAN BUITRAGO" userId="e5ced5c2-d787-455d-b115-4f08a699b8c8" providerId="ADAL" clId="{C84C4C3A-5BB6-4850-BB74-A8733D6630AC}"/>
    <pc:docChg chg="custSel addSld modSld modSection">
      <pc:chgData name="JHEYSON FABIAN VILLAVISAN BUITRAGO" userId="e5ced5c2-d787-455d-b115-4f08a699b8c8" providerId="ADAL" clId="{C84C4C3A-5BB6-4850-BB74-A8733D6630AC}" dt="2024-10-15T21:15:53.622" v="376" actId="1076"/>
      <pc:docMkLst>
        <pc:docMk/>
      </pc:docMkLst>
      <pc:sldChg chg="addSp delSp modSp mod">
        <pc:chgData name="JHEYSON FABIAN VILLAVISAN BUITRAGO" userId="e5ced5c2-d787-455d-b115-4f08a699b8c8" providerId="ADAL" clId="{C84C4C3A-5BB6-4850-BB74-A8733D6630AC}" dt="2024-10-15T21:05:49.416" v="4" actId="13926"/>
        <pc:sldMkLst>
          <pc:docMk/>
          <pc:sldMk cId="2505371292" sldId="270"/>
        </pc:sldMkLst>
        <pc:spChg chg="del">
          <ac:chgData name="JHEYSON FABIAN VILLAVISAN BUITRAGO" userId="e5ced5c2-d787-455d-b115-4f08a699b8c8" providerId="ADAL" clId="{C84C4C3A-5BB6-4850-BB74-A8733D6630AC}" dt="2024-10-15T21:05:32.661" v="0" actId="478"/>
          <ac:spMkLst>
            <pc:docMk/>
            <pc:sldMk cId="2505371292" sldId="270"/>
            <ac:spMk id="7" creationId="{EBDE2FDF-A2BB-4F17-99CB-0B213EF4BAA4}"/>
          </ac:spMkLst>
        </pc:spChg>
        <pc:spChg chg="del">
          <ac:chgData name="JHEYSON FABIAN VILLAVISAN BUITRAGO" userId="e5ced5c2-d787-455d-b115-4f08a699b8c8" providerId="ADAL" clId="{C84C4C3A-5BB6-4850-BB74-A8733D6630AC}" dt="2024-10-15T21:05:35.138" v="1" actId="478"/>
          <ac:spMkLst>
            <pc:docMk/>
            <pc:sldMk cId="2505371292" sldId="270"/>
            <ac:spMk id="9" creationId="{AAD4009E-1BC8-C70B-C6E8-9825F18FD20B}"/>
          </ac:spMkLst>
        </pc:spChg>
        <pc:graphicFrameChg chg="add mod modGraphic">
          <ac:chgData name="JHEYSON FABIAN VILLAVISAN BUITRAGO" userId="e5ced5c2-d787-455d-b115-4f08a699b8c8" providerId="ADAL" clId="{C84C4C3A-5BB6-4850-BB74-A8733D6630AC}" dt="2024-10-15T21:05:49.416" v="4" actId="13926"/>
          <ac:graphicFrameMkLst>
            <pc:docMk/>
            <pc:sldMk cId="2505371292" sldId="270"/>
            <ac:graphicFrameMk id="2" creationId="{DAA2967D-C223-BB52-4F9A-BEAD0693C2C2}"/>
          </ac:graphicFrameMkLst>
        </pc:graphicFrameChg>
        <pc:graphicFrameChg chg="del">
          <ac:chgData name="JHEYSON FABIAN VILLAVISAN BUITRAGO" userId="e5ced5c2-d787-455d-b115-4f08a699b8c8" providerId="ADAL" clId="{C84C4C3A-5BB6-4850-BB74-A8733D6630AC}" dt="2024-10-15T21:05:37.678" v="2" actId="478"/>
          <ac:graphicFrameMkLst>
            <pc:docMk/>
            <pc:sldMk cId="2505371292" sldId="270"/>
            <ac:graphicFrameMk id="6" creationId="{133EF18E-2D8B-DFE6-6A74-265F84B75655}"/>
          </ac:graphicFrameMkLst>
        </pc:graphicFrameChg>
      </pc:sldChg>
      <pc:sldChg chg="mod modShow">
        <pc:chgData name="JHEYSON FABIAN VILLAVISAN BUITRAGO" userId="e5ced5c2-d787-455d-b115-4f08a699b8c8" providerId="ADAL" clId="{C84C4C3A-5BB6-4850-BB74-A8733D6630AC}" dt="2024-10-15T21:14:44.330" v="361" actId="729"/>
        <pc:sldMkLst>
          <pc:docMk/>
          <pc:sldMk cId="504643121" sldId="288"/>
        </pc:sldMkLst>
      </pc:sldChg>
      <pc:sldChg chg="modSp mod modShow">
        <pc:chgData name="JHEYSON FABIAN VILLAVISAN BUITRAGO" userId="e5ced5c2-d787-455d-b115-4f08a699b8c8" providerId="ADAL" clId="{C84C4C3A-5BB6-4850-BB74-A8733D6630AC}" dt="2024-10-15T21:15:25.793" v="368" actId="729"/>
        <pc:sldMkLst>
          <pc:docMk/>
          <pc:sldMk cId="3049022231" sldId="289"/>
        </pc:sldMkLst>
        <pc:spChg chg="mod">
          <ac:chgData name="JHEYSON FABIAN VILLAVISAN BUITRAGO" userId="e5ced5c2-d787-455d-b115-4f08a699b8c8" providerId="ADAL" clId="{C84C4C3A-5BB6-4850-BB74-A8733D6630AC}" dt="2024-10-15T21:15:10.429" v="367" actId="20577"/>
          <ac:spMkLst>
            <pc:docMk/>
            <pc:sldMk cId="3049022231" sldId="289"/>
            <ac:spMk id="10" creationId="{AF4E183E-A171-4923-A99E-D149888CEC37}"/>
          </ac:spMkLst>
        </pc:spChg>
      </pc:sldChg>
      <pc:sldChg chg="addSp delSp modSp mod">
        <pc:chgData name="JHEYSON FABIAN VILLAVISAN BUITRAGO" userId="e5ced5c2-d787-455d-b115-4f08a699b8c8" providerId="ADAL" clId="{C84C4C3A-5BB6-4850-BB74-A8733D6630AC}" dt="2024-10-15T21:15:48.907" v="374"/>
        <pc:sldMkLst>
          <pc:docMk/>
          <pc:sldMk cId="1914623419" sldId="291"/>
        </pc:sldMkLst>
        <pc:spChg chg="del">
          <ac:chgData name="JHEYSON FABIAN VILLAVISAN BUITRAGO" userId="e5ced5c2-d787-455d-b115-4f08a699b8c8" providerId="ADAL" clId="{C84C4C3A-5BB6-4850-BB74-A8733D6630AC}" dt="2024-10-15T21:15:45.397" v="372" actId="478"/>
          <ac:spMkLst>
            <pc:docMk/>
            <pc:sldMk cId="1914623419" sldId="291"/>
            <ac:spMk id="6" creationId="{2FAFDFEE-936E-5691-FDF4-BB0544B78227}"/>
          </ac:spMkLst>
        </pc:spChg>
        <pc:spChg chg="del">
          <ac:chgData name="JHEYSON FABIAN VILLAVISAN BUITRAGO" userId="e5ced5c2-d787-455d-b115-4f08a699b8c8" providerId="ADAL" clId="{C84C4C3A-5BB6-4850-BB74-A8733D6630AC}" dt="2024-10-15T21:15:44.836" v="371" actId="478"/>
          <ac:spMkLst>
            <pc:docMk/>
            <pc:sldMk cId="1914623419" sldId="291"/>
            <ac:spMk id="9" creationId="{6B83D86B-A596-4178-6142-E31208E9D95C}"/>
          </ac:spMkLst>
        </pc:spChg>
        <pc:spChg chg="del mod">
          <ac:chgData name="JHEYSON FABIAN VILLAVISAN BUITRAGO" userId="e5ced5c2-d787-455d-b115-4f08a699b8c8" providerId="ADAL" clId="{C84C4C3A-5BB6-4850-BB74-A8733D6630AC}" dt="2024-10-15T21:15:46.327" v="373" actId="478"/>
          <ac:spMkLst>
            <pc:docMk/>
            <pc:sldMk cId="1914623419" sldId="291"/>
            <ac:spMk id="12" creationId="{00D4CEB1-4880-DABA-0E78-8C8DEA4B5E71}"/>
          </ac:spMkLst>
        </pc:spChg>
        <pc:spChg chg="del">
          <ac:chgData name="JHEYSON FABIAN VILLAVISAN BUITRAGO" userId="e5ced5c2-d787-455d-b115-4f08a699b8c8" providerId="ADAL" clId="{C84C4C3A-5BB6-4850-BB74-A8733D6630AC}" dt="2024-10-15T21:15:43.008" v="369" actId="478"/>
          <ac:spMkLst>
            <pc:docMk/>
            <pc:sldMk cId="1914623419" sldId="291"/>
            <ac:spMk id="13" creationId="{8E47FFFF-D625-A3B6-3CEB-5A5A2D94E91F}"/>
          </ac:spMkLst>
        </pc:spChg>
        <pc:picChg chg="add mod">
          <ac:chgData name="JHEYSON FABIAN VILLAVISAN BUITRAGO" userId="e5ced5c2-d787-455d-b115-4f08a699b8c8" providerId="ADAL" clId="{C84C4C3A-5BB6-4850-BB74-A8733D6630AC}" dt="2024-10-15T21:15:48.907" v="374"/>
          <ac:picMkLst>
            <pc:docMk/>
            <pc:sldMk cId="1914623419" sldId="291"/>
            <ac:picMk id="7" creationId="{3829F3C8-547C-89AC-DC8E-4B875BFB43D2}"/>
          </ac:picMkLst>
        </pc:picChg>
      </pc:sldChg>
      <pc:sldChg chg="modSp mod">
        <pc:chgData name="JHEYSON FABIAN VILLAVISAN BUITRAGO" userId="e5ced5c2-d787-455d-b115-4f08a699b8c8" providerId="ADAL" clId="{C84C4C3A-5BB6-4850-BB74-A8733D6630AC}" dt="2024-10-15T21:14:48.602" v="363" actId="20577"/>
        <pc:sldMkLst>
          <pc:docMk/>
          <pc:sldMk cId="2395213358" sldId="292"/>
        </pc:sldMkLst>
        <pc:spChg chg="mod">
          <ac:chgData name="JHEYSON FABIAN VILLAVISAN BUITRAGO" userId="e5ced5c2-d787-455d-b115-4f08a699b8c8" providerId="ADAL" clId="{C84C4C3A-5BB6-4850-BB74-A8733D6630AC}" dt="2024-10-15T21:14:48.602" v="363" actId="20577"/>
          <ac:spMkLst>
            <pc:docMk/>
            <pc:sldMk cId="2395213358" sldId="292"/>
            <ac:spMk id="10" creationId="{2F9081D3-EE47-6A8C-C216-D2650C5B264D}"/>
          </ac:spMkLst>
        </pc:spChg>
      </pc:sldChg>
      <pc:sldChg chg="modSp mod">
        <pc:chgData name="JHEYSON FABIAN VILLAVISAN BUITRAGO" userId="e5ced5c2-d787-455d-b115-4f08a699b8c8" providerId="ADAL" clId="{C84C4C3A-5BB6-4850-BB74-A8733D6630AC}" dt="2024-10-15T21:15:01.944" v="365" actId="20577"/>
        <pc:sldMkLst>
          <pc:docMk/>
          <pc:sldMk cId="2186780647" sldId="293"/>
        </pc:sldMkLst>
        <pc:spChg chg="mod">
          <ac:chgData name="JHEYSON FABIAN VILLAVISAN BUITRAGO" userId="e5ced5c2-d787-455d-b115-4f08a699b8c8" providerId="ADAL" clId="{C84C4C3A-5BB6-4850-BB74-A8733D6630AC}" dt="2024-10-15T21:15:01.944" v="365" actId="20577"/>
          <ac:spMkLst>
            <pc:docMk/>
            <pc:sldMk cId="2186780647" sldId="293"/>
            <ac:spMk id="10" creationId="{CC250C6B-6F86-D910-81C5-CFF601613517}"/>
          </ac:spMkLst>
        </pc:spChg>
      </pc:sldChg>
      <pc:sldChg chg="addSp delSp modSp add mod">
        <pc:chgData name="JHEYSON FABIAN VILLAVISAN BUITRAGO" userId="e5ced5c2-d787-455d-b115-4f08a699b8c8" providerId="ADAL" clId="{C84C4C3A-5BB6-4850-BB74-A8733D6630AC}" dt="2024-10-15T21:15:53.622" v="376" actId="1076"/>
        <pc:sldMkLst>
          <pc:docMk/>
          <pc:sldMk cId="1665813746" sldId="294"/>
        </pc:sldMkLst>
        <pc:spChg chg="mod">
          <ac:chgData name="JHEYSON FABIAN VILLAVISAN BUITRAGO" userId="e5ced5c2-d787-455d-b115-4f08a699b8c8" providerId="ADAL" clId="{C84C4C3A-5BB6-4850-BB74-A8733D6630AC}" dt="2024-10-15T21:11:15.642" v="211" actId="20577"/>
          <ac:spMkLst>
            <pc:docMk/>
            <pc:sldMk cId="1665813746" sldId="294"/>
            <ac:spMk id="3" creationId="{176B2DCB-22C4-7FF8-50B1-A2CE076F8E25}"/>
          </ac:spMkLst>
        </pc:spChg>
        <pc:spChg chg="del">
          <ac:chgData name="JHEYSON FABIAN VILLAVISAN BUITRAGO" userId="e5ced5c2-d787-455d-b115-4f08a699b8c8" providerId="ADAL" clId="{C84C4C3A-5BB6-4850-BB74-A8733D6630AC}" dt="2024-10-15T21:08:56.136" v="13" actId="478"/>
          <ac:spMkLst>
            <pc:docMk/>
            <pc:sldMk cId="1665813746" sldId="294"/>
            <ac:spMk id="4" creationId="{E88B7F8E-0052-879F-CE09-C919440ECB4F}"/>
          </ac:spMkLst>
        </pc:spChg>
        <pc:spChg chg="del">
          <ac:chgData name="JHEYSON FABIAN VILLAVISAN BUITRAGO" userId="e5ced5c2-d787-455d-b115-4f08a699b8c8" providerId="ADAL" clId="{C84C4C3A-5BB6-4850-BB74-A8733D6630AC}" dt="2024-10-15T21:09:01.439" v="14" actId="478"/>
          <ac:spMkLst>
            <pc:docMk/>
            <pc:sldMk cId="1665813746" sldId="294"/>
            <ac:spMk id="6" creationId="{A6FE42AB-CDB7-227D-F2A5-D6D847F1C55F}"/>
          </ac:spMkLst>
        </pc:spChg>
        <pc:spChg chg="add mod">
          <ac:chgData name="JHEYSON FABIAN VILLAVISAN BUITRAGO" userId="e5ced5c2-d787-455d-b115-4f08a699b8c8" providerId="ADAL" clId="{C84C4C3A-5BB6-4850-BB74-A8733D6630AC}" dt="2024-10-15T21:12:10.229" v="256" actId="113"/>
          <ac:spMkLst>
            <pc:docMk/>
            <pc:sldMk cId="1665813746" sldId="294"/>
            <ac:spMk id="7" creationId="{2541C1A5-D161-BC6B-1139-6BB0EFD68A19}"/>
          </ac:spMkLst>
        </pc:spChg>
        <pc:spChg chg="add mod">
          <ac:chgData name="JHEYSON FABIAN VILLAVISAN BUITRAGO" userId="e5ced5c2-d787-455d-b115-4f08a699b8c8" providerId="ADAL" clId="{C84C4C3A-5BB6-4850-BB74-A8733D6630AC}" dt="2024-10-15T21:15:53.622" v="376" actId="1076"/>
          <ac:spMkLst>
            <pc:docMk/>
            <pc:sldMk cId="1665813746" sldId="294"/>
            <ac:spMk id="8" creationId="{91D0B2CE-EAD9-1D3D-073A-F39DBDBBD2E6}"/>
          </ac:spMkLst>
        </pc:spChg>
        <pc:spChg chg="del">
          <ac:chgData name="JHEYSON FABIAN VILLAVISAN BUITRAGO" userId="e5ced5c2-d787-455d-b115-4f08a699b8c8" providerId="ADAL" clId="{C84C4C3A-5BB6-4850-BB74-A8733D6630AC}" dt="2024-10-15T21:09:02.930" v="15" actId="478"/>
          <ac:spMkLst>
            <pc:docMk/>
            <pc:sldMk cId="1665813746" sldId="294"/>
            <ac:spMk id="9" creationId="{1F8E897A-46C0-6D02-7540-575D6657B570}"/>
          </ac:spMkLst>
        </pc:spChg>
        <pc:spChg chg="del">
          <ac:chgData name="JHEYSON FABIAN VILLAVISAN BUITRAGO" userId="e5ced5c2-d787-455d-b115-4f08a699b8c8" providerId="ADAL" clId="{C84C4C3A-5BB6-4850-BB74-A8733D6630AC}" dt="2024-10-15T21:09:04.791" v="16" actId="478"/>
          <ac:spMkLst>
            <pc:docMk/>
            <pc:sldMk cId="1665813746" sldId="294"/>
            <ac:spMk id="12" creationId="{A0441A5C-1958-6212-4A9A-91E624232BC2}"/>
          </ac:spMkLst>
        </pc:spChg>
        <pc:spChg chg="del">
          <ac:chgData name="JHEYSON FABIAN VILLAVISAN BUITRAGO" userId="e5ced5c2-d787-455d-b115-4f08a699b8c8" providerId="ADAL" clId="{C84C4C3A-5BB6-4850-BB74-A8733D6630AC}" dt="2024-10-15T21:09:01.439" v="14" actId="478"/>
          <ac:spMkLst>
            <pc:docMk/>
            <pc:sldMk cId="1665813746" sldId="294"/>
            <ac:spMk id="13" creationId="{35FAC607-A99D-1386-1E8E-847CD3D3228D}"/>
          </ac:spMkLst>
        </pc:spChg>
        <pc:picChg chg="add mod">
          <ac:chgData name="JHEYSON FABIAN VILLAVISAN BUITRAGO" userId="e5ced5c2-d787-455d-b115-4f08a699b8c8" providerId="ADAL" clId="{C84C4C3A-5BB6-4850-BB74-A8733D6630AC}" dt="2024-10-15T21:15:51.273" v="375"/>
          <ac:picMkLst>
            <pc:docMk/>
            <pc:sldMk cId="1665813746" sldId="294"/>
            <ac:picMk id="11" creationId="{12314323-20E8-F649-3F9D-7DE70FAF52DD}"/>
          </ac:picMkLst>
        </pc:picChg>
      </pc:sldChg>
    </pc:docChg>
  </pc:docChgLst>
  <pc:docChgLst>
    <pc:chgData name="CAMILO ALEXANDER ALONSO ROA" userId="S::caalonsor@itc.edu.co::f6b69b3b-4699-44f2-b552-45dc346a0106" providerId="AD" clId="Web-{C82C45EF-92E7-B518-7B36-3CB4B31F79C6}"/>
    <pc:docChg chg="modSld">
      <pc:chgData name="CAMILO ALEXANDER ALONSO ROA" userId="S::caalonsor@itc.edu.co::f6b69b3b-4699-44f2-b552-45dc346a0106" providerId="AD" clId="Web-{C82C45EF-92E7-B518-7B36-3CB4B31F79C6}" dt="2023-10-17T23:45:44.936" v="1"/>
      <pc:docMkLst>
        <pc:docMk/>
      </pc:docMkLst>
      <pc:sldChg chg="modSp">
        <pc:chgData name="CAMILO ALEXANDER ALONSO ROA" userId="S::caalonsor@itc.edu.co::f6b69b3b-4699-44f2-b552-45dc346a0106" providerId="AD" clId="Web-{C82C45EF-92E7-B518-7B36-3CB4B31F79C6}" dt="2023-10-17T23:45:44.936" v="1"/>
        <pc:sldMkLst>
          <pc:docMk/>
          <pc:sldMk cId="3215538062" sldId="285"/>
        </pc:sldMkLst>
        <pc:graphicFrameChg chg="mod modGraphic">
          <ac:chgData name="CAMILO ALEXANDER ALONSO ROA" userId="S::caalonsor@itc.edu.co::f6b69b3b-4699-44f2-b552-45dc346a0106" providerId="AD" clId="Web-{C82C45EF-92E7-B518-7B36-3CB4B31F79C6}" dt="2023-10-17T23:45:44.936" v="1"/>
          <ac:graphicFrameMkLst>
            <pc:docMk/>
            <pc:sldMk cId="3215538062" sldId="285"/>
            <ac:graphicFrameMk id="4" creationId="{66AB615A-12E2-06E1-B3DE-E15F63C7B7E5}"/>
          </ac:graphicFrameMkLst>
        </pc:graphicFrameChg>
      </pc:sldChg>
    </pc:docChg>
  </pc:docChgLst>
  <pc:docChgLst>
    <pc:chgData name="FABIAN PALACIO ARANGO" userId="S::fpalacioa@itc.edu.co::0e2bfb71-32b6-4edd-85c7-a9cbf704e9d1" providerId="AD" clId="Web-{779FAAE1-0189-0E4A-C805-615809B28DB8}"/>
    <pc:docChg chg="sldOrd">
      <pc:chgData name="FABIAN PALACIO ARANGO" userId="S::fpalacioa@itc.edu.co::0e2bfb71-32b6-4edd-85c7-a9cbf704e9d1" providerId="AD" clId="Web-{779FAAE1-0189-0E4A-C805-615809B28DB8}" dt="2023-09-03T19:38:38.837" v="0"/>
      <pc:docMkLst>
        <pc:docMk/>
      </pc:docMkLst>
      <pc:sldChg chg="ord">
        <pc:chgData name="FABIAN PALACIO ARANGO" userId="S::fpalacioa@itc.edu.co::0e2bfb71-32b6-4edd-85c7-a9cbf704e9d1" providerId="AD" clId="Web-{779FAAE1-0189-0E4A-C805-615809B28DB8}" dt="2023-09-03T19:38:38.837" v="0"/>
        <pc:sldMkLst>
          <pc:docMk/>
          <pc:sldMk cId="4032729821" sldId="280"/>
        </pc:sldMkLst>
      </pc:sldChg>
    </pc:docChg>
  </pc:docChgLst>
  <pc:docChgLst>
    <pc:chgData name="JHEYSON FABIAN VILLAVISAN BUITRAGO" userId="e5ced5c2-d787-455d-b115-4f08a699b8c8" providerId="ADAL" clId="{5B1FDE35-D1E6-4256-8898-2C93837AC47A}"/>
    <pc:docChg chg="undo custSel addSld delSld modSld modSection">
      <pc:chgData name="JHEYSON FABIAN VILLAVISAN BUITRAGO" userId="e5ced5c2-d787-455d-b115-4f08a699b8c8" providerId="ADAL" clId="{5B1FDE35-D1E6-4256-8898-2C93837AC47A}" dt="2023-09-10T19:23:27.772" v="628" actId="5793"/>
      <pc:docMkLst>
        <pc:docMk/>
      </pc:docMkLst>
      <pc:sldChg chg="modSp mod">
        <pc:chgData name="JHEYSON FABIAN VILLAVISAN BUITRAGO" userId="e5ced5c2-d787-455d-b115-4f08a699b8c8" providerId="ADAL" clId="{5B1FDE35-D1E6-4256-8898-2C93837AC47A}" dt="2023-09-10T17:05:21.929" v="12" actId="20577"/>
        <pc:sldMkLst>
          <pc:docMk/>
          <pc:sldMk cId="3709177429" sldId="274"/>
        </pc:sldMkLst>
        <pc:spChg chg="mod">
          <ac:chgData name="JHEYSON FABIAN VILLAVISAN BUITRAGO" userId="e5ced5c2-d787-455d-b115-4f08a699b8c8" providerId="ADAL" clId="{5B1FDE35-D1E6-4256-8898-2C93837AC47A}" dt="2023-09-10T17:05:21.929" v="12" actId="20577"/>
          <ac:spMkLst>
            <pc:docMk/>
            <pc:sldMk cId="3709177429" sldId="274"/>
            <ac:spMk id="16" creationId="{61C30305-C78C-F687-635F-1E0E3726D49F}"/>
          </ac:spMkLst>
        </pc:spChg>
      </pc:sldChg>
      <pc:sldChg chg="modSp mod">
        <pc:chgData name="JHEYSON FABIAN VILLAVISAN BUITRAGO" userId="e5ced5c2-d787-455d-b115-4f08a699b8c8" providerId="ADAL" clId="{5B1FDE35-D1E6-4256-8898-2C93837AC47A}" dt="2023-09-10T17:11:23.170" v="256" actId="20577"/>
        <pc:sldMkLst>
          <pc:docMk/>
          <pc:sldMk cId="1337945214" sldId="276"/>
        </pc:sldMkLst>
        <pc:spChg chg="mod">
          <ac:chgData name="JHEYSON FABIAN VILLAVISAN BUITRAGO" userId="e5ced5c2-d787-455d-b115-4f08a699b8c8" providerId="ADAL" clId="{5B1FDE35-D1E6-4256-8898-2C93837AC47A}" dt="2023-09-10T17:11:23.170" v="256" actId="20577"/>
          <ac:spMkLst>
            <pc:docMk/>
            <pc:sldMk cId="1337945214" sldId="276"/>
            <ac:spMk id="2" creationId="{8B0794F0-6500-1A1C-3C13-CAFA1EE7248A}"/>
          </ac:spMkLst>
        </pc:spChg>
      </pc:sldChg>
      <pc:sldChg chg="addSp delSp modSp mod modNotes modNotesTx">
        <pc:chgData name="JHEYSON FABIAN VILLAVISAN BUITRAGO" userId="e5ced5c2-d787-455d-b115-4f08a699b8c8" providerId="ADAL" clId="{5B1FDE35-D1E6-4256-8898-2C93837AC47A}" dt="2023-09-10T19:22:19.204" v="611" actId="20577"/>
        <pc:sldMkLst>
          <pc:docMk/>
          <pc:sldMk cId="3289317891" sldId="277"/>
        </pc:sldMkLst>
        <pc:spChg chg="mod">
          <ac:chgData name="JHEYSON FABIAN VILLAVISAN BUITRAGO" userId="e5ced5c2-d787-455d-b115-4f08a699b8c8" providerId="ADAL" clId="{5B1FDE35-D1E6-4256-8898-2C93837AC47A}" dt="2023-09-10T18:24:19.403" v="593" actId="20577"/>
          <ac:spMkLst>
            <pc:docMk/>
            <pc:sldMk cId="3289317891" sldId="277"/>
            <ac:spMk id="2" creationId="{8B0794F0-6500-1A1C-3C13-CAFA1EE7248A}"/>
          </ac:spMkLst>
        </pc:spChg>
        <pc:spChg chg="add mod">
          <ac:chgData name="JHEYSON FABIAN VILLAVISAN BUITRAGO" userId="e5ced5c2-d787-455d-b115-4f08a699b8c8" providerId="ADAL" clId="{5B1FDE35-D1E6-4256-8898-2C93837AC47A}" dt="2023-09-10T19:22:19.204" v="611" actId="20577"/>
          <ac:spMkLst>
            <pc:docMk/>
            <pc:sldMk cId="3289317891" sldId="277"/>
            <ac:spMk id="7" creationId="{CA627DF2-87E8-478C-03B1-91C42DE1B811}"/>
          </ac:spMkLst>
        </pc:spChg>
        <pc:spChg chg="mod">
          <ac:chgData name="JHEYSON FABIAN VILLAVISAN BUITRAGO" userId="e5ced5c2-d787-455d-b115-4f08a699b8c8" providerId="ADAL" clId="{5B1FDE35-D1E6-4256-8898-2C93837AC47A}" dt="2023-09-10T18:22:06.302" v="549" actId="1076"/>
          <ac:spMkLst>
            <pc:docMk/>
            <pc:sldMk cId="3289317891" sldId="277"/>
            <ac:spMk id="16" creationId="{61C30305-C78C-F687-635F-1E0E3726D49F}"/>
          </ac:spMkLst>
        </pc:spChg>
        <pc:picChg chg="add del mod">
          <ac:chgData name="JHEYSON FABIAN VILLAVISAN BUITRAGO" userId="e5ced5c2-d787-455d-b115-4f08a699b8c8" providerId="ADAL" clId="{5B1FDE35-D1E6-4256-8898-2C93837AC47A}" dt="2023-09-10T17:23:19.302" v="291" actId="478"/>
          <ac:picMkLst>
            <pc:docMk/>
            <pc:sldMk cId="3289317891" sldId="277"/>
            <ac:picMk id="4" creationId="{D945AB0F-9D01-4726-2247-4C8A1FF55F39}"/>
          </ac:picMkLst>
        </pc:picChg>
      </pc:sldChg>
      <pc:sldChg chg="del">
        <pc:chgData name="JHEYSON FABIAN VILLAVISAN BUITRAGO" userId="e5ced5c2-d787-455d-b115-4f08a699b8c8" providerId="ADAL" clId="{5B1FDE35-D1E6-4256-8898-2C93837AC47A}" dt="2023-09-10T18:25:26.311" v="594" actId="47"/>
        <pc:sldMkLst>
          <pc:docMk/>
          <pc:sldMk cId="1782819992" sldId="278"/>
        </pc:sldMkLst>
      </pc:sldChg>
      <pc:sldChg chg="addSp delSp modSp add mod">
        <pc:chgData name="JHEYSON FABIAN VILLAVISAN BUITRAGO" userId="e5ced5c2-d787-455d-b115-4f08a699b8c8" providerId="ADAL" clId="{5B1FDE35-D1E6-4256-8898-2C93837AC47A}" dt="2023-09-10T19:23:27.772" v="628" actId="5793"/>
        <pc:sldMkLst>
          <pc:docMk/>
          <pc:sldMk cId="2818467161" sldId="278"/>
        </pc:sldMkLst>
        <pc:spChg chg="del">
          <ac:chgData name="JHEYSON FABIAN VILLAVISAN BUITRAGO" userId="e5ced5c2-d787-455d-b115-4f08a699b8c8" providerId="ADAL" clId="{5B1FDE35-D1E6-4256-8898-2C93837AC47A}" dt="2023-09-10T18:41:15.829" v="596" actId="478"/>
          <ac:spMkLst>
            <pc:docMk/>
            <pc:sldMk cId="2818467161" sldId="278"/>
            <ac:spMk id="2" creationId="{8B0794F0-6500-1A1C-3C13-CAFA1EE7248A}"/>
          </ac:spMkLst>
        </pc:spChg>
        <pc:spChg chg="add mod">
          <ac:chgData name="JHEYSON FABIAN VILLAVISAN BUITRAGO" userId="e5ced5c2-d787-455d-b115-4f08a699b8c8" providerId="ADAL" clId="{5B1FDE35-D1E6-4256-8898-2C93837AC47A}" dt="2023-09-10T19:23:14.779" v="616" actId="1076"/>
          <ac:spMkLst>
            <pc:docMk/>
            <pc:sldMk cId="2818467161" sldId="278"/>
            <ac:spMk id="3" creationId="{773FAF0B-C2E2-C9F2-7112-1EB60452E8ED}"/>
          </ac:spMkLst>
        </pc:spChg>
        <pc:spChg chg="add mod">
          <ac:chgData name="JHEYSON FABIAN VILLAVISAN BUITRAGO" userId="e5ced5c2-d787-455d-b115-4f08a699b8c8" providerId="ADAL" clId="{5B1FDE35-D1E6-4256-8898-2C93837AC47A}" dt="2023-09-10T19:23:27.772" v="628" actId="5793"/>
          <ac:spMkLst>
            <pc:docMk/>
            <pc:sldMk cId="2818467161" sldId="278"/>
            <ac:spMk id="4" creationId="{6B4B697C-994E-F1A4-5D65-495C99EA75D7}"/>
          </ac:spMkLst>
        </pc:spChg>
        <pc:spChg chg="del">
          <ac:chgData name="JHEYSON FABIAN VILLAVISAN BUITRAGO" userId="e5ced5c2-d787-455d-b115-4f08a699b8c8" providerId="ADAL" clId="{5B1FDE35-D1E6-4256-8898-2C93837AC47A}" dt="2023-09-10T18:41:17.768" v="597" actId="478"/>
          <ac:spMkLst>
            <pc:docMk/>
            <pc:sldMk cId="2818467161" sldId="278"/>
            <ac:spMk id="7" creationId="{CA627DF2-87E8-478C-03B1-91C42DE1B811}"/>
          </ac:spMkLst>
        </pc:spChg>
      </pc:sldChg>
      <pc:sldChg chg="del">
        <pc:chgData name="JHEYSON FABIAN VILLAVISAN BUITRAGO" userId="e5ced5c2-d787-455d-b115-4f08a699b8c8" providerId="ADAL" clId="{5B1FDE35-D1E6-4256-8898-2C93837AC47A}" dt="2023-09-10T18:25:26.311" v="594" actId="47"/>
        <pc:sldMkLst>
          <pc:docMk/>
          <pc:sldMk cId="2152738375" sldId="279"/>
        </pc:sldMkLst>
      </pc:sldChg>
      <pc:sldChg chg="new del">
        <pc:chgData name="JHEYSON FABIAN VILLAVISAN BUITRAGO" userId="e5ced5c2-d787-455d-b115-4f08a699b8c8" providerId="ADAL" clId="{5B1FDE35-D1E6-4256-8898-2C93837AC47A}" dt="2023-09-10T19:18:02.045" v="607" actId="680"/>
        <pc:sldMkLst>
          <pc:docMk/>
          <pc:sldMk cId="2231495777" sldId="279"/>
        </pc:sldMkLst>
      </pc:sldChg>
      <pc:sldChg chg="del">
        <pc:chgData name="JHEYSON FABIAN VILLAVISAN BUITRAGO" userId="e5ced5c2-d787-455d-b115-4f08a699b8c8" providerId="ADAL" clId="{5B1FDE35-D1E6-4256-8898-2C93837AC47A}" dt="2023-09-10T18:25:26.311" v="594" actId="47"/>
        <pc:sldMkLst>
          <pc:docMk/>
          <pc:sldMk cId="4032729821" sldId="280"/>
        </pc:sldMkLst>
      </pc:sldChg>
      <pc:sldChg chg="del">
        <pc:chgData name="JHEYSON FABIAN VILLAVISAN BUITRAGO" userId="e5ced5c2-d787-455d-b115-4f08a699b8c8" providerId="ADAL" clId="{5B1FDE35-D1E6-4256-8898-2C93837AC47A}" dt="2023-09-10T18:25:26.311" v="594" actId="47"/>
        <pc:sldMkLst>
          <pc:docMk/>
          <pc:sldMk cId="3562392407" sldId="281"/>
        </pc:sldMkLst>
      </pc:sldChg>
      <pc:sldChg chg="del modNotes">
        <pc:chgData name="JHEYSON FABIAN VILLAVISAN BUITRAGO" userId="e5ced5c2-d787-455d-b115-4f08a699b8c8" providerId="ADAL" clId="{5B1FDE35-D1E6-4256-8898-2C93837AC47A}" dt="2023-09-10T18:25:26.311" v="594" actId="47"/>
        <pc:sldMkLst>
          <pc:docMk/>
          <pc:sldMk cId="2682498100" sldId="282"/>
        </pc:sldMkLst>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pChg chg="del mod">
          <ac:chgData name="Jheyson Fabian Villavisan Buitrago" userId="b9abc243-2adc-4788-8ef1-b07bec73deff" providerId="ADAL" clId="{33DDCE01-D5A0-4892-8419-FF73BDBED2B5}" dt="2023-02-12T20:13:24.056" v="26" actId="478"/>
          <ac:spMkLst>
            <pc:docMk/>
            <pc:sldMk cId="0" sldId="256"/>
            <ac:spMk id="3" creationId="{764F810C-0CF9-490A-B763-785A91F347BA}"/>
          </ac:spMkLst>
        </pc:spChg>
        <pc:spChg chg="mod">
          <ac:chgData name="Jheyson Fabian Villavisan Buitrago" userId="b9abc243-2adc-4788-8ef1-b07bec73deff" providerId="ADAL" clId="{33DDCE01-D5A0-4892-8419-FF73BDBED2B5}" dt="2023-02-12T20:14:33.886" v="37" actId="1076"/>
          <ac:spMkLst>
            <pc:docMk/>
            <pc:sldMk cId="0" sldId="256"/>
            <ac:spMk id="7" creationId="{A236FBE4-061E-78EC-AF9D-34882DE16D7D}"/>
          </ac:spMkLst>
        </pc:spChg>
        <pc:spChg chg="add del mod">
          <ac:chgData name="Jheyson Fabian Villavisan Buitrago" userId="b9abc243-2adc-4788-8ef1-b07bec73deff" providerId="ADAL" clId="{33DDCE01-D5A0-4892-8419-FF73BDBED2B5}" dt="2023-02-12T20:12:58.721" v="8"/>
          <ac:spMkLst>
            <pc:docMk/>
            <pc:sldMk cId="0" sldId="256"/>
            <ac:spMk id="8" creationId="{36DF7B6C-9728-0473-58B1-8CC3F8648FE1}"/>
          </ac:spMkLst>
        </pc:spChg>
        <pc:spChg chg="add del mod">
          <ac:chgData name="Jheyson Fabian Villavisan Buitrago" userId="b9abc243-2adc-4788-8ef1-b07bec73deff" providerId="ADAL" clId="{33DDCE01-D5A0-4892-8419-FF73BDBED2B5}" dt="2023-02-12T20:13:07.101" v="12"/>
          <ac:spMkLst>
            <pc:docMk/>
            <pc:sldMk cId="0" sldId="256"/>
            <ac:spMk id="9" creationId="{035E5554-21D0-D50F-8D11-D7A0FE971C1E}"/>
          </ac:spMkLst>
        </pc:spChg>
        <pc:spChg chg="add mod">
          <ac:chgData name="Jheyson Fabian Villavisan Buitrago" userId="b9abc243-2adc-4788-8ef1-b07bec73deff" providerId="ADAL" clId="{33DDCE01-D5A0-4892-8419-FF73BDBED2B5}" dt="2023-02-12T20:13:43.748" v="30" actId="1076"/>
          <ac:spMkLst>
            <pc:docMk/>
            <pc:sldMk cId="0" sldId="256"/>
            <ac:spMk id="10" creationId="{0D52910C-C7FF-51AD-9B9D-1A390D5FFE1B}"/>
          </ac:spMkLst>
        </pc:spChg>
        <pc:spChg chg="add del mod">
          <ac:chgData name="Jheyson Fabian Villavisan Buitrago" userId="b9abc243-2adc-4788-8ef1-b07bec73deff" providerId="ADAL" clId="{33DDCE01-D5A0-4892-8419-FF73BDBED2B5}" dt="2023-02-12T20:13:34.325" v="28" actId="478"/>
          <ac:spMkLst>
            <pc:docMk/>
            <pc:sldMk cId="0" sldId="256"/>
            <ac:spMk id="12" creationId="{22668E27-BBB2-BE40-34B0-15233BB46B8E}"/>
          </ac:spMkLst>
        </pc:spChg>
        <pc:spChg chg="mod">
          <ac:chgData name="Jheyson Fabian Villavisan Buitrago" userId="b9abc243-2adc-4788-8ef1-b07bec73deff" providerId="ADAL" clId="{33DDCE01-D5A0-4892-8419-FF73BDBED2B5}" dt="2023-02-12T23:49:29.616" v="833" actId="20577"/>
          <ac:spMkLst>
            <pc:docMk/>
            <pc:sldMk cId="0" sldId="256"/>
            <ac:spMk id="5124" creationId="{75207037-66AB-408E-B44C-6489E27F4A1E}"/>
          </ac:spMkLst>
        </pc:spChg>
        <pc:picChg chg="mod">
          <ac:chgData name="Jheyson Fabian Villavisan Buitrago" userId="b9abc243-2adc-4788-8ef1-b07bec73deff" providerId="ADAL" clId="{33DDCE01-D5A0-4892-8419-FF73BDBED2B5}" dt="2023-02-12T20:14:33.886" v="37" actId="1076"/>
          <ac:picMkLst>
            <pc:docMk/>
            <pc:sldMk cId="0" sldId="256"/>
            <ac:picMk id="4" creationId="{5D8446A7-4203-D240-B0BD-B0BE244CFB1B}"/>
          </ac:picMkLst>
        </pc:picChg>
        <pc:picChg chg="del mod">
          <ac:chgData name="Jheyson Fabian Villavisan Buitrago" userId="b9abc243-2adc-4788-8ef1-b07bec73deff" providerId="ADAL" clId="{33DDCE01-D5A0-4892-8419-FF73BDBED2B5}" dt="2023-02-12T20:14:11.386" v="32" actId="478"/>
          <ac:picMkLst>
            <pc:docMk/>
            <pc:sldMk cId="0" sldId="256"/>
            <ac:picMk id="1026" creationId="{F325BC47-DB09-590B-263D-ECC0F5602618}"/>
          </ac:picMkLst>
        </pc:picChg>
        <pc:picChg chg="add mod">
          <ac:chgData name="Jheyson Fabian Villavisan Buitrago" userId="b9abc243-2adc-4788-8ef1-b07bec73deff" providerId="ADAL" clId="{33DDCE01-D5A0-4892-8419-FF73BDBED2B5}" dt="2023-02-12T20:14:17.008" v="34" actId="1076"/>
          <ac:picMkLst>
            <pc:docMk/>
            <pc:sldMk cId="0" sldId="256"/>
            <ac:picMk id="1028" creationId="{86BA1783-B2FE-6B6A-8793-A57527FC5C00}"/>
          </ac:picMkLst>
        </pc:picChg>
      </pc:sldChg>
      <pc:sldChg chg="addSp delSp modSp mod">
        <pc:chgData name="Jheyson Fabian Villavisan Buitrago" userId="b9abc243-2adc-4788-8ef1-b07bec73deff" providerId="ADAL" clId="{33DDCE01-D5A0-4892-8419-FF73BDBED2B5}" dt="2023-02-12T21:28:06.624" v="776" actId="1076"/>
        <pc:sldMkLst>
          <pc:docMk/>
          <pc:sldMk cId="0" sldId="261"/>
        </pc:sldMkLst>
        <pc:spChg chg="del mod">
          <ac:chgData name="Jheyson Fabian Villavisan Buitrago" userId="b9abc243-2adc-4788-8ef1-b07bec73deff" providerId="ADAL" clId="{33DDCE01-D5A0-4892-8419-FF73BDBED2B5}" dt="2023-02-12T20:21:03.828" v="168" actId="478"/>
          <ac:spMkLst>
            <pc:docMk/>
            <pc:sldMk cId="0" sldId="261"/>
            <ac:spMk id="2" creationId="{0CC3E847-7CB2-A255-D95D-DD7DF09EE9E2}"/>
          </ac:spMkLst>
        </pc:spChg>
        <pc:spChg chg="add mod">
          <ac:chgData name="Jheyson Fabian Villavisan Buitrago" userId="b9abc243-2adc-4788-8ef1-b07bec73deff" providerId="ADAL" clId="{33DDCE01-D5A0-4892-8419-FF73BDBED2B5}" dt="2023-02-12T20:16:15.477" v="76"/>
          <ac:spMkLst>
            <pc:docMk/>
            <pc:sldMk cId="0" sldId="261"/>
            <ac:spMk id="3" creationId="{6BD985B6-878F-6FE8-E247-75230379CB4E}"/>
          </ac:spMkLst>
        </pc:spChg>
        <pc:spChg chg="mod">
          <ac:chgData name="Jheyson Fabian Villavisan Buitrago" userId="b9abc243-2adc-4788-8ef1-b07bec73deff" providerId="ADAL" clId="{33DDCE01-D5A0-4892-8419-FF73BDBED2B5}" dt="2023-02-12T21:25:54.719" v="725" actId="20577"/>
          <ac:spMkLst>
            <pc:docMk/>
            <pc:sldMk cId="0" sldId="261"/>
            <ac:spMk id="6" creationId="{97AA8CFD-3BCF-4D31-88D2-A24ABB62907A}"/>
          </ac:spMkLst>
        </pc:spChg>
        <pc:spChg chg="del">
          <ac:chgData name="Jheyson Fabian Villavisan Buitrago" userId="b9abc243-2adc-4788-8ef1-b07bec73deff" providerId="ADAL" clId="{33DDCE01-D5A0-4892-8419-FF73BDBED2B5}" dt="2023-02-12T20:16:15.115" v="75" actId="478"/>
          <ac:spMkLst>
            <pc:docMk/>
            <pc:sldMk cId="0" sldId="261"/>
            <ac:spMk id="9" creationId="{98104B24-5D42-9B3F-7575-315F5D724FD8}"/>
          </ac:spMkLst>
        </pc:spChg>
        <pc:graphicFrameChg chg="mod">
          <ac:chgData name="Jheyson Fabian Villavisan Buitrago" userId="b9abc243-2adc-4788-8ef1-b07bec73deff" providerId="ADAL" clId="{33DDCE01-D5A0-4892-8419-FF73BDBED2B5}" dt="2023-02-12T20:44:11.787" v="584" actId="20577"/>
          <ac:graphicFrameMkLst>
            <pc:docMk/>
            <pc:sldMk cId="0" sldId="261"/>
            <ac:graphicFrameMk id="7" creationId="{3B28400A-9287-40BA-9001-2E821D706B4D}"/>
          </ac:graphicFrameMkLst>
        </pc:graphicFrameChg>
        <pc:picChg chg="add mod">
          <ac:chgData name="Jheyson Fabian Villavisan Buitrago" userId="b9abc243-2adc-4788-8ef1-b07bec73deff" providerId="ADAL" clId="{33DDCE01-D5A0-4892-8419-FF73BDBED2B5}" dt="2023-02-12T20:16:15.477" v="76"/>
          <ac:picMkLst>
            <pc:docMk/>
            <pc:sldMk cId="0" sldId="261"/>
            <ac:picMk id="4" creationId="{29C2E2C0-06BA-0F23-8A2A-7330ADD0CB0C}"/>
          </ac:picMkLst>
        </pc:picChg>
        <pc:picChg chg="add mod">
          <ac:chgData name="Jheyson Fabian Villavisan Buitrago" userId="b9abc243-2adc-4788-8ef1-b07bec73deff" providerId="ADAL" clId="{33DDCE01-D5A0-4892-8419-FF73BDBED2B5}" dt="2023-02-12T20:21:58.408" v="178" actId="1076"/>
          <ac:picMkLst>
            <pc:docMk/>
            <pc:sldMk cId="0" sldId="261"/>
            <ac:picMk id="5" creationId="{58784173-3090-A823-F4B0-305CBB22A994}"/>
          </ac:picMkLst>
        </pc:picChg>
        <pc:picChg chg="add mod">
          <ac:chgData name="Jheyson Fabian Villavisan Buitrago" userId="b9abc243-2adc-4788-8ef1-b07bec73deff" providerId="ADAL" clId="{33DDCE01-D5A0-4892-8419-FF73BDBED2B5}" dt="2023-02-12T20:21:56.055" v="177" actId="1076"/>
          <ac:picMkLst>
            <pc:docMk/>
            <pc:sldMk cId="0" sldId="261"/>
            <ac:picMk id="8" creationId="{22E88210-B2F5-F922-21E3-6027CAEE32A3}"/>
          </ac:picMkLst>
        </pc:picChg>
        <pc:picChg chg="add mod">
          <ac:chgData name="Jheyson Fabian Villavisan Buitrago" userId="b9abc243-2adc-4788-8ef1-b07bec73deff" providerId="ADAL" clId="{33DDCE01-D5A0-4892-8419-FF73BDBED2B5}" dt="2023-02-12T21:28:06.624" v="776" actId="1076"/>
          <ac:picMkLst>
            <pc:docMk/>
            <pc:sldMk cId="0" sldId="261"/>
            <ac:picMk id="10" creationId="{3829B5FC-C28B-BE0C-B0E1-ACFABE30D968}"/>
          </ac:picMkLst>
        </pc:picChg>
      </pc:sldChg>
      <pc:sldChg chg="addSp delSp modSp del">
        <pc:chgData name="Jheyson Fabian Villavisan Buitrago" userId="b9abc243-2adc-4788-8ef1-b07bec73deff" providerId="ADAL" clId="{33DDCE01-D5A0-4892-8419-FF73BDBED2B5}" dt="2023-02-12T21:25:48.745" v="723" actId="47"/>
        <pc:sldMkLst>
          <pc:docMk/>
          <pc:sldMk cId="0" sldId="263"/>
        </pc:sldMkLst>
        <pc:spChg chg="mod">
          <ac:chgData name="Jheyson Fabian Villavisan Buitrago" userId="b9abc243-2adc-4788-8ef1-b07bec73deff" providerId="ADAL" clId="{33DDCE01-D5A0-4892-8419-FF73BDBED2B5}" dt="2023-02-12T20:13:09.028" v="14"/>
          <ac:spMkLst>
            <pc:docMk/>
            <pc:sldMk cId="0" sldId="263"/>
            <ac:spMk id="2" creationId="{CBC3B0A6-C979-D20E-5AB7-69D10BBA91E5}"/>
          </ac:spMkLst>
        </pc:spChg>
        <pc:spChg chg="add mod">
          <ac:chgData name="Jheyson Fabian Villavisan Buitrago" userId="b9abc243-2adc-4788-8ef1-b07bec73deff" providerId="ADAL" clId="{33DDCE01-D5A0-4892-8419-FF73BDBED2B5}" dt="2023-02-12T20:16:19.315" v="78"/>
          <ac:spMkLst>
            <pc:docMk/>
            <pc:sldMk cId="0" sldId="263"/>
            <ac:spMk id="3" creationId="{129ECF0E-967F-6027-47A1-32331198D5AC}"/>
          </ac:spMkLst>
        </pc:spChg>
        <pc:spChg chg="del">
          <ac:chgData name="Jheyson Fabian Villavisan Buitrago" userId="b9abc243-2adc-4788-8ef1-b07bec73deff" providerId="ADAL" clId="{33DDCE01-D5A0-4892-8419-FF73BDBED2B5}" dt="2023-02-12T20:16:18.978" v="77" actId="478"/>
          <ac:spMkLst>
            <pc:docMk/>
            <pc:sldMk cId="0" sldId="263"/>
            <ac:spMk id="11" creationId="{F4D3AA4A-215D-6B55-EA81-E6C0FBB00444}"/>
          </ac:spMkLst>
        </pc:spChg>
        <pc:picChg chg="add mod">
          <ac:chgData name="Jheyson Fabian Villavisan Buitrago" userId="b9abc243-2adc-4788-8ef1-b07bec73deff" providerId="ADAL" clId="{33DDCE01-D5A0-4892-8419-FF73BDBED2B5}" dt="2023-02-12T20:16:19.315" v="78"/>
          <ac:picMkLst>
            <pc:docMk/>
            <pc:sldMk cId="0" sldId="263"/>
            <ac:picMk id="5" creationId="{577C0D1F-F600-3A13-D4B8-ADEC3B7A9CD6}"/>
          </ac:picMkLst>
        </pc:picChg>
      </pc:sldChg>
      <pc:sldChg chg="addSp delSp modSp mod">
        <pc:chgData name="Jheyson Fabian Villavisan Buitrago" userId="b9abc243-2adc-4788-8ef1-b07bec73deff" providerId="ADAL" clId="{33DDCE01-D5A0-4892-8419-FF73BDBED2B5}" dt="2023-02-12T21:27:42.140" v="775" actId="20577"/>
        <pc:sldMkLst>
          <pc:docMk/>
          <pc:sldMk cId="0" sldId="264"/>
        </pc:sldMkLst>
        <pc:spChg chg="add mod">
          <ac:chgData name="Jheyson Fabian Villavisan Buitrago" userId="b9abc243-2adc-4788-8ef1-b07bec73deff" providerId="ADAL" clId="{33DDCE01-D5A0-4892-8419-FF73BDBED2B5}" dt="2023-02-12T20:16:23.114" v="80"/>
          <ac:spMkLst>
            <pc:docMk/>
            <pc:sldMk cId="0" sldId="264"/>
            <ac:spMk id="3" creationId="{F63358BA-EA3A-D303-C3E1-81F6FC6BB434}"/>
          </ac:spMkLst>
        </pc:spChg>
        <pc:spChg chg="del mod">
          <ac:chgData name="Jheyson Fabian Villavisan Buitrago" userId="b9abc243-2adc-4788-8ef1-b07bec73deff" providerId="ADAL" clId="{33DDCE01-D5A0-4892-8419-FF73BDBED2B5}" dt="2023-02-12T20:26:53.025" v="265" actId="478"/>
          <ac:spMkLst>
            <pc:docMk/>
            <pc:sldMk cId="0" sldId="264"/>
            <ac:spMk id="4" creationId="{F106910D-C2B8-F8CC-2181-E9F6951411B4}"/>
          </ac:spMkLst>
        </pc:spChg>
        <pc:spChg chg="mod">
          <ac:chgData name="Jheyson Fabian Villavisan Buitrago" userId="b9abc243-2adc-4788-8ef1-b07bec73deff" providerId="ADAL" clId="{33DDCE01-D5A0-4892-8419-FF73BDBED2B5}" dt="2023-02-12T20:36:01.125" v="344" actId="20577"/>
          <ac:spMkLst>
            <pc:docMk/>
            <pc:sldMk cId="0" sldId="264"/>
            <ac:spMk id="5" creationId="{60701A2C-E982-40EA-9283-15E5825703A1}"/>
          </ac:spMkLst>
        </pc:spChg>
        <pc:spChg chg="mod">
          <ac:chgData name="Jheyson Fabian Villavisan Buitrago" userId="b9abc243-2adc-4788-8ef1-b07bec73deff" providerId="ADAL" clId="{33DDCE01-D5A0-4892-8419-FF73BDBED2B5}" dt="2023-02-12T21:26:39.776" v="763" actId="20577"/>
          <ac:spMkLst>
            <pc:docMk/>
            <pc:sldMk cId="0" sldId="264"/>
            <ac:spMk id="9" creationId="{23A3D996-0567-4685-A0EB-B4B9355B6810}"/>
          </ac:spMkLst>
        </pc:spChg>
        <pc:spChg chg="del">
          <ac:chgData name="Jheyson Fabian Villavisan Buitrago" userId="b9abc243-2adc-4788-8ef1-b07bec73deff" providerId="ADAL" clId="{33DDCE01-D5A0-4892-8419-FF73BDBED2B5}" dt="2023-02-12T20:16:22.910" v="79" actId="478"/>
          <ac:spMkLst>
            <pc:docMk/>
            <pc:sldMk cId="0" sldId="264"/>
            <ac:spMk id="10" creationId="{39BA5921-9FE4-FDF6-44E8-862F5954E8E0}"/>
          </ac:spMkLst>
        </pc:spChg>
        <pc:spChg chg="mod">
          <ac:chgData name="Jheyson Fabian Villavisan Buitrago" userId="b9abc243-2adc-4788-8ef1-b07bec73deff" providerId="ADAL" clId="{33DDCE01-D5A0-4892-8419-FF73BDBED2B5}" dt="2023-02-12T21:25:59.425" v="727" actId="20577"/>
          <ac:spMkLst>
            <pc:docMk/>
            <pc:sldMk cId="0" sldId="264"/>
            <ac:spMk id="13314" creationId="{3D0D465E-F9D6-429E-92A7-0FF16ECD8A8E}"/>
          </ac:spMkLst>
        </pc:spChg>
        <pc:graphicFrameChg chg="mod">
          <ac:chgData name="Jheyson Fabian Villavisan Buitrago" userId="b9abc243-2adc-4788-8ef1-b07bec73deff" providerId="ADAL" clId="{33DDCE01-D5A0-4892-8419-FF73BDBED2B5}" dt="2023-02-12T21:27:42.140" v="775" actId="20577"/>
          <ac:graphicFrameMkLst>
            <pc:docMk/>
            <pc:sldMk cId="0" sldId="264"/>
            <ac:graphicFrameMk id="2" creationId="{4F251356-6039-463D-98A3-27BC7A6EC2E7}"/>
          </ac:graphicFrameMkLst>
        </pc:graphicFrameChg>
        <pc:picChg chg="add mod">
          <ac:chgData name="Jheyson Fabian Villavisan Buitrago" userId="b9abc243-2adc-4788-8ef1-b07bec73deff" providerId="ADAL" clId="{33DDCE01-D5A0-4892-8419-FF73BDBED2B5}" dt="2023-02-12T20:16:23.114" v="80"/>
          <ac:picMkLst>
            <pc:docMk/>
            <pc:sldMk cId="0" sldId="264"/>
            <ac:picMk id="6" creationId="{CDC9C00C-F6CF-3FF9-99A9-0C7E86DD0522}"/>
          </ac:picMkLst>
        </pc:picChg>
      </pc:sldChg>
      <pc:sldChg chg="addSp delSp modSp mod">
        <pc:chgData name="Jheyson Fabian Villavisan Buitrago" userId="b9abc243-2adc-4788-8ef1-b07bec73deff" providerId="ADAL" clId="{33DDCE01-D5A0-4892-8419-FF73BDBED2B5}" dt="2023-02-12T21:29:26.929" v="780" actId="20577"/>
        <pc:sldMkLst>
          <pc:docMk/>
          <pc:sldMk cId="0" sldId="265"/>
        </pc:sldMkLst>
        <pc:spChg chg="del mod">
          <ac:chgData name="Jheyson Fabian Villavisan Buitrago" userId="b9abc243-2adc-4788-8ef1-b07bec73deff" providerId="ADAL" clId="{33DDCE01-D5A0-4892-8419-FF73BDBED2B5}" dt="2023-02-12T20:25:41.929" v="248" actId="478"/>
          <ac:spMkLst>
            <pc:docMk/>
            <pc:sldMk cId="0" sldId="265"/>
            <ac:spMk id="2" creationId="{696DC483-DA6A-D2FB-0F16-D2967F153773}"/>
          </ac:spMkLst>
        </pc:spChg>
        <pc:spChg chg="add mod">
          <ac:chgData name="Jheyson Fabian Villavisan Buitrago" userId="b9abc243-2adc-4788-8ef1-b07bec73deff" providerId="ADAL" clId="{33DDCE01-D5A0-4892-8419-FF73BDBED2B5}" dt="2023-02-12T20:16:27.407" v="82"/>
          <ac:spMkLst>
            <pc:docMk/>
            <pc:sldMk cId="0" sldId="265"/>
            <ac:spMk id="3" creationId="{1BA1B286-A421-1BC4-F6AB-D7918D4F8881}"/>
          </ac:spMkLst>
        </pc:spChg>
        <pc:spChg chg="del">
          <ac:chgData name="Jheyson Fabian Villavisan Buitrago" userId="b9abc243-2adc-4788-8ef1-b07bec73deff" providerId="ADAL" clId="{33DDCE01-D5A0-4892-8419-FF73BDBED2B5}" dt="2023-02-12T20:26:22.765" v="262" actId="478"/>
          <ac:spMkLst>
            <pc:docMk/>
            <pc:sldMk cId="0" sldId="265"/>
            <ac:spMk id="6" creationId="{E8BD1AFA-EB46-46AF-9A21-C6772AC723DA}"/>
          </ac:spMkLst>
        </pc:spChg>
        <pc:spChg chg="del">
          <ac:chgData name="Jheyson Fabian Villavisan Buitrago" userId="b9abc243-2adc-4788-8ef1-b07bec73deff" providerId="ADAL" clId="{33DDCE01-D5A0-4892-8419-FF73BDBED2B5}" dt="2023-02-12T20:16:27.160" v="81" actId="478"/>
          <ac:spMkLst>
            <pc:docMk/>
            <pc:sldMk cId="0" sldId="265"/>
            <ac:spMk id="10" creationId="{096BE91B-CC3A-7A46-5F3B-B7B3AB7E0013}"/>
          </ac:spMkLst>
        </pc:spChg>
        <pc:spChg chg="mod">
          <ac:chgData name="Jheyson Fabian Villavisan Buitrago" userId="b9abc243-2adc-4788-8ef1-b07bec73deff" providerId="ADAL" clId="{33DDCE01-D5A0-4892-8419-FF73BDBED2B5}" dt="2023-02-12T21:29:26.929" v="780" actId="20577"/>
          <ac:spMkLst>
            <pc:docMk/>
            <pc:sldMk cId="0" sldId="265"/>
            <ac:spMk id="15362" creationId="{9BC34425-A357-487C-8A17-FF92756F9F1C}"/>
          </ac:spMkLst>
        </pc:spChg>
        <pc:spChg chg="mod">
          <ac:chgData name="Jheyson Fabian Villavisan Buitrago" userId="b9abc243-2adc-4788-8ef1-b07bec73deff" providerId="ADAL" clId="{33DDCE01-D5A0-4892-8419-FF73BDBED2B5}" dt="2023-02-12T20:26:18.431" v="261" actId="20577"/>
          <ac:spMkLst>
            <pc:docMk/>
            <pc:sldMk cId="0" sldId="265"/>
            <ac:spMk id="15365" creationId="{C4B69D28-4FBD-40E4-8F16-AD35B0740DDD}"/>
          </ac:spMkLst>
        </pc:spChg>
        <pc:picChg chg="add mod">
          <ac:chgData name="Jheyson Fabian Villavisan Buitrago" userId="b9abc243-2adc-4788-8ef1-b07bec73deff" providerId="ADAL" clId="{33DDCE01-D5A0-4892-8419-FF73BDBED2B5}" dt="2023-02-12T20:16:27.407" v="82"/>
          <ac:picMkLst>
            <pc:docMk/>
            <pc:sldMk cId="0" sldId="265"/>
            <ac:picMk id="4" creationId="{0492F8D3-8695-1514-13E9-60C88618EEC7}"/>
          </ac:picMkLst>
        </pc:picChg>
      </pc:sldChg>
      <pc:sldChg chg="addSp delSp modSp mod">
        <pc:chgData name="Jheyson Fabian Villavisan Buitrago" userId="b9abc243-2adc-4788-8ef1-b07bec73deff" providerId="ADAL" clId="{33DDCE01-D5A0-4892-8419-FF73BDBED2B5}" dt="2023-02-12T20:26:28.068" v="263" actId="478"/>
        <pc:sldMkLst>
          <pc:docMk/>
          <pc:sldMk cId="0" sldId="266"/>
        </pc:sldMkLst>
        <pc:spChg chg="del mod">
          <ac:chgData name="Jheyson Fabian Villavisan Buitrago" userId="b9abc243-2adc-4788-8ef1-b07bec73deff" providerId="ADAL" clId="{33DDCE01-D5A0-4892-8419-FF73BDBED2B5}" dt="2023-02-12T20:26:28.068" v="263" actId="478"/>
          <ac:spMkLst>
            <pc:docMk/>
            <pc:sldMk cId="0" sldId="266"/>
            <ac:spMk id="2" creationId="{695DD736-EB72-1BCA-2DB4-8B4EE63A3CBE}"/>
          </ac:spMkLst>
        </pc:spChg>
        <pc:spChg chg="add mod">
          <ac:chgData name="Jheyson Fabian Villavisan Buitrago" userId="b9abc243-2adc-4788-8ef1-b07bec73deff" providerId="ADAL" clId="{33DDCE01-D5A0-4892-8419-FF73BDBED2B5}" dt="2023-02-12T20:16:31.486" v="84"/>
          <ac:spMkLst>
            <pc:docMk/>
            <pc:sldMk cId="0" sldId="266"/>
            <ac:spMk id="3" creationId="{5C367B68-87A8-7909-5696-CA4B9A4374A2}"/>
          </ac:spMkLst>
        </pc:spChg>
        <pc:spChg chg="mod">
          <ac:chgData name="Jheyson Fabian Villavisan Buitrago" userId="b9abc243-2adc-4788-8ef1-b07bec73deff" providerId="ADAL" clId="{33DDCE01-D5A0-4892-8419-FF73BDBED2B5}" dt="2023-02-12T20:16:35.903" v="86" actId="20577"/>
          <ac:spMkLst>
            <pc:docMk/>
            <pc:sldMk cId="0" sldId="266"/>
            <ac:spMk id="9" creationId="{1DF9086F-7804-4245-BF66-46E11D73F05F}"/>
          </ac:spMkLst>
        </pc:spChg>
        <pc:spChg chg="del">
          <ac:chgData name="Jheyson Fabian Villavisan Buitrago" userId="b9abc243-2adc-4788-8ef1-b07bec73deff" providerId="ADAL" clId="{33DDCE01-D5A0-4892-8419-FF73BDBED2B5}" dt="2023-02-12T20:16:31.188" v="83" actId="478"/>
          <ac:spMkLst>
            <pc:docMk/>
            <pc:sldMk cId="0" sldId="266"/>
            <ac:spMk id="10" creationId="{6734CD7B-CE23-C8BA-50CE-7884EA342D53}"/>
          </ac:spMkLst>
        </pc:spChg>
        <pc:picChg chg="add mod">
          <ac:chgData name="Jheyson Fabian Villavisan Buitrago" userId="b9abc243-2adc-4788-8ef1-b07bec73deff" providerId="ADAL" clId="{33DDCE01-D5A0-4892-8419-FF73BDBED2B5}" dt="2023-02-12T20:16:31.486" v="84"/>
          <ac:picMkLst>
            <pc:docMk/>
            <pc:sldMk cId="0" sldId="266"/>
            <ac:picMk id="4" creationId="{D013CF89-E480-654D-19D7-5B9296DC04F9}"/>
          </ac:picMkLst>
        </pc:picChg>
      </pc:sldChg>
      <pc:sldChg chg="addSp delSp modSp mod">
        <pc:chgData name="Jheyson Fabian Villavisan Buitrago" userId="b9abc243-2adc-4788-8ef1-b07bec73deff" providerId="ADAL" clId="{33DDCE01-D5A0-4892-8419-FF73BDBED2B5}" dt="2023-02-12T22:48:24.178" v="783"/>
        <pc:sldMkLst>
          <pc:docMk/>
          <pc:sldMk cId="0" sldId="268"/>
        </pc:sldMkLst>
        <pc:spChg chg="del mod">
          <ac:chgData name="Jheyson Fabian Villavisan Buitrago" userId="b9abc243-2adc-4788-8ef1-b07bec73deff" providerId="ADAL" clId="{33DDCE01-D5A0-4892-8419-FF73BDBED2B5}" dt="2023-02-12T20:17:21.467" v="97" actId="478"/>
          <ac:spMkLst>
            <pc:docMk/>
            <pc:sldMk cId="0" sldId="268"/>
            <ac:spMk id="2" creationId="{61402569-DC19-33C3-784F-93A08751A4D5}"/>
          </ac:spMkLst>
        </pc:spChg>
        <pc:spChg chg="add mod">
          <ac:chgData name="Jheyson Fabian Villavisan Buitrago" userId="b9abc243-2adc-4788-8ef1-b07bec73deff" providerId="ADAL" clId="{33DDCE01-D5A0-4892-8419-FF73BDBED2B5}" dt="2023-02-12T22:48:24.178" v="783"/>
          <ac:spMkLst>
            <pc:docMk/>
            <pc:sldMk cId="0" sldId="268"/>
            <ac:spMk id="3" creationId="{74CAC5D3-4493-9EB9-62C0-F4E0FA2FE9A6}"/>
          </ac:spMkLst>
        </pc:spChg>
        <pc:spChg chg="del">
          <ac:chgData name="Jheyson Fabian Villavisan Buitrago" userId="b9abc243-2adc-4788-8ef1-b07bec73deff" providerId="ADAL" clId="{33DDCE01-D5A0-4892-8419-FF73BDBED2B5}" dt="2023-02-12T22:48:16.757" v="781" actId="478"/>
          <ac:spMkLst>
            <pc:docMk/>
            <pc:sldMk cId="0" sldId="268"/>
            <ac:spMk id="7" creationId="{E80A6076-771F-43A7-7F16-5137C4205B4A}"/>
          </ac:spMkLst>
        </pc:spChg>
        <pc:picChg chg="add mod">
          <ac:chgData name="Jheyson Fabian Villavisan Buitrago" userId="b9abc243-2adc-4788-8ef1-b07bec73deff" providerId="ADAL" clId="{33DDCE01-D5A0-4892-8419-FF73BDBED2B5}" dt="2023-02-12T22:48:24.178" v="783"/>
          <ac:picMkLst>
            <pc:docMk/>
            <pc:sldMk cId="0" sldId="268"/>
            <ac:picMk id="4" creationId="{B96A6DCC-1ECE-413D-8BEA-DB41E6C6FC1A}"/>
          </ac:picMkLst>
        </pc:picChg>
      </pc:sldChg>
      <pc:sldChg chg="modSp del">
        <pc:chgData name="Jheyson Fabian Villavisan Buitrago" userId="b9abc243-2adc-4788-8ef1-b07bec73deff" providerId="ADAL" clId="{33DDCE01-D5A0-4892-8419-FF73BDBED2B5}" dt="2023-02-12T20:16:51.698" v="89" actId="47"/>
        <pc:sldMkLst>
          <pc:docMk/>
          <pc:sldMk cId="0" sldId="269"/>
        </pc:sldMkLst>
        <pc:spChg chg="mod">
          <ac:chgData name="Jheyson Fabian Villavisan Buitrago" userId="b9abc243-2adc-4788-8ef1-b07bec73deff" providerId="ADAL" clId="{33DDCE01-D5A0-4892-8419-FF73BDBED2B5}" dt="2023-02-12T20:13:09.028" v="14"/>
          <ac:spMkLst>
            <pc:docMk/>
            <pc:sldMk cId="0" sldId="269"/>
            <ac:spMk id="4" creationId="{1328B69D-A3F3-E7CA-D104-5110CC46828E}"/>
          </ac:spMkLst>
        </pc:spChg>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pChg chg="add mod">
          <ac:chgData name="Jheyson Fabian Villavisan Buitrago" userId="b9abc243-2adc-4788-8ef1-b07bec73deff" providerId="ADAL" clId="{33DDCE01-D5A0-4892-8419-FF73BDBED2B5}" dt="2023-02-12T20:16:10.447" v="74"/>
          <ac:spMkLst>
            <pc:docMk/>
            <pc:sldMk cId="2505371292" sldId="270"/>
            <ac:spMk id="3" creationId="{A1607664-1D37-4A58-B5FD-5EA010C7ADF2}"/>
          </ac:spMkLst>
        </pc:spChg>
        <pc:spChg chg="del mod">
          <ac:chgData name="Jheyson Fabian Villavisan Buitrago" userId="b9abc243-2adc-4788-8ef1-b07bec73deff" providerId="ADAL" clId="{33DDCE01-D5A0-4892-8419-FF73BDBED2B5}" dt="2023-02-12T20:18:48.131" v="147"/>
          <ac:spMkLst>
            <pc:docMk/>
            <pc:sldMk cId="2505371292" sldId="270"/>
            <ac:spMk id="6" creationId="{60F4C260-2227-47C6-990B-7E4DD70B0CCA}"/>
          </ac:spMkLst>
        </pc:spChg>
        <pc:spChg chg="mod">
          <ac:chgData name="Jheyson Fabian Villavisan Buitrago" userId="b9abc243-2adc-4788-8ef1-b07bec73deff" providerId="ADAL" clId="{33DDCE01-D5A0-4892-8419-FF73BDBED2B5}" dt="2023-02-12T21:06:34.390" v="722" actId="1076"/>
          <ac:spMkLst>
            <pc:docMk/>
            <pc:sldMk cId="2505371292" sldId="270"/>
            <ac:spMk id="7" creationId="{EBDE2FDF-A2BB-4F17-99CB-0B213EF4BAA4}"/>
          </ac:spMkLst>
        </pc:spChg>
        <pc:spChg chg="del">
          <ac:chgData name="Jheyson Fabian Villavisan Buitrago" userId="b9abc243-2adc-4788-8ef1-b07bec73deff" providerId="ADAL" clId="{33DDCE01-D5A0-4892-8419-FF73BDBED2B5}" dt="2023-02-12T20:16:09.745" v="73" actId="478"/>
          <ac:spMkLst>
            <pc:docMk/>
            <pc:sldMk cId="2505371292" sldId="270"/>
            <ac:spMk id="10" creationId="{09531423-AE8F-1623-4AA9-7022974FC163}"/>
          </ac:spMkLst>
        </pc:spChg>
        <pc:graphicFrameChg chg="mod modGraphic">
          <ac:chgData name="Jheyson Fabian Villavisan Buitrago" userId="b9abc243-2adc-4788-8ef1-b07bec73deff" providerId="ADAL" clId="{33DDCE01-D5A0-4892-8419-FF73BDBED2B5}" dt="2023-02-12T21:06:29.693" v="721" actId="255"/>
          <ac:graphicFrameMkLst>
            <pc:docMk/>
            <pc:sldMk cId="2505371292" sldId="270"/>
            <ac:graphicFrameMk id="2" creationId="{BFAD80C6-663E-42AD-A6EE-0E699E7C415E}"/>
          </ac:graphicFrameMkLst>
        </pc:graphicFrameChg>
        <pc:picChg chg="add mod">
          <ac:chgData name="Jheyson Fabian Villavisan Buitrago" userId="b9abc243-2adc-4788-8ef1-b07bec73deff" providerId="ADAL" clId="{33DDCE01-D5A0-4892-8419-FF73BDBED2B5}" dt="2023-02-12T20:16:10.447" v="74"/>
          <ac:picMkLst>
            <pc:docMk/>
            <pc:sldMk cId="2505371292" sldId="270"/>
            <ac:picMk id="4" creationId="{F6C827CA-8E86-44AB-5043-B6D399FFB89D}"/>
          </ac:picMkLst>
        </pc:picChg>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pChg chg="add del">
          <ac:chgData name="Jheyson Fabian Villavisan Buitrago" userId="b9abc243-2adc-4788-8ef1-b07bec73deff" providerId="ADAL" clId="{33DDCE01-D5A0-4892-8419-FF73BDBED2B5}" dt="2023-02-12T20:15:45.088" v="68" actId="478"/>
          <ac:spMkLst>
            <pc:docMk/>
            <pc:sldMk cId="3709177429" sldId="274"/>
            <ac:spMk id="2" creationId="{FB1B6180-BCA0-4F51-9F68-9E5BAB8A4FDC}"/>
          </ac:spMkLst>
        </pc:spChg>
        <pc:spChg chg="mod">
          <ac:chgData name="Jheyson Fabian Villavisan Buitrago" userId="b9abc243-2adc-4788-8ef1-b07bec73deff" providerId="ADAL" clId="{33DDCE01-D5A0-4892-8419-FF73BDBED2B5}" dt="2023-02-12T20:15:17.607" v="40" actId="20577"/>
          <ac:spMkLst>
            <pc:docMk/>
            <pc:sldMk cId="3709177429" sldId="274"/>
            <ac:spMk id="3" creationId="{4F1F9CC3-49B8-41A8-9878-3805D57595F8}"/>
          </ac:spMkLst>
        </pc:spChg>
        <pc:spChg chg="mod">
          <ac:chgData name="Jheyson Fabian Villavisan Buitrago" userId="b9abc243-2adc-4788-8ef1-b07bec73deff" providerId="ADAL" clId="{33DDCE01-D5A0-4892-8419-FF73BDBED2B5}" dt="2023-02-12T20:15:29.947" v="63" actId="20577"/>
          <ac:spMkLst>
            <pc:docMk/>
            <pc:sldMk cId="3709177429" sldId="274"/>
            <ac:spMk id="4" creationId="{2C7E43D4-8286-4BEE-907B-3A35AE701C90}"/>
          </ac:spMkLst>
        </pc:spChg>
        <pc:spChg chg="add del mod">
          <ac:chgData name="Jheyson Fabian Villavisan Buitrago" userId="b9abc243-2adc-4788-8ef1-b07bec73deff" providerId="ADAL" clId="{33DDCE01-D5A0-4892-8419-FF73BDBED2B5}" dt="2023-02-12T20:15:41.210" v="65" actId="478"/>
          <ac:spMkLst>
            <pc:docMk/>
            <pc:sldMk cId="3709177429" sldId="274"/>
            <ac:spMk id="5" creationId="{3FEF6D41-D660-C96C-7129-ADDD5B66484E}"/>
          </ac:spMkLst>
        </pc:spChg>
        <pc:spChg chg="del">
          <ac:chgData name="Jheyson Fabian Villavisan Buitrago" userId="b9abc243-2adc-4788-8ef1-b07bec73deff" providerId="ADAL" clId="{33DDCE01-D5A0-4892-8419-FF73BDBED2B5}" dt="2023-02-12T20:15:42.985" v="66" actId="478"/>
          <ac:spMkLst>
            <pc:docMk/>
            <pc:sldMk cId="3709177429" sldId="274"/>
            <ac:spMk id="7" creationId="{283FE187-84F7-4234-87D0-685041933163}"/>
          </ac:spMkLst>
        </pc:spChg>
        <pc:spChg chg="mod">
          <ac:chgData name="Jheyson Fabian Villavisan Buitrago" userId="b9abc243-2adc-4788-8ef1-b07bec73deff" providerId="ADAL" clId="{33DDCE01-D5A0-4892-8419-FF73BDBED2B5}" dt="2023-02-12T20:17:40.832" v="98" actId="113"/>
          <ac:spMkLst>
            <pc:docMk/>
            <pc:sldMk cId="3709177429" sldId="274"/>
            <ac:spMk id="10" creationId="{AF4E183E-A171-4923-A99E-D149888CEC37}"/>
          </ac:spMkLst>
        </pc:spChg>
        <pc:spChg chg="add del mod">
          <ac:chgData name="Jheyson Fabian Villavisan Buitrago" userId="b9abc243-2adc-4788-8ef1-b07bec73deff" providerId="ADAL" clId="{33DDCE01-D5A0-4892-8419-FF73BDBED2B5}" dt="2023-02-12T20:15:45.088" v="68" actId="478"/>
          <ac:spMkLst>
            <pc:docMk/>
            <pc:sldMk cId="3709177429" sldId="274"/>
            <ac:spMk id="12" creationId="{796A818C-D694-96AC-EBC3-D204ED1B7B35}"/>
          </ac:spMkLst>
        </pc:spChg>
        <pc:spChg chg="add mod">
          <ac:chgData name="Jheyson Fabian Villavisan Buitrago" userId="b9abc243-2adc-4788-8ef1-b07bec73deff" providerId="ADAL" clId="{33DDCE01-D5A0-4892-8419-FF73BDBED2B5}" dt="2023-02-12T20:15:47.537" v="70"/>
          <ac:spMkLst>
            <pc:docMk/>
            <pc:sldMk cId="3709177429" sldId="274"/>
            <ac:spMk id="13" creationId="{FF9F8020-A143-4061-0214-9BB2AE9D2550}"/>
          </ac:spMkLst>
        </pc:spChg>
        <pc:picChg chg="add del mod">
          <ac:chgData name="Jheyson Fabian Villavisan Buitrago" userId="b9abc243-2adc-4788-8ef1-b07bec73deff" providerId="ADAL" clId="{33DDCE01-D5A0-4892-8419-FF73BDBED2B5}" dt="2023-02-12T20:15:46.804" v="69" actId="478"/>
          <ac:picMkLst>
            <pc:docMk/>
            <pc:sldMk cId="3709177429" sldId="274"/>
            <ac:picMk id="8" creationId="{94FF9543-7FAC-7ABE-30A5-A558D7C3FE92}"/>
          </ac:picMkLst>
        </pc:picChg>
        <pc:picChg chg="add mod">
          <ac:chgData name="Jheyson Fabian Villavisan Buitrago" userId="b9abc243-2adc-4788-8ef1-b07bec73deff" providerId="ADAL" clId="{33DDCE01-D5A0-4892-8419-FF73BDBED2B5}" dt="2023-02-12T20:15:47.537" v="70"/>
          <ac:picMkLst>
            <pc:docMk/>
            <pc:sldMk cId="3709177429" sldId="274"/>
            <ac:picMk id="14" creationId="{EC83F540-C4A2-EE56-0418-B8CD7CA17275}"/>
          </ac:picMkLst>
        </pc:picChg>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pChg chg="del mod">
          <ac:chgData name="Jheyson Fabian Villavisan Buitrago" userId="b9abc243-2adc-4788-8ef1-b07bec73deff" providerId="ADAL" clId="{33DDCE01-D5A0-4892-8419-FF73BDBED2B5}" dt="2023-02-12T20:26:34.092" v="264" actId="478"/>
          <ac:spMkLst>
            <pc:docMk/>
            <pc:sldMk cId="2680639377" sldId="275"/>
            <ac:spMk id="2" creationId="{DD91D687-6F5E-4720-2C79-C0D1D7DA94F8}"/>
          </ac:spMkLst>
        </pc:spChg>
        <pc:spChg chg="add mod">
          <ac:chgData name="Jheyson Fabian Villavisan Buitrago" userId="b9abc243-2adc-4788-8ef1-b07bec73deff" providerId="ADAL" clId="{33DDCE01-D5A0-4892-8419-FF73BDBED2B5}" dt="2023-02-12T20:16:40.643" v="88"/>
          <ac:spMkLst>
            <pc:docMk/>
            <pc:sldMk cId="2680639377" sldId="275"/>
            <ac:spMk id="3" creationId="{0EC7E215-99CA-9EE0-74CD-8C1E4F608272}"/>
          </ac:spMkLst>
        </pc:spChg>
        <pc:spChg chg="mod">
          <ac:chgData name="Jheyson Fabian Villavisan Buitrago" userId="b9abc243-2adc-4788-8ef1-b07bec73deff" providerId="ADAL" clId="{33DDCE01-D5A0-4892-8419-FF73BDBED2B5}" dt="2023-02-12T20:25:32.982" v="247" actId="20577"/>
          <ac:spMkLst>
            <pc:docMk/>
            <pc:sldMk cId="2680639377" sldId="275"/>
            <ac:spMk id="9" creationId="{1DF9086F-7804-4245-BF66-46E11D73F05F}"/>
          </ac:spMkLst>
        </pc:spChg>
        <pc:spChg chg="del">
          <ac:chgData name="Jheyson Fabian Villavisan Buitrago" userId="b9abc243-2adc-4788-8ef1-b07bec73deff" providerId="ADAL" clId="{33DDCE01-D5A0-4892-8419-FF73BDBED2B5}" dt="2023-02-12T20:16:40.400" v="87" actId="478"/>
          <ac:spMkLst>
            <pc:docMk/>
            <pc:sldMk cId="2680639377" sldId="275"/>
            <ac:spMk id="14" creationId="{234A7918-73C9-3AFB-A796-D58815853D5B}"/>
          </ac:spMkLst>
        </pc:spChg>
        <pc:picChg chg="add mod">
          <ac:chgData name="Jheyson Fabian Villavisan Buitrago" userId="b9abc243-2adc-4788-8ef1-b07bec73deff" providerId="ADAL" clId="{33DDCE01-D5A0-4892-8419-FF73BDBED2B5}" dt="2023-02-12T20:16:40.643" v="88"/>
          <ac:picMkLst>
            <pc:docMk/>
            <pc:sldMk cId="2680639377" sldId="275"/>
            <ac:picMk id="4" creationId="{89214FA2-B47E-E872-9EFA-9C590852C48C}"/>
          </ac:picMkLst>
        </pc:picChg>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pChg chg="mod">
          <ac:chgData name="Jheyson Fabian Villavisan Buitrago" userId="b9abc243-2adc-4788-8ef1-b07bec73deff" providerId="ADAL" clId="{33DDCE01-D5A0-4892-8419-FF73BDBED2B5}" dt="2023-02-12T20:13:09.028" v="14"/>
          <ac:spMkLst>
            <pc:docMk/>
            <pc:sldMk cId="870139891" sldId="276"/>
            <ac:spMk id="2" creationId="{CC2468A2-54B0-E140-F39F-B455BC314EED}"/>
          </ac:spMkLst>
        </pc:spChg>
        <pc:spChg chg="add mod">
          <ac:chgData name="Jheyson Fabian Villavisan Buitrago" userId="b9abc243-2adc-4788-8ef1-b07bec73deff" providerId="ADAL" clId="{33DDCE01-D5A0-4892-8419-FF73BDBED2B5}" dt="2023-02-12T22:48:25.771" v="784"/>
          <ac:spMkLst>
            <pc:docMk/>
            <pc:sldMk cId="870139891" sldId="276"/>
            <ac:spMk id="3" creationId="{F6C81051-F36F-44B2-7F00-E23A4F1881AC}"/>
          </ac:spMkLst>
        </pc:spChg>
        <pc:spChg chg="del">
          <ac:chgData name="Jheyson Fabian Villavisan Buitrago" userId="b9abc243-2adc-4788-8ef1-b07bec73deff" providerId="ADAL" clId="{33DDCE01-D5A0-4892-8419-FF73BDBED2B5}" dt="2023-02-12T22:48:19.520" v="782" actId="478"/>
          <ac:spMkLst>
            <pc:docMk/>
            <pc:sldMk cId="870139891" sldId="276"/>
            <ac:spMk id="7" creationId="{0C05F0A6-68CC-C777-F73B-6442E8393140}"/>
          </ac:spMkLst>
        </pc:spChg>
        <pc:picChg chg="add mod">
          <ac:chgData name="Jheyson Fabian Villavisan Buitrago" userId="b9abc243-2adc-4788-8ef1-b07bec73deff" providerId="ADAL" clId="{33DDCE01-D5A0-4892-8419-FF73BDBED2B5}" dt="2023-02-12T22:48:25.771" v="784"/>
          <ac:picMkLst>
            <pc:docMk/>
            <pc:sldMk cId="870139891" sldId="276"/>
            <ac:picMk id="4" creationId="{8617A49E-D605-98D0-7D9C-A2874DBE6BDC}"/>
          </ac:picMkLst>
        </pc:picChg>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pChg chg="del mod">
          <ac:chgData name="Jheyson Fabian Villavisan Buitrago" userId="b9abc243-2adc-4788-8ef1-b07bec73deff" providerId="ADAL" clId="{33DDCE01-D5A0-4892-8419-FF73BDBED2B5}" dt="2023-02-12T20:17:05.173" v="90" actId="478"/>
          <ac:spMkLst>
            <pc:docMk/>
            <pc:sldMk cId="1955606898" sldId="277"/>
            <ac:spMk id="2" creationId="{0B9D87D8-5445-5741-E777-1D5DD45EC17F}"/>
          </ac:spMkLst>
        </pc:spChg>
        <pc:spChg chg="add mod">
          <ac:chgData name="Jheyson Fabian Villavisan Buitrago" userId="b9abc243-2adc-4788-8ef1-b07bec73deff" providerId="ADAL" clId="{33DDCE01-D5A0-4892-8419-FF73BDBED2B5}" dt="2023-02-12T20:17:08.924" v="94"/>
          <ac:spMkLst>
            <pc:docMk/>
            <pc:sldMk cId="1955606898" sldId="277"/>
            <ac:spMk id="3" creationId="{87013794-5883-C93A-DFFF-76F577E0C7DB}"/>
          </ac:spMkLst>
        </pc:spChg>
        <pc:spChg chg="del mod">
          <ac:chgData name="Jheyson Fabian Villavisan Buitrago" userId="b9abc243-2adc-4788-8ef1-b07bec73deff" providerId="ADAL" clId="{33DDCE01-D5A0-4892-8419-FF73BDBED2B5}" dt="2023-02-12T20:17:11.242" v="95" actId="478"/>
          <ac:spMkLst>
            <pc:docMk/>
            <pc:sldMk cId="1955606898" sldId="277"/>
            <ac:spMk id="4" creationId="{E5A1A4C4-A9D0-42FC-94D8-32091EFCB0F2}"/>
          </ac:spMkLst>
        </pc:spChg>
        <pc:spChg chg="add">
          <ac:chgData name="Jheyson Fabian Villavisan Buitrago" userId="b9abc243-2adc-4788-8ef1-b07bec73deff" providerId="ADAL" clId="{33DDCE01-D5A0-4892-8419-FF73BDBED2B5}" dt="2023-02-12T23:48:59.207" v="790"/>
          <ac:spMkLst>
            <pc:docMk/>
            <pc:sldMk cId="1955606898" sldId="277"/>
            <ac:spMk id="12" creationId="{B4336C17-6123-3859-97BF-FC6F99A43B32}"/>
          </ac:spMkLst>
        </pc:spChg>
        <pc:spChg chg="del">
          <ac:chgData name="Jheyson Fabian Villavisan Buitrago" userId="b9abc243-2adc-4788-8ef1-b07bec73deff" providerId="ADAL" clId="{33DDCE01-D5A0-4892-8419-FF73BDBED2B5}" dt="2023-02-12T20:17:08.087" v="93" actId="478"/>
          <ac:spMkLst>
            <pc:docMk/>
            <pc:sldMk cId="1955606898" sldId="277"/>
            <ac:spMk id="13" creationId="{5671BCF2-BB14-B2E9-03F5-D4DC5DECB738}"/>
          </ac:spMkLst>
        </pc:spChg>
        <pc:spChg chg="add mod">
          <ac:chgData name="Jheyson Fabian Villavisan Buitrago" userId="b9abc243-2adc-4788-8ef1-b07bec73deff" providerId="ADAL" clId="{33DDCE01-D5A0-4892-8419-FF73BDBED2B5}" dt="2023-02-12T23:49:59.895" v="839" actId="1076"/>
          <ac:spMkLst>
            <pc:docMk/>
            <pc:sldMk cId="1955606898" sldId="277"/>
            <ac:spMk id="14" creationId="{431C44E4-329E-7FEC-B9B3-CC9F71252532}"/>
          </ac:spMkLst>
        </pc:spChg>
        <pc:spChg chg="mod">
          <ac:chgData name="Jheyson Fabian Villavisan Buitrago" userId="b9abc243-2adc-4788-8ef1-b07bec73deff" providerId="ADAL" clId="{33DDCE01-D5A0-4892-8419-FF73BDBED2B5}" dt="2023-02-12T23:49:23.111" v="802" actId="20577"/>
          <ac:spMkLst>
            <pc:docMk/>
            <pc:sldMk cId="1955606898" sldId="277"/>
            <ac:spMk id="16" creationId="{F0D65330-7419-4333-9764-E4292B375DC3}"/>
          </ac:spMkLst>
        </pc:spChg>
        <pc:spChg chg="mod">
          <ac:chgData name="Jheyson Fabian Villavisan Buitrago" userId="b9abc243-2adc-4788-8ef1-b07bec73deff" providerId="ADAL" clId="{33DDCE01-D5A0-4892-8419-FF73BDBED2B5}" dt="2023-02-12T21:29:17.381" v="778" actId="20577"/>
          <ac:spMkLst>
            <pc:docMk/>
            <pc:sldMk cId="1955606898" sldId="277"/>
            <ac:spMk id="21506" creationId="{974AAA16-E8D7-47E1-ABBC-3CB9C4D3BD82}"/>
          </ac:spMkLst>
        </pc:spChg>
        <pc:picChg chg="del">
          <ac:chgData name="Jheyson Fabian Villavisan Buitrago" userId="b9abc243-2adc-4788-8ef1-b07bec73deff" providerId="ADAL" clId="{33DDCE01-D5A0-4892-8419-FF73BDBED2B5}" dt="2023-02-12T20:17:06.215" v="91" actId="478"/>
          <ac:picMkLst>
            <pc:docMk/>
            <pc:sldMk cId="1955606898" sldId="277"/>
            <ac:picMk id="5" creationId="{78773C00-077D-4420-A117-EDEBD04E979F}"/>
          </ac:picMkLst>
        </pc:picChg>
        <pc:picChg chg="add mod">
          <ac:chgData name="Jheyson Fabian Villavisan Buitrago" userId="b9abc243-2adc-4788-8ef1-b07bec73deff" providerId="ADAL" clId="{33DDCE01-D5A0-4892-8419-FF73BDBED2B5}" dt="2023-02-12T20:17:08.924" v="94"/>
          <ac:picMkLst>
            <pc:docMk/>
            <pc:sldMk cId="1955606898" sldId="277"/>
            <ac:picMk id="8" creationId="{210EE14A-117F-9A30-02AB-B3C873C8089F}"/>
          </ac:picMkLst>
        </pc:picChg>
        <pc:picChg chg="add mod">
          <ac:chgData name="Jheyson Fabian Villavisan Buitrago" userId="b9abc243-2adc-4788-8ef1-b07bec73deff" providerId="ADAL" clId="{33DDCE01-D5A0-4892-8419-FF73BDBED2B5}" dt="2023-02-12T23:50:02.034" v="840" actId="1076"/>
          <ac:picMkLst>
            <pc:docMk/>
            <pc:sldMk cId="1955606898" sldId="277"/>
            <ac:picMk id="11" creationId="{E8470154-AC7E-B448-6D58-E30DC77C6DF1}"/>
          </ac:picMkLst>
        </pc:picChg>
        <pc:picChg chg="mod">
          <ac:chgData name="Jheyson Fabian Villavisan Buitrago" userId="b9abc243-2adc-4788-8ef1-b07bec73deff" providerId="ADAL" clId="{33DDCE01-D5A0-4892-8419-FF73BDBED2B5}" dt="2023-02-12T23:48:52.061" v="788" actId="1076"/>
          <ac:picMkLst>
            <pc:docMk/>
            <pc:sldMk cId="1955606898" sldId="277"/>
            <ac:picMk id="2056" creationId="{075C7F64-CBA7-4977-AB8B-1D5229822556}"/>
          </ac:picMkLst>
        </pc:picChg>
      </pc:sldChg>
      <pc:sldChg chg="addSp delSp modSp">
        <pc:chgData name="Jheyson Fabian Villavisan Buitrago" userId="b9abc243-2adc-4788-8ef1-b07bec73deff" providerId="ADAL" clId="{33DDCE01-D5A0-4892-8419-FF73BDBED2B5}" dt="2023-02-12T20:16:04.791" v="72"/>
        <pc:sldMkLst>
          <pc:docMk/>
          <pc:sldMk cId="214171354" sldId="278"/>
        </pc:sldMkLst>
        <pc:spChg chg="add mod">
          <ac:chgData name="Jheyson Fabian Villavisan Buitrago" userId="b9abc243-2adc-4788-8ef1-b07bec73deff" providerId="ADAL" clId="{33DDCE01-D5A0-4892-8419-FF73BDBED2B5}" dt="2023-02-12T20:16:04.791" v="72"/>
          <ac:spMkLst>
            <pc:docMk/>
            <pc:sldMk cId="214171354" sldId="278"/>
            <ac:spMk id="2" creationId="{0FC085BA-4809-6EFA-567A-979478BDC626}"/>
          </ac:spMkLst>
        </pc:spChg>
        <pc:spChg chg="del">
          <ac:chgData name="Jheyson Fabian Villavisan Buitrago" userId="b9abc243-2adc-4788-8ef1-b07bec73deff" providerId="ADAL" clId="{33DDCE01-D5A0-4892-8419-FF73BDBED2B5}" dt="2023-02-12T20:16:03.588" v="71" actId="478"/>
          <ac:spMkLst>
            <pc:docMk/>
            <pc:sldMk cId="214171354" sldId="278"/>
            <ac:spMk id="7" creationId="{A29B92A2-7673-44F8-29EC-39FDCCC6D6AE}"/>
          </ac:spMkLst>
        </pc:spChg>
        <pc:picChg chg="add mod">
          <ac:chgData name="Jheyson Fabian Villavisan Buitrago" userId="b9abc243-2adc-4788-8ef1-b07bec73deff" providerId="ADAL" clId="{33DDCE01-D5A0-4892-8419-FF73BDBED2B5}" dt="2023-02-12T20:16:04.791" v="72"/>
          <ac:picMkLst>
            <pc:docMk/>
            <pc:sldMk cId="214171354" sldId="278"/>
            <ac:picMk id="3" creationId="{678AE1EF-3677-EA6E-6782-9051B3C2D134}"/>
          </ac:picMkLst>
        </pc:picChg>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pChg chg="add">
          <ac:chgData name="Jheyson Fabian Villavisan Buitrago" userId="b9abc243-2adc-4788-8ef1-b07bec73deff" providerId="ADAL" clId="{33DDCE01-D5A0-4892-8419-FF73BDBED2B5}" dt="2023-02-12T20:12:44.943" v="6"/>
          <ac:spMkLst>
            <pc:docMk/>
            <pc:sldMasterMk cId="87750959" sldId="2147483778"/>
            <ac:spMk id="7" creationId="{7B0CA632-E545-9F27-F48F-19EBC6FED7F0}"/>
          </ac:spMkLst>
        </pc:spChg>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pChg chg="add">
            <ac:chgData name="Jheyson Fabian Villavisan Buitrago" userId="b9abc243-2adc-4788-8ef1-b07bec73deff" providerId="ADAL" clId="{33DDCE01-D5A0-4892-8419-FF73BDBED2B5}" dt="2023-02-12T20:12:44.943" v="6"/>
            <ac:spMkLst>
              <pc:docMk/>
              <pc:sldMasterMk cId="87750959" sldId="2147483778"/>
              <pc:sldLayoutMk cId="1675921050" sldId="2147483779"/>
              <ac:spMk id="7" creationId="{4EDA08D5-F667-8787-0063-21E612015DD7}"/>
            </ac:spMkLst>
          </pc:spChg>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pChg chg="add">
          <ac:chgData name="Jheyson Fabian Villavisan Buitrago" userId="b9abc243-2adc-4788-8ef1-b07bec73deff" providerId="ADAL" clId="{33DDCE01-D5A0-4892-8419-FF73BDBED2B5}" dt="2023-02-12T20:06:35.969" v="0"/>
          <ac:spMkLst>
            <pc:docMk/>
            <pc:sldMasterMk cId="3641214427" sldId="2147483778"/>
            <ac:spMk id="7" creationId="{548E59C9-3A8C-2D5A-19FB-7C62F8AD38F4}"/>
          </ac:spMkLst>
        </pc:spChg>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pChg chg="add">
            <ac:chgData name="Jheyson Fabian Villavisan Buitrago" userId="b9abc243-2adc-4788-8ef1-b07bec73deff" providerId="ADAL" clId="{33DDCE01-D5A0-4892-8419-FF73BDBED2B5}" dt="2023-02-12T20:06:35.969" v="0"/>
            <ac:spMkLst>
              <pc:docMk/>
              <pc:sldMasterMk cId="3641214427" sldId="2147483778"/>
              <pc:sldLayoutMk cId="4117338386" sldId="2147483779"/>
              <ac:spMk id="7" creationId="{3DF8295E-E364-1450-D336-A3C4C64B853E}"/>
            </ac:spMkLst>
          </pc:spChg>
        </pc:sldLayoutChg>
      </pc:sldMasterChg>
    </pc:docChg>
  </pc:docChgLst>
  <pc:docChgLst>
    <pc:chgData name="FABIAN PALACIO ARANGO" userId="S::fpalacioa@itc.edu.co::0e2bfb71-32b6-4edd-85c7-a9cbf704e9d1" providerId="AD" clId="Web-{A064BA7A-4750-80C7-7B25-01F0CE7F2166}"/>
    <pc:docChg chg="sldOrd">
      <pc:chgData name="FABIAN PALACIO ARANGO" userId="S::fpalacioa@itc.edu.co::0e2bfb71-32b6-4edd-85c7-a9cbf704e9d1" providerId="AD" clId="Web-{A064BA7A-4750-80C7-7B25-01F0CE7F2166}" dt="2023-09-05T13:18:47.721" v="0"/>
      <pc:docMkLst>
        <pc:docMk/>
      </pc:docMkLst>
      <pc:sldChg chg="ord">
        <pc:chgData name="FABIAN PALACIO ARANGO" userId="S::fpalacioa@itc.edu.co::0e2bfb71-32b6-4edd-85c7-a9cbf704e9d1" providerId="AD" clId="Web-{A064BA7A-4750-80C7-7B25-01F0CE7F2166}" dt="2023-09-05T13:18:47.721" v="0"/>
        <pc:sldMkLst>
          <pc:docMk/>
          <pc:sldMk cId="3709177429" sldId="2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12/11/2024</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12/11/2024</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260D1970-13BF-44DC-9886-6E67D35FD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a:extLst>
              <a:ext uri="{FF2B5EF4-FFF2-40B4-BE49-F238E27FC236}">
                <a16:creationId xmlns:a16="http://schemas.microsoft.com/office/drawing/2014/main" id="{6BFED306-39A9-4CC8-97F4-8E7ABA1E7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12292" name="3 Marcador de número de diapositiva">
            <a:extLst>
              <a:ext uri="{FF2B5EF4-FFF2-40B4-BE49-F238E27FC236}">
                <a16:creationId xmlns:a16="http://schemas.microsoft.com/office/drawing/2014/main" id="{90234881-975B-402B-A928-CF07A16ACB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04CF6-E9A9-4CB5-A38D-CF2C64EF1161}" type="slidenum">
              <a:rPr lang="es-CO" altLang="es-CO" smtClean="0"/>
              <a:pPr>
                <a:spcBef>
                  <a:spcPct val="0"/>
                </a:spcBef>
              </a:pPr>
              <a:t>2</a:t>
            </a:fld>
            <a:endParaRPr lang="es-CO" altLang="es-CO"/>
          </a:p>
        </p:txBody>
      </p:sp>
    </p:spTree>
    <p:extLst>
      <p:ext uri="{BB962C8B-B14F-4D97-AF65-F5344CB8AC3E}">
        <p14:creationId xmlns:p14="http://schemas.microsoft.com/office/powerpoint/2010/main" val="3851068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12/11/2024</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12/11/2024</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280.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8.xml"/><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340.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a:t>
            </a:r>
          </a:p>
        </p:txBody>
      </p:sp>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a:solidFill>
                  <a:srgbClr val="898989"/>
                </a:solidFill>
              </a:rPr>
              <a:t>Jheyson F. Villavisan B</a:t>
            </a:r>
            <a:endParaRPr lang="es-CO" altLang="es-CO" sz="1800">
              <a:solidFill>
                <a:srgbClr val="898989"/>
              </a:solidFill>
            </a:endParaRPr>
          </a:p>
          <a:p>
            <a:pPr eaLnBrk="1" hangingPunct="1">
              <a:buFont typeface="Arial" panose="020B0604020202020204" pitchFamily="34" charset="0"/>
              <a:buNone/>
            </a:pPr>
            <a:endParaRPr lang="es-CO" altLang="es-CO" sz="240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195736" y="3178968"/>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a:t>Estabilidad</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98FADEF-6EB6-6B26-7E33-F84415419E68}"/>
                  </a:ext>
                </a:extLst>
              </p:cNvPr>
              <p:cNvSpPr txBox="1"/>
              <p:nvPr/>
            </p:nvSpPr>
            <p:spPr>
              <a:xfrm>
                <a:off x="2267744" y="2216884"/>
                <a:ext cx="4390369" cy="276999"/>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𝑛</m:t>
                        </m:r>
                      </m:sub>
                    </m:sSub>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𝑛</m:t>
                        </m:r>
                      </m:sup>
                    </m:sSup>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𝑛</m:t>
                        </m:r>
                        <m:r>
                          <a:rPr lang="es-ES" b="0" i="1" smtClean="0">
                            <a:latin typeface="Cambria Math" panose="02040503050406030204" pitchFamily="18" charset="0"/>
                          </a:rPr>
                          <m:t>−1</m:t>
                        </m:r>
                      </m:sub>
                    </m:sSub>
                    <m:sSup>
                      <m:sSupPr>
                        <m:ctrlPr>
                          <a:rPr lang="es-ES" i="1">
                            <a:latin typeface="Cambria Math" panose="02040503050406030204" pitchFamily="18" charset="0"/>
                          </a:rPr>
                        </m:ctrlPr>
                      </m:sSupPr>
                      <m:e>
                        <m:r>
                          <a:rPr lang="es-ES" i="1">
                            <a:latin typeface="Cambria Math" panose="02040503050406030204" pitchFamily="18" charset="0"/>
                          </a:rPr>
                          <m:t>𝑠</m:t>
                        </m:r>
                      </m:e>
                      <m:sup>
                        <m:r>
                          <a:rPr lang="es-ES" i="1">
                            <a:latin typeface="Cambria Math" panose="02040503050406030204" pitchFamily="18" charset="0"/>
                          </a:rPr>
                          <m:t>𝑛</m:t>
                        </m:r>
                        <m:r>
                          <a:rPr lang="es-ES" b="0" i="1" smtClean="0">
                            <a:latin typeface="Cambria Math" panose="02040503050406030204" pitchFamily="18" charset="0"/>
                          </a:rPr>
                          <m:t>−1</m:t>
                        </m:r>
                      </m:sup>
                    </m:sSup>
                  </m:oMath>
                </a14:m>
                <a:r>
                  <a:rPr lang="en-US"/>
                  <a:t>+</a:t>
                </a:r>
                <a:r>
                  <a:rPr lang="es-ES"/>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𝑛</m:t>
                        </m:r>
                        <m:r>
                          <a:rPr lang="es-ES" b="0" i="1" smtClean="0">
                            <a:latin typeface="Cambria Math" panose="02040503050406030204" pitchFamily="18" charset="0"/>
                          </a:rPr>
                          <m:t>−2</m:t>
                        </m:r>
                      </m:sub>
                    </m:sSub>
                    <m:sSup>
                      <m:sSupPr>
                        <m:ctrlPr>
                          <a:rPr lang="es-ES" i="1">
                            <a:latin typeface="Cambria Math" panose="02040503050406030204" pitchFamily="18" charset="0"/>
                          </a:rPr>
                        </m:ctrlPr>
                      </m:sSupPr>
                      <m:e>
                        <m:r>
                          <a:rPr lang="es-ES" i="1">
                            <a:latin typeface="Cambria Math" panose="02040503050406030204" pitchFamily="18" charset="0"/>
                          </a:rPr>
                          <m:t>𝑠</m:t>
                        </m:r>
                      </m:e>
                      <m:sup>
                        <m:r>
                          <a:rPr lang="es-ES" i="1">
                            <a:latin typeface="Cambria Math" panose="02040503050406030204" pitchFamily="18" charset="0"/>
                          </a:rPr>
                          <m:t>𝑛</m:t>
                        </m:r>
                        <m:r>
                          <a:rPr lang="es-ES" b="0" i="1" smtClean="0">
                            <a:latin typeface="Cambria Math" panose="02040503050406030204" pitchFamily="18" charset="0"/>
                          </a:rPr>
                          <m:t>−2</m:t>
                        </m:r>
                      </m:sup>
                    </m:sSup>
                  </m:oMath>
                </a14:m>
                <a:r>
                  <a:rPr lang="en-US"/>
                  <a:t>…</a:t>
                </a:r>
                <a:r>
                  <a:rPr lang="es-ES"/>
                  <a:t> </a:t>
                </a:r>
                <a14:m>
                  <m:oMath xmlns:m="http://schemas.openxmlformats.org/officeDocument/2006/math">
                    <m:r>
                      <a:rPr lang="es-ES" b="0" i="0"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b="0" i="1" smtClean="0">
                            <a:latin typeface="Cambria Math" panose="02040503050406030204" pitchFamily="18" charset="0"/>
                          </a:rPr>
                          <m:t>0</m:t>
                        </m:r>
                      </m:sub>
                    </m:sSub>
                    <m:sSup>
                      <m:sSupPr>
                        <m:ctrlPr>
                          <a:rPr lang="es-ES" i="1">
                            <a:latin typeface="Cambria Math" panose="02040503050406030204" pitchFamily="18" charset="0"/>
                          </a:rPr>
                        </m:ctrlPr>
                      </m:sSupPr>
                      <m:e>
                        <m:r>
                          <a:rPr lang="es-ES" i="1">
                            <a:latin typeface="Cambria Math" panose="02040503050406030204" pitchFamily="18" charset="0"/>
                          </a:rPr>
                          <m:t>𝑠</m:t>
                        </m:r>
                      </m:e>
                      <m:sup>
                        <m:r>
                          <a:rPr lang="es-ES" b="0" i="1" smtClean="0">
                            <a:latin typeface="Cambria Math" panose="02040503050406030204" pitchFamily="18" charset="0"/>
                          </a:rPr>
                          <m:t>0</m:t>
                        </m:r>
                      </m:sup>
                    </m:sSup>
                  </m:oMath>
                </a14:m>
                <a:endParaRPr lang="en-US"/>
              </a:p>
            </p:txBody>
          </p:sp>
        </mc:Choice>
        <mc:Fallback xmlns="">
          <p:sp>
            <p:nvSpPr>
              <p:cNvPr id="7" name="CuadroTexto 6">
                <a:extLst>
                  <a:ext uri="{FF2B5EF4-FFF2-40B4-BE49-F238E27FC236}">
                    <a16:creationId xmlns:a16="http://schemas.microsoft.com/office/drawing/2014/main" id="{198FADEF-6EB6-6B26-7E33-F84415419E68}"/>
                  </a:ext>
                </a:extLst>
              </p:cNvPr>
              <p:cNvSpPr txBox="1">
                <a:spLocks noRot="1" noChangeAspect="1" noMove="1" noResize="1" noEditPoints="1" noAdjustHandles="1" noChangeArrowheads="1" noChangeShapeType="1" noTextEdit="1"/>
              </p:cNvSpPr>
              <p:nvPr/>
            </p:nvSpPr>
            <p:spPr>
              <a:xfrm>
                <a:off x="2267744" y="2216884"/>
                <a:ext cx="4390369" cy="276999"/>
              </a:xfrm>
              <a:prstGeom prst="rect">
                <a:avLst/>
              </a:prstGeom>
              <a:blipFill>
                <a:blip r:embed="rId3"/>
                <a:stretch>
                  <a:fillRect l="-1806" t="-28889" r="-556" b="-51111"/>
                </a:stretch>
              </a:blipFill>
            </p:spPr>
            <p:txBody>
              <a:bodyPr/>
              <a:lstStyle/>
              <a:p>
                <a:r>
                  <a:rPr lang="en-US">
                    <a:noFill/>
                  </a:rPr>
                  <a:t> </a:t>
                </a:r>
              </a:p>
            </p:txBody>
          </p:sp>
        </mc:Fallback>
      </mc:AlternateContent>
      <p:sp>
        <p:nvSpPr>
          <p:cNvPr id="8" name="CuadroTexto 7">
            <a:extLst>
              <a:ext uri="{FF2B5EF4-FFF2-40B4-BE49-F238E27FC236}">
                <a16:creationId xmlns:a16="http://schemas.microsoft.com/office/drawing/2014/main" id="{F8EFB394-2C54-B48E-333C-BC0F74DCB61C}"/>
              </a:ext>
            </a:extLst>
          </p:cNvPr>
          <p:cNvSpPr txBox="1"/>
          <p:nvPr/>
        </p:nvSpPr>
        <p:spPr>
          <a:xfrm>
            <a:off x="1128408" y="2505670"/>
            <a:ext cx="7227651" cy="923330"/>
          </a:xfrm>
          <a:prstGeom prst="rect">
            <a:avLst/>
          </a:prstGeom>
          <a:noFill/>
        </p:spPr>
        <p:txBody>
          <a:bodyPr wrap="square" rtlCol="0">
            <a:spAutoFit/>
          </a:bodyPr>
          <a:lstStyle/>
          <a:p>
            <a:r>
              <a:rPr lang="es-ES"/>
              <a:t>Paso 2</a:t>
            </a:r>
          </a:p>
          <a:p>
            <a:r>
              <a:rPr lang="es-ES"/>
              <a:t>Formar el siguiente arreglo de números mediante las operaciones ilustradas aquí:</a:t>
            </a:r>
          </a:p>
        </p:txBody>
      </p:sp>
      <mc:AlternateContent xmlns:mc="http://schemas.openxmlformats.org/markup-compatibility/2006" xmlns:a14="http://schemas.microsoft.com/office/drawing/2010/main">
        <mc:Choice Requires="a14">
          <p:graphicFrame>
            <p:nvGraphicFramePr>
              <p:cNvPr id="4" name="Tabla 5">
                <a:extLst>
                  <a:ext uri="{FF2B5EF4-FFF2-40B4-BE49-F238E27FC236}">
                    <a16:creationId xmlns:a16="http://schemas.microsoft.com/office/drawing/2014/main" id="{66AB615A-12E2-06E1-B3DE-E15F63C7B7E5}"/>
                  </a:ext>
                </a:extLst>
              </p:cNvPr>
              <p:cNvGraphicFramePr>
                <a:graphicFrameLocks noGrp="1"/>
              </p:cNvGraphicFramePr>
              <p:nvPr>
                <p:extLst>
                  <p:ext uri="{D42A27DB-BD31-4B8C-83A1-F6EECF244321}">
                    <p14:modId xmlns:p14="http://schemas.microsoft.com/office/powerpoint/2010/main" val="3001104996"/>
                  </p:ext>
                </p:extLst>
              </p:nvPr>
            </p:nvGraphicFramePr>
            <p:xfrm>
              <a:off x="141514" y="3581400"/>
              <a:ext cx="8093408" cy="3197160"/>
            </p:xfrm>
            <a:graphic>
              <a:graphicData uri="http://schemas.openxmlformats.org/drawingml/2006/table">
                <a:tbl>
                  <a:tblPr firstRow="1" bandRow="1">
                    <a:tableStyleId>{5940675A-B579-460E-94D1-54222C63F5DA}</a:tableStyleId>
                  </a:tblPr>
                  <a:tblGrid>
                    <a:gridCol w="2023352">
                      <a:extLst>
                        <a:ext uri="{9D8B030D-6E8A-4147-A177-3AD203B41FA5}">
                          <a16:colId xmlns:a16="http://schemas.microsoft.com/office/drawing/2014/main" val="2909470796"/>
                        </a:ext>
                      </a:extLst>
                    </a:gridCol>
                    <a:gridCol w="2023352">
                      <a:extLst>
                        <a:ext uri="{9D8B030D-6E8A-4147-A177-3AD203B41FA5}">
                          <a16:colId xmlns:a16="http://schemas.microsoft.com/office/drawing/2014/main" val="3462392466"/>
                        </a:ext>
                      </a:extLst>
                    </a:gridCol>
                    <a:gridCol w="2023352">
                      <a:extLst>
                        <a:ext uri="{9D8B030D-6E8A-4147-A177-3AD203B41FA5}">
                          <a16:colId xmlns:a16="http://schemas.microsoft.com/office/drawing/2014/main" val="4088672469"/>
                        </a:ext>
                      </a:extLst>
                    </a:gridCol>
                    <a:gridCol w="2023352">
                      <a:extLst>
                        <a:ext uri="{9D8B030D-6E8A-4147-A177-3AD203B41FA5}">
                          <a16:colId xmlns:a16="http://schemas.microsoft.com/office/drawing/2014/main" val="2695385249"/>
                        </a:ext>
                      </a:extLst>
                    </a:gridCol>
                  </a:tblGrid>
                  <a:tr h="370839">
                    <a:tc>
                      <a:txBody>
                        <a:bodyPr/>
                        <a:lstStyle/>
                        <a:p>
                          <a:r>
                            <a:rPr lang="es-ES"/>
                            <a:t>a6</a:t>
                          </a:r>
                          <a:endParaRPr lang="en-US"/>
                        </a:p>
                      </a:txBody>
                      <a:tcPr>
                        <a:solidFill>
                          <a:schemeClr val="bg1">
                            <a:lumMod val="85000"/>
                          </a:schemeClr>
                        </a:solidFill>
                      </a:tcPr>
                    </a:tc>
                    <a:tc>
                      <a:txBody>
                        <a:bodyPr/>
                        <a:lstStyle/>
                        <a:p>
                          <a:r>
                            <a:rPr lang="es-ES"/>
                            <a:t>a4</a:t>
                          </a:r>
                          <a:endParaRPr lang="en-US"/>
                        </a:p>
                      </a:txBody>
                      <a:tcPr/>
                    </a:tc>
                    <a:tc>
                      <a:txBody>
                        <a:bodyPr/>
                        <a:lstStyle/>
                        <a:p>
                          <a:r>
                            <a:rPr lang="es-ES"/>
                            <a:t>a2</a:t>
                          </a:r>
                          <a:endParaRPr lang="en-US"/>
                        </a:p>
                      </a:txBody>
                      <a:tcPr/>
                    </a:tc>
                    <a:tc>
                      <a:txBody>
                        <a:bodyPr/>
                        <a:lstStyle/>
                        <a:p>
                          <a:r>
                            <a:rPr lang="es-ES"/>
                            <a:t>a0</a:t>
                          </a:r>
                          <a:endParaRPr lang="en-US"/>
                        </a:p>
                      </a:txBody>
                      <a:tcPr/>
                    </a:tc>
                    <a:extLst>
                      <a:ext uri="{0D108BD9-81ED-4DB2-BD59-A6C34878D82A}">
                        <a16:rowId xmlns:a16="http://schemas.microsoft.com/office/drawing/2014/main" val="13553147"/>
                      </a:ext>
                    </a:extLst>
                  </a:tr>
                  <a:tr h="370839">
                    <a:tc>
                      <a:txBody>
                        <a:bodyPr/>
                        <a:lstStyle/>
                        <a:p>
                          <a:r>
                            <a:rPr lang="es-ES"/>
                            <a:t>a5 </a:t>
                          </a:r>
                          <a:endParaRPr lang="en-US"/>
                        </a:p>
                      </a:txBody>
                      <a:tcPr>
                        <a:solidFill>
                          <a:schemeClr val="bg1">
                            <a:lumMod val="85000"/>
                          </a:schemeClr>
                        </a:solidFill>
                      </a:tcPr>
                    </a:tc>
                    <a:tc>
                      <a:txBody>
                        <a:bodyPr/>
                        <a:lstStyle/>
                        <a:p>
                          <a:r>
                            <a:rPr lang="es-ES"/>
                            <a:t>a3</a:t>
                          </a:r>
                          <a:endParaRPr lang="en-US"/>
                        </a:p>
                      </a:txBody>
                      <a:tcPr/>
                    </a:tc>
                    <a:tc>
                      <a:txBody>
                        <a:bodyPr/>
                        <a:lstStyle/>
                        <a:p>
                          <a:r>
                            <a:rPr lang="es-ES"/>
                            <a:t>a1</a:t>
                          </a:r>
                          <a:endParaRPr lang="en-US"/>
                        </a:p>
                      </a:txBody>
                      <a:tcPr/>
                    </a:tc>
                    <a:tc>
                      <a:txBody>
                        <a:bodyPr/>
                        <a:lstStyle/>
                        <a:p>
                          <a:r>
                            <a:rPr lang="es-ES"/>
                            <a:t>0</a:t>
                          </a:r>
                          <a:endParaRPr lang="en-US"/>
                        </a:p>
                      </a:txBody>
                      <a:tcPr/>
                    </a:tc>
                    <a:extLst>
                      <a:ext uri="{0D108BD9-81ED-4DB2-BD59-A6C34878D82A}">
                        <a16:rowId xmlns:a16="http://schemas.microsoft.com/office/drawing/2014/main" val="1573408914"/>
                      </a:ext>
                    </a:extLst>
                  </a:tr>
                  <a:tr h="370839">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𝐴</m:t>
                                </m:r>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5</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4</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6</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3</m:t>
                                        </m:r>
                                      </m:sub>
                                    </m:sSub>
                                  </m:num>
                                  <m:den>
                                    <m:r>
                                      <a:rPr lang="es-ES" b="0" i="1" smtClean="0">
                                        <a:latin typeface="Cambria Math" panose="02040503050406030204" pitchFamily="18" charset="0"/>
                                      </a:rPr>
                                      <m:t>𝑎</m:t>
                                    </m:r>
                                    <m:r>
                                      <a:rPr lang="es-ES" b="0" i="1" smtClean="0">
                                        <a:latin typeface="Cambria Math" panose="02040503050406030204" pitchFamily="18" charset="0"/>
                                      </a:rPr>
                                      <m:t>5</m:t>
                                    </m:r>
                                  </m:den>
                                </m:f>
                              </m:oMath>
                            </m:oMathPara>
                          </a14:m>
                          <a:endParaRPr lang="en-US"/>
                        </a:p>
                      </a:txBody>
                      <a:tcPr>
                        <a:solidFill>
                          <a:schemeClr val="bg1">
                            <a:lumMod val="85000"/>
                          </a:schemeClr>
                        </a:solidFill>
                      </a:tcPr>
                    </a:tc>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𝐵</m:t>
                                </m:r>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5</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6</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1</m:t>
                                        </m:r>
                                      </m:sub>
                                    </m:sSub>
                                  </m:num>
                                  <m:den>
                                    <m:r>
                                      <a:rPr lang="es-ES" b="0" i="1" smtClean="0">
                                        <a:latin typeface="Cambria Math" panose="02040503050406030204" pitchFamily="18" charset="0"/>
                                      </a:rPr>
                                      <m:t>𝑎</m:t>
                                    </m:r>
                                    <m:r>
                                      <a:rPr lang="es-ES" b="0" i="1" smtClean="0">
                                        <a:latin typeface="Cambria Math" panose="02040503050406030204" pitchFamily="18" charset="0"/>
                                      </a:rPr>
                                      <m:t>5</m:t>
                                    </m:r>
                                  </m:den>
                                </m:f>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0</m:t>
                                    </m:r>
                                  </m:sub>
                                </m:sSub>
                              </m:oMath>
                            </m:oMathPara>
                          </a14:m>
                          <a:endParaRPr lang="en-US"/>
                        </a:p>
                      </a:txBody>
                      <a:tcPr/>
                    </a:tc>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0</m:t>
                                </m:r>
                              </m:oMath>
                            </m:oMathPara>
                          </a14:m>
                          <a:endParaRPr lang="en-US"/>
                        </a:p>
                      </a:txBody>
                      <a:tcPr/>
                    </a:tc>
                    <a:extLst>
                      <a:ext uri="{0D108BD9-81ED-4DB2-BD59-A6C34878D82A}">
                        <a16:rowId xmlns:a16="http://schemas.microsoft.com/office/drawing/2014/main" val="2930483105"/>
                      </a:ext>
                    </a:extLst>
                  </a:tr>
                  <a:tr h="370839">
                    <a:tc>
                      <a:txBody>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𝐶</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𝐴</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3</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5</m:t>
                                        </m:r>
                                      </m:sub>
                                    </m:sSub>
                                    <m:r>
                                      <a:rPr lang="es-ES" b="0" i="1" smtClean="0">
                                        <a:latin typeface="Cambria Math" panose="02040503050406030204" pitchFamily="18" charset="0"/>
                                      </a:rPr>
                                      <m:t>∗</m:t>
                                    </m:r>
                                    <m:r>
                                      <a:rPr lang="es-ES" b="0" i="1" smtClean="0">
                                        <a:latin typeface="Cambria Math" panose="02040503050406030204" pitchFamily="18" charset="0"/>
                                      </a:rPr>
                                      <m:t>𝐵</m:t>
                                    </m:r>
                                  </m:num>
                                  <m:den>
                                    <m:r>
                                      <a:rPr lang="es-ES" b="0" i="1" smtClean="0">
                                        <a:latin typeface="Cambria Math" panose="02040503050406030204" pitchFamily="18" charset="0"/>
                                      </a:rPr>
                                      <m:t>𝐴</m:t>
                                    </m:r>
                                  </m:den>
                                </m:f>
                              </m:oMath>
                            </m:oMathPara>
                          </a14:m>
                          <a:endParaRPr lang="en-US"/>
                        </a:p>
                      </a:txBody>
                      <a:tcPr>
                        <a:solidFill>
                          <a:schemeClr val="bg1">
                            <a:lumMod val="85000"/>
                          </a:schemeClr>
                        </a:solidFill>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extLst>
                      <a:ext uri="{0D108BD9-81ED-4DB2-BD59-A6C34878D82A}">
                        <a16:rowId xmlns:a16="http://schemas.microsoft.com/office/drawing/2014/main" val="3862822257"/>
                      </a:ext>
                    </a:extLst>
                  </a:tr>
                  <a:tr h="37083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extLst>
                      <a:ext uri="{0D108BD9-81ED-4DB2-BD59-A6C34878D82A}">
                        <a16:rowId xmlns:a16="http://schemas.microsoft.com/office/drawing/2014/main" val="3749945961"/>
                      </a:ext>
                    </a:extLst>
                  </a:tr>
                  <a:tr h="37083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extLst>
                      <a:ext uri="{0D108BD9-81ED-4DB2-BD59-A6C34878D82A}">
                        <a16:rowId xmlns:a16="http://schemas.microsoft.com/office/drawing/2014/main" val="2460114984"/>
                      </a:ext>
                    </a:extLst>
                  </a:tr>
                  <a:tr h="37083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a:p>
                        <a:p>
                          <a:endParaRPr lang="en-US"/>
                        </a:p>
                      </a:txBody>
                      <a:tcPr/>
                    </a:tc>
                    <a:extLst>
                      <a:ext uri="{0D108BD9-81ED-4DB2-BD59-A6C34878D82A}">
                        <a16:rowId xmlns:a16="http://schemas.microsoft.com/office/drawing/2014/main" val="4058995034"/>
                      </a:ext>
                    </a:extLst>
                  </a:tr>
                </a:tbl>
              </a:graphicData>
            </a:graphic>
          </p:graphicFrame>
        </mc:Choice>
        <mc:Fallback xmlns="">
          <p:graphicFrame>
            <p:nvGraphicFramePr>
              <p:cNvPr id="4" name="Tabla 5">
                <a:extLst>
                  <a:ext uri="{FF2B5EF4-FFF2-40B4-BE49-F238E27FC236}">
                    <a16:creationId xmlns:a16="http://schemas.microsoft.com/office/drawing/2014/main" id="{66AB615A-12E2-06E1-B3DE-E15F63C7B7E5}"/>
                  </a:ext>
                </a:extLst>
              </p:cNvPr>
              <p:cNvGraphicFramePr>
                <a:graphicFrameLocks noGrp="1"/>
              </p:cNvGraphicFramePr>
              <p:nvPr>
                <p:extLst>
                  <p:ext uri="{D42A27DB-BD31-4B8C-83A1-F6EECF244321}">
                    <p14:modId xmlns:p14="http://schemas.microsoft.com/office/powerpoint/2010/main" val="3001104996"/>
                  </p:ext>
                </p:extLst>
              </p:nvPr>
            </p:nvGraphicFramePr>
            <p:xfrm>
              <a:off x="141514" y="3581400"/>
              <a:ext cx="8093408" cy="3197160"/>
            </p:xfrm>
            <a:graphic>
              <a:graphicData uri="http://schemas.openxmlformats.org/drawingml/2006/table">
                <a:tbl>
                  <a:tblPr firstRow="1" bandRow="1">
                    <a:tableStyleId>{5940675A-B579-460E-94D1-54222C63F5DA}</a:tableStyleId>
                  </a:tblPr>
                  <a:tblGrid>
                    <a:gridCol w="2023352">
                      <a:extLst>
                        <a:ext uri="{9D8B030D-6E8A-4147-A177-3AD203B41FA5}">
                          <a16:colId xmlns:a16="http://schemas.microsoft.com/office/drawing/2014/main" val="2909470796"/>
                        </a:ext>
                      </a:extLst>
                    </a:gridCol>
                    <a:gridCol w="2023352">
                      <a:extLst>
                        <a:ext uri="{9D8B030D-6E8A-4147-A177-3AD203B41FA5}">
                          <a16:colId xmlns:a16="http://schemas.microsoft.com/office/drawing/2014/main" val="3462392466"/>
                        </a:ext>
                      </a:extLst>
                    </a:gridCol>
                    <a:gridCol w="2023352">
                      <a:extLst>
                        <a:ext uri="{9D8B030D-6E8A-4147-A177-3AD203B41FA5}">
                          <a16:colId xmlns:a16="http://schemas.microsoft.com/office/drawing/2014/main" val="4088672469"/>
                        </a:ext>
                      </a:extLst>
                    </a:gridCol>
                    <a:gridCol w="2023352">
                      <a:extLst>
                        <a:ext uri="{9D8B030D-6E8A-4147-A177-3AD203B41FA5}">
                          <a16:colId xmlns:a16="http://schemas.microsoft.com/office/drawing/2014/main" val="2695385249"/>
                        </a:ext>
                      </a:extLst>
                    </a:gridCol>
                  </a:tblGrid>
                  <a:tr h="370839">
                    <a:tc>
                      <a:txBody>
                        <a:bodyPr/>
                        <a:lstStyle/>
                        <a:p>
                          <a:r>
                            <a:rPr lang="es-ES"/>
                            <a:t>a6</a:t>
                          </a:r>
                          <a:endParaRPr lang="en-US"/>
                        </a:p>
                      </a:txBody>
                      <a:tcPr>
                        <a:solidFill>
                          <a:schemeClr val="bg1">
                            <a:lumMod val="85000"/>
                          </a:schemeClr>
                        </a:solidFill>
                      </a:tcPr>
                    </a:tc>
                    <a:tc>
                      <a:txBody>
                        <a:bodyPr/>
                        <a:lstStyle/>
                        <a:p>
                          <a:r>
                            <a:rPr lang="es-ES"/>
                            <a:t>a4</a:t>
                          </a:r>
                          <a:endParaRPr lang="en-US"/>
                        </a:p>
                      </a:txBody>
                      <a:tcPr/>
                    </a:tc>
                    <a:tc>
                      <a:txBody>
                        <a:bodyPr/>
                        <a:lstStyle/>
                        <a:p>
                          <a:r>
                            <a:rPr lang="es-ES"/>
                            <a:t>a2</a:t>
                          </a:r>
                          <a:endParaRPr lang="en-US"/>
                        </a:p>
                      </a:txBody>
                      <a:tcPr/>
                    </a:tc>
                    <a:tc>
                      <a:txBody>
                        <a:bodyPr/>
                        <a:lstStyle/>
                        <a:p>
                          <a:r>
                            <a:rPr lang="es-ES"/>
                            <a:t>a0</a:t>
                          </a:r>
                          <a:endParaRPr lang="en-US"/>
                        </a:p>
                      </a:txBody>
                      <a:tcPr/>
                    </a:tc>
                    <a:extLst>
                      <a:ext uri="{0D108BD9-81ED-4DB2-BD59-A6C34878D82A}">
                        <a16:rowId xmlns:a16="http://schemas.microsoft.com/office/drawing/2014/main" val="13553147"/>
                      </a:ext>
                    </a:extLst>
                  </a:tr>
                  <a:tr h="370839">
                    <a:tc>
                      <a:txBody>
                        <a:bodyPr/>
                        <a:lstStyle/>
                        <a:p>
                          <a:r>
                            <a:rPr lang="es-ES"/>
                            <a:t>a5 </a:t>
                          </a:r>
                          <a:endParaRPr lang="en-US"/>
                        </a:p>
                      </a:txBody>
                      <a:tcPr>
                        <a:solidFill>
                          <a:schemeClr val="bg1">
                            <a:lumMod val="85000"/>
                          </a:schemeClr>
                        </a:solidFill>
                      </a:tcPr>
                    </a:tc>
                    <a:tc>
                      <a:txBody>
                        <a:bodyPr/>
                        <a:lstStyle/>
                        <a:p>
                          <a:r>
                            <a:rPr lang="es-ES"/>
                            <a:t>a3</a:t>
                          </a:r>
                          <a:endParaRPr lang="en-US"/>
                        </a:p>
                      </a:txBody>
                      <a:tcPr/>
                    </a:tc>
                    <a:tc>
                      <a:txBody>
                        <a:bodyPr/>
                        <a:lstStyle/>
                        <a:p>
                          <a:r>
                            <a:rPr lang="es-ES"/>
                            <a:t>a1</a:t>
                          </a:r>
                          <a:endParaRPr lang="en-US"/>
                        </a:p>
                      </a:txBody>
                      <a:tcPr/>
                    </a:tc>
                    <a:tc>
                      <a:txBody>
                        <a:bodyPr/>
                        <a:lstStyle/>
                        <a:p>
                          <a:r>
                            <a:rPr lang="es-ES"/>
                            <a:t>0</a:t>
                          </a:r>
                          <a:endParaRPr lang="en-US"/>
                        </a:p>
                      </a:txBody>
                      <a:tcPr/>
                    </a:tc>
                    <a:extLst>
                      <a:ext uri="{0D108BD9-81ED-4DB2-BD59-A6C34878D82A}">
                        <a16:rowId xmlns:a16="http://schemas.microsoft.com/office/drawing/2014/main" val="1573408914"/>
                      </a:ext>
                    </a:extLst>
                  </a:tr>
                  <a:tr h="443802">
                    <a:tc>
                      <a:txBody>
                        <a:bodyPr/>
                        <a:lstStyle/>
                        <a:p>
                          <a:endParaRPr lang="en-US"/>
                        </a:p>
                      </a:txBody>
                      <a:tcPr>
                        <a:blipFill>
                          <a:blip r:embed="rId4"/>
                          <a:stretch>
                            <a:fillRect l="-301" t="-168493" r="-300602" b="-456164"/>
                          </a:stretch>
                        </a:blipFill>
                      </a:tcPr>
                    </a:tc>
                    <a:tc>
                      <a:txBody>
                        <a:bodyPr/>
                        <a:lstStyle/>
                        <a:p>
                          <a:endParaRPr lang="en-US"/>
                        </a:p>
                      </a:txBody>
                      <a:tcPr>
                        <a:blipFill>
                          <a:blip r:embed="rId4"/>
                          <a:stretch>
                            <a:fillRect l="-100301" t="-168493" r="-200602" b="-456164"/>
                          </a:stretch>
                        </a:blipFill>
                      </a:tcPr>
                    </a:tc>
                    <a:tc>
                      <a:txBody>
                        <a:bodyPr/>
                        <a:lstStyle/>
                        <a:p>
                          <a:endParaRPr lang="en-US"/>
                        </a:p>
                      </a:txBody>
                      <a:tcPr>
                        <a:blipFill>
                          <a:blip r:embed="rId4"/>
                          <a:stretch>
                            <a:fillRect l="-200301" t="-168493" r="-100602" b="-456164"/>
                          </a:stretch>
                        </a:blipFill>
                      </a:tcPr>
                    </a:tc>
                    <a:tc>
                      <a:txBody>
                        <a:bodyPr/>
                        <a:lstStyle/>
                        <a:p>
                          <a:endParaRPr lang="en-US"/>
                        </a:p>
                      </a:txBody>
                      <a:tcPr>
                        <a:blipFill>
                          <a:blip r:embed="rId4"/>
                          <a:stretch>
                            <a:fillRect l="-300301" t="-168493" r="-602" b="-456164"/>
                          </a:stretch>
                        </a:blipFill>
                      </a:tcPr>
                    </a:tc>
                    <a:extLst>
                      <a:ext uri="{0D108BD9-81ED-4DB2-BD59-A6C34878D82A}">
                        <a16:rowId xmlns:a16="http://schemas.microsoft.com/office/drawing/2014/main" val="2930483105"/>
                      </a:ext>
                    </a:extLst>
                  </a:tr>
                  <a:tr h="502920">
                    <a:tc>
                      <a:txBody>
                        <a:bodyPr/>
                        <a:lstStyle/>
                        <a:p>
                          <a:endParaRPr lang="en-US"/>
                        </a:p>
                      </a:txBody>
                      <a:tcPr>
                        <a:blipFill>
                          <a:blip r:embed="rId4"/>
                          <a:stretch>
                            <a:fillRect l="-301" t="-239024" r="-300602" b="-306098"/>
                          </a:stretch>
                        </a:blipFill>
                      </a:tcPr>
                    </a:tc>
                    <a:tc>
                      <a:txBody>
                        <a:bodyPr/>
                        <a:lstStyle/>
                        <a:p>
                          <a:endParaRPr lang="en-US"/>
                        </a:p>
                      </a:txBody>
                      <a:tcPr>
                        <a:blipFill>
                          <a:blip r:embed="rId4"/>
                          <a:stretch>
                            <a:fillRect l="-100301" t="-239024" r="-200602" b="-306098"/>
                          </a:stretch>
                        </a:blipFill>
                      </a:tcPr>
                    </a:tc>
                    <a:tc>
                      <a:txBody>
                        <a:bodyPr/>
                        <a:lstStyle/>
                        <a:p>
                          <a:endParaRPr lang="en-US"/>
                        </a:p>
                      </a:txBody>
                      <a:tcPr>
                        <a:blipFill>
                          <a:blip r:embed="rId4"/>
                          <a:stretch>
                            <a:fillRect l="-200301" t="-239024" r="-100602" b="-306098"/>
                          </a:stretch>
                        </a:blipFill>
                      </a:tcPr>
                    </a:tc>
                    <a:tc>
                      <a:txBody>
                        <a:bodyPr/>
                        <a:lstStyle/>
                        <a:p>
                          <a:endParaRPr lang="en-US"/>
                        </a:p>
                      </a:txBody>
                      <a:tcPr>
                        <a:blipFill>
                          <a:blip r:embed="rId4"/>
                          <a:stretch>
                            <a:fillRect l="-300301" t="-239024" r="-602" b="-306098"/>
                          </a:stretch>
                        </a:blipFill>
                      </a:tcPr>
                    </a:tc>
                    <a:extLst>
                      <a:ext uri="{0D108BD9-81ED-4DB2-BD59-A6C34878D82A}">
                        <a16:rowId xmlns:a16="http://schemas.microsoft.com/office/drawing/2014/main" val="3862822257"/>
                      </a:ext>
                    </a:extLst>
                  </a:tr>
                  <a:tr h="502920">
                    <a:tc>
                      <a:txBody>
                        <a:bodyPr/>
                        <a:lstStyle/>
                        <a:p>
                          <a:endParaRPr lang="en-US"/>
                        </a:p>
                      </a:txBody>
                      <a:tcPr>
                        <a:blipFill>
                          <a:blip r:embed="rId4"/>
                          <a:stretch>
                            <a:fillRect l="-301" t="-334940" r="-300602" b="-202410"/>
                          </a:stretch>
                        </a:blipFill>
                      </a:tcPr>
                    </a:tc>
                    <a:tc>
                      <a:txBody>
                        <a:bodyPr/>
                        <a:lstStyle/>
                        <a:p>
                          <a:endParaRPr lang="en-US"/>
                        </a:p>
                      </a:txBody>
                      <a:tcPr>
                        <a:blipFill>
                          <a:blip r:embed="rId4"/>
                          <a:stretch>
                            <a:fillRect l="-100301" t="-334940" r="-200602" b="-202410"/>
                          </a:stretch>
                        </a:blipFill>
                      </a:tcPr>
                    </a:tc>
                    <a:tc>
                      <a:txBody>
                        <a:bodyPr/>
                        <a:lstStyle/>
                        <a:p>
                          <a:endParaRPr lang="en-US"/>
                        </a:p>
                      </a:txBody>
                      <a:tcPr>
                        <a:blipFill>
                          <a:blip r:embed="rId4"/>
                          <a:stretch>
                            <a:fillRect l="-200301" t="-334940" r="-100602" b="-202410"/>
                          </a:stretch>
                        </a:blipFill>
                      </a:tcPr>
                    </a:tc>
                    <a:tc>
                      <a:txBody>
                        <a:bodyPr/>
                        <a:lstStyle/>
                        <a:p>
                          <a:endParaRPr lang="en-US"/>
                        </a:p>
                      </a:txBody>
                      <a:tcPr>
                        <a:blipFill>
                          <a:blip r:embed="rId4"/>
                          <a:stretch>
                            <a:fillRect l="-300301" t="-334940" r="-602" b="-202410"/>
                          </a:stretch>
                        </a:blipFill>
                      </a:tcPr>
                    </a:tc>
                    <a:extLst>
                      <a:ext uri="{0D108BD9-81ED-4DB2-BD59-A6C34878D82A}">
                        <a16:rowId xmlns:a16="http://schemas.microsoft.com/office/drawing/2014/main" val="3749945961"/>
                      </a:ext>
                    </a:extLst>
                  </a:tr>
                  <a:tr h="502920">
                    <a:tc>
                      <a:txBody>
                        <a:bodyPr/>
                        <a:lstStyle/>
                        <a:p>
                          <a:endParaRPr lang="en-US"/>
                        </a:p>
                      </a:txBody>
                      <a:tcPr>
                        <a:blipFill>
                          <a:blip r:embed="rId4"/>
                          <a:stretch>
                            <a:fillRect l="-301" t="-440244" r="-300602" b="-104878"/>
                          </a:stretch>
                        </a:blipFill>
                      </a:tcPr>
                    </a:tc>
                    <a:tc>
                      <a:txBody>
                        <a:bodyPr/>
                        <a:lstStyle/>
                        <a:p>
                          <a:endParaRPr lang="en-US"/>
                        </a:p>
                      </a:txBody>
                      <a:tcPr>
                        <a:blipFill>
                          <a:blip r:embed="rId4"/>
                          <a:stretch>
                            <a:fillRect l="-100301" t="-440244" r="-200602" b="-104878"/>
                          </a:stretch>
                        </a:blipFill>
                      </a:tcPr>
                    </a:tc>
                    <a:tc>
                      <a:txBody>
                        <a:bodyPr/>
                        <a:lstStyle/>
                        <a:p>
                          <a:endParaRPr lang="en-US"/>
                        </a:p>
                      </a:txBody>
                      <a:tcPr>
                        <a:blipFill>
                          <a:blip r:embed="rId4"/>
                          <a:stretch>
                            <a:fillRect l="-200301" t="-440244" r="-100602" b="-104878"/>
                          </a:stretch>
                        </a:blipFill>
                      </a:tcPr>
                    </a:tc>
                    <a:tc>
                      <a:txBody>
                        <a:bodyPr/>
                        <a:lstStyle/>
                        <a:p>
                          <a:endParaRPr lang="en-US"/>
                        </a:p>
                      </a:txBody>
                      <a:tcPr>
                        <a:blipFill>
                          <a:blip r:embed="rId4"/>
                          <a:stretch>
                            <a:fillRect l="-300301" t="-440244" r="-602" b="-104878"/>
                          </a:stretch>
                        </a:blipFill>
                      </a:tcPr>
                    </a:tc>
                    <a:extLst>
                      <a:ext uri="{0D108BD9-81ED-4DB2-BD59-A6C34878D82A}">
                        <a16:rowId xmlns:a16="http://schemas.microsoft.com/office/drawing/2014/main" val="2460114984"/>
                      </a:ext>
                    </a:extLst>
                  </a:tr>
                  <a:tr h="502920">
                    <a:tc>
                      <a:txBody>
                        <a:bodyPr/>
                        <a:lstStyle/>
                        <a:p>
                          <a:endParaRPr lang="en-US"/>
                        </a:p>
                      </a:txBody>
                      <a:tcPr>
                        <a:blipFill>
                          <a:blip r:embed="rId4"/>
                          <a:stretch>
                            <a:fillRect l="-301" t="-533735" r="-300602" b="-3614"/>
                          </a:stretch>
                        </a:blipFill>
                      </a:tcPr>
                    </a:tc>
                    <a:tc>
                      <a:txBody>
                        <a:bodyPr/>
                        <a:lstStyle/>
                        <a:p>
                          <a:endParaRPr lang="en-US"/>
                        </a:p>
                      </a:txBody>
                      <a:tcPr>
                        <a:blipFill>
                          <a:blip r:embed="rId4"/>
                          <a:stretch>
                            <a:fillRect l="-100301" t="-533735" r="-200602" b="-3614"/>
                          </a:stretch>
                        </a:blipFill>
                      </a:tcPr>
                    </a:tc>
                    <a:tc>
                      <a:txBody>
                        <a:bodyPr/>
                        <a:lstStyle/>
                        <a:p>
                          <a:endParaRPr lang="en-US"/>
                        </a:p>
                      </a:txBody>
                      <a:tcPr>
                        <a:blipFill>
                          <a:blip r:embed="rId4"/>
                          <a:stretch>
                            <a:fillRect l="-200301" t="-533735" r="-100602" b="-3614"/>
                          </a:stretch>
                        </a:blipFill>
                      </a:tcPr>
                    </a:tc>
                    <a:tc>
                      <a:txBody>
                        <a:bodyPr/>
                        <a:lstStyle/>
                        <a:p>
                          <a:endParaRPr lang="en-US"/>
                        </a:p>
                      </a:txBody>
                      <a:tcPr>
                        <a:blipFill>
                          <a:blip r:embed="rId4"/>
                          <a:stretch>
                            <a:fillRect l="-300301" t="-533735" r="-602" b="-3614"/>
                          </a:stretch>
                        </a:blipFill>
                      </a:tcPr>
                    </a:tc>
                    <a:extLst>
                      <a:ext uri="{0D108BD9-81ED-4DB2-BD59-A6C34878D82A}">
                        <a16:rowId xmlns:a16="http://schemas.microsoft.com/office/drawing/2014/main" val="4058995034"/>
                      </a:ext>
                    </a:extLst>
                  </a:tr>
                </a:tbl>
              </a:graphicData>
            </a:graphic>
          </p:graphicFrame>
        </mc:Fallback>
      </mc:AlternateContent>
      <p:sp>
        <p:nvSpPr>
          <p:cNvPr id="6" name="Flecha: hacia abajo 5">
            <a:extLst>
              <a:ext uri="{FF2B5EF4-FFF2-40B4-BE49-F238E27FC236}">
                <a16:creationId xmlns:a16="http://schemas.microsoft.com/office/drawing/2014/main" id="{2EADF304-6CE9-6196-82A1-4CE2AE1FC575}"/>
              </a:ext>
            </a:extLst>
          </p:cNvPr>
          <p:cNvSpPr/>
          <p:nvPr/>
        </p:nvSpPr>
        <p:spPr>
          <a:xfrm>
            <a:off x="749029" y="2879348"/>
            <a:ext cx="379379" cy="6177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a:extLst>
              <a:ext uri="{FF2B5EF4-FFF2-40B4-BE49-F238E27FC236}">
                <a16:creationId xmlns:a16="http://schemas.microsoft.com/office/drawing/2014/main" id="{18A65DC9-86B0-24CC-6F5F-3D0CE188D2F0}"/>
              </a:ext>
            </a:extLst>
          </p:cNvPr>
          <p:cNvSpPr txBox="1"/>
          <p:nvPr/>
        </p:nvSpPr>
        <p:spPr>
          <a:xfrm>
            <a:off x="60254" y="840405"/>
            <a:ext cx="738664" cy="2369814"/>
          </a:xfrm>
          <a:prstGeom prst="rect">
            <a:avLst/>
          </a:prstGeom>
          <a:noFill/>
        </p:spPr>
        <p:txBody>
          <a:bodyPr vert="vert270" wrap="square" rtlCol="0">
            <a:spAutoFit/>
          </a:bodyPr>
          <a:lstStyle/>
          <a:p>
            <a:r>
              <a:rPr lang="es-ES" sz="1200"/>
              <a:t>Cada  cambio de signo implica un polo fuera de la región de estabilidad</a:t>
            </a:r>
            <a:endParaRPr lang="en-US" sz="1200"/>
          </a:p>
        </p:txBody>
      </p:sp>
    </p:spTree>
    <p:extLst>
      <p:ext uri="{BB962C8B-B14F-4D97-AF65-F5344CB8AC3E}">
        <p14:creationId xmlns:p14="http://schemas.microsoft.com/office/powerpoint/2010/main" val="321553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a:t>Ejercicio Estabilidad</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11</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98FADEF-6EB6-6B26-7E33-F84415419E68}"/>
                  </a:ext>
                </a:extLst>
              </p:cNvPr>
              <p:cNvSpPr txBox="1"/>
              <p:nvPr/>
            </p:nvSpPr>
            <p:spPr>
              <a:xfrm>
                <a:off x="2870859" y="2654789"/>
                <a:ext cx="29301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e>
                      </m:d>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r>
                            <a:rPr lang="es-ES" b="0" i="1" smtClean="0">
                              <a:latin typeface="Cambria Math" panose="02040503050406030204" pitchFamily="18" charset="0"/>
                            </a:rPr>
                            <m:t>−2</m:t>
                          </m:r>
                        </m:e>
                      </m:d>
                      <m:d>
                        <m:dPr>
                          <m:ctrlPr>
                            <a:rPr lang="es-ES" b="0" i="1" smtClean="0">
                              <a:latin typeface="Cambria Math" panose="02040503050406030204" pitchFamily="18" charset="0"/>
                            </a:rPr>
                          </m:ctrlPr>
                        </m:dPr>
                        <m:e>
                          <m:r>
                            <a:rPr lang="es-ES" b="0" i="1" smtClean="0">
                              <a:latin typeface="Cambria Math" panose="02040503050406030204" pitchFamily="18" charset="0"/>
                            </a:rPr>
                            <m:t>𝑠</m:t>
                          </m:r>
                          <m:r>
                            <a:rPr lang="es-ES" b="0" i="1" smtClean="0">
                              <a:latin typeface="Cambria Math" panose="02040503050406030204" pitchFamily="18" charset="0"/>
                            </a:rPr>
                            <m:t>+1</m:t>
                          </m:r>
                        </m:e>
                      </m:d>
                      <m:r>
                        <a:rPr lang="es-ES" b="0" i="1" smtClean="0">
                          <a:latin typeface="Cambria Math" panose="02040503050406030204" pitchFamily="18" charset="0"/>
                        </a:rPr>
                        <m:t>(</m:t>
                      </m:r>
                      <m:r>
                        <a:rPr lang="es-ES" b="0" i="1" smtClean="0">
                          <a:latin typeface="Cambria Math" panose="02040503050406030204" pitchFamily="18" charset="0"/>
                        </a:rPr>
                        <m:t>𝑠</m:t>
                      </m:r>
                      <m:r>
                        <a:rPr lang="es-ES" b="0" i="1" smtClean="0">
                          <a:latin typeface="Cambria Math" panose="02040503050406030204" pitchFamily="18" charset="0"/>
                        </a:rPr>
                        <m:t>−3)</m:t>
                      </m:r>
                    </m:oMath>
                  </m:oMathPara>
                </a14:m>
                <a:endParaRPr lang="en-US" dirty="0"/>
              </a:p>
            </p:txBody>
          </p:sp>
        </mc:Choice>
        <mc:Fallback xmlns="">
          <p:sp>
            <p:nvSpPr>
              <p:cNvPr id="7" name="CuadroTexto 6">
                <a:extLst>
                  <a:ext uri="{FF2B5EF4-FFF2-40B4-BE49-F238E27FC236}">
                    <a16:creationId xmlns:a16="http://schemas.microsoft.com/office/drawing/2014/main" id="{198FADEF-6EB6-6B26-7E33-F84415419E68}"/>
                  </a:ext>
                </a:extLst>
              </p:cNvPr>
              <p:cNvSpPr txBox="1">
                <a:spLocks noRot="1" noChangeAspect="1" noMove="1" noResize="1" noEditPoints="1" noAdjustHandles="1" noChangeArrowheads="1" noChangeShapeType="1" noTextEdit="1"/>
              </p:cNvSpPr>
              <p:nvPr/>
            </p:nvSpPr>
            <p:spPr>
              <a:xfrm>
                <a:off x="2870859" y="2654789"/>
                <a:ext cx="2930161" cy="276999"/>
              </a:xfrm>
              <a:prstGeom prst="rect">
                <a:avLst/>
              </a:prstGeom>
              <a:blipFill>
                <a:blip r:embed="rId3"/>
                <a:stretch>
                  <a:fillRect l="-1455" t="-2174" r="-2287" b="-32609"/>
                </a:stretch>
              </a:blipFill>
            </p:spPr>
            <p:txBody>
              <a:bodyPr/>
              <a:lstStyle/>
              <a:p>
                <a:r>
                  <a:rPr lang="en-US">
                    <a:noFill/>
                  </a:rPr>
                  <a:t> </a:t>
                </a:r>
              </a:p>
            </p:txBody>
          </p:sp>
        </mc:Fallback>
      </mc:AlternateContent>
      <p:sp>
        <p:nvSpPr>
          <p:cNvPr id="8" name="CuadroTexto 7">
            <a:extLst>
              <a:ext uri="{FF2B5EF4-FFF2-40B4-BE49-F238E27FC236}">
                <a16:creationId xmlns:a16="http://schemas.microsoft.com/office/drawing/2014/main" id="{F8EFB394-2C54-B48E-333C-BC0F74DCB61C}"/>
              </a:ext>
            </a:extLst>
          </p:cNvPr>
          <p:cNvSpPr txBox="1"/>
          <p:nvPr/>
        </p:nvSpPr>
        <p:spPr>
          <a:xfrm>
            <a:off x="1032565" y="3429000"/>
            <a:ext cx="7227651" cy="646331"/>
          </a:xfrm>
          <a:prstGeom prst="rect">
            <a:avLst/>
          </a:prstGeom>
          <a:noFill/>
        </p:spPr>
        <p:txBody>
          <a:bodyPr wrap="square" rtlCol="0">
            <a:spAutoFit/>
          </a:bodyPr>
          <a:lstStyle/>
          <a:p>
            <a:r>
              <a:rPr lang="es-ES" dirty="0"/>
              <a:t>Considere las ecuaciones anteriores, mediante el criterio de polos y ceros y RH determine si son es estables o inestable.</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1CD79745-E881-012F-839A-C56335128AC0}"/>
                  </a:ext>
                </a:extLst>
              </p:cNvPr>
              <p:cNvSpPr txBox="1"/>
              <p:nvPr/>
            </p:nvSpPr>
            <p:spPr>
              <a:xfrm>
                <a:off x="2666123" y="3021215"/>
                <a:ext cx="33396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e>
                      </m:d>
                      <m:r>
                        <a:rPr lang="es-ES" b="0" i="1" smtClean="0">
                          <a:latin typeface="Cambria Math" panose="02040503050406030204" pitchFamily="18" charset="0"/>
                        </a:rPr>
                        <m:t>=2</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4</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3</m:t>
                          </m:r>
                        </m:sup>
                      </m:sSup>
                      <m:r>
                        <a:rPr lang="es-ES" b="0" i="1" smtClean="0">
                          <a:latin typeface="Cambria Math" panose="02040503050406030204" pitchFamily="18" charset="0"/>
                        </a:rPr>
                        <m:t>+3</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2</m:t>
                          </m:r>
                        </m:sup>
                      </m:sSup>
                      <m:r>
                        <a:rPr lang="es-ES" b="0" i="1" smtClean="0">
                          <a:latin typeface="Cambria Math" panose="02040503050406030204" pitchFamily="18" charset="0"/>
                        </a:rPr>
                        <m:t>+5</m:t>
                      </m:r>
                      <m:r>
                        <a:rPr lang="es-ES" b="0" i="1" smtClean="0">
                          <a:latin typeface="Cambria Math" panose="02040503050406030204" pitchFamily="18" charset="0"/>
                        </a:rPr>
                        <m:t>𝑠</m:t>
                      </m:r>
                      <m:r>
                        <a:rPr lang="es-ES" b="0" i="1" smtClean="0">
                          <a:latin typeface="Cambria Math" panose="02040503050406030204" pitchFamily="18" charset="0"/>
                        </a:rPr>
                        <m:t>+10</m:t>
                      </m:r>
                    </m:oMath>
                  </m:oMathPara>
                </a14:m>
                <a:endParaRPr lang="en-US" dirty="0"/>
              </a:p>
            </p:txBody>
          </p:sp>
        </mc:Choice>
        <mc:Fallback xmlns="">
          <p:sp>
            <p:nvSpPr>
              <p:cNvPr id="3" name="CuadroTexto 2">
                <a:extLst>
                  <a:ext uri="{FF2B5EF4-FFF2-40B4-BE49-F238E27FC236}">
                    <a16:creationId xmlns:a16="http://schemas.microsoft.com/office/drawing/2014/main" id="{1CD79745-E881-012F-839A-C56335128AC0}"/>
                  </a:ext>
                </a:extLst>
              </p:cNvPr>
              <p:cNvSpPr txBox="1">
                <a:spLocks noRot="1" noChangeAspect="1" noMove="1" noResize="1" noEditPoints="1" noAdjustHandles="1" noChangeArrowheads="1" noChangeShapeType="1" noTextEdit="1"/>
              </p:cNvSpPr>
              <p:nvPr/>
            </p:nvSpPr>
            <p:spPr>
              <a:xfrm>
                <a:off x="2666123" y="3021215"/>
                <a:ext cx="3339632" cy="276999"/>
              </a:xfrm>
              <a:prstGeom prst="rect">
                <a:avLst/>
              </a:prstGeom>
              <a:blipFill>
                <a:blip r:embed="rId4"/>
                <a:stretch>
                  <a:fillRect l="-1095" t="-4444" r="-1277"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A008394-5AE5-951C-6ED8-A495F3FFB514}"/>
                  </a:ext>
                </a:extLst>
              </p:cNvPr>
              <p:cNvSpPr txBox="1"/>
              <p:nvPr/>
            </p:nvSpPr>
            <p:spPr>
              <a:xfrm>
                <a:off x="2435336" y="4314400"/>
                <a:ext cx="47091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e>
                      </m:d>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3</m:t>
                          </m:r>
                        </m:sup>
                      </m:sSup>
                      <m:r>
                        <a:rPr lang="es-ES" b="0" i="1" smtClean="0">
                          <a:latin typeface="Cambria Math" panose="02040503050406030204" pitchFamily="18" charset="0"/>
                        </a:rPr>
                        <m:t>+</m:t>
                      </m:r>
                      <m:r>
                        <a:rPr lang="es-CO" b="0" i="1" smtClean="0">
                          <a:latin typeface="Cambria Math" panose="02040503050406030204" pitchFamily="18" charset="0"/>
                        </a:rPr>
                        <m:t>3408,3</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2</m:t>
                          </m:r>
                        </m:sup>
                      </m:sSup>
                      <m:r>
                        <a:rPr lang="es-ES" b="0" i="1" smtClean="0">
                          <a:latin typeface="Cambria Math" panose="02040503050406030204" pitchFamily="18" charset="0"/>
                        </a:rPr>
                        <m:t>+</m:t>
                      </m:r>
                      <m:r>
                        <a:rPr lang="es-CO" b="0" i="1" smtClean="0">
                          <a:latin typeface="Cambria Math" panose="02040503050406030204" pitchFamily="18" charset="0"/>
                        </a:rPr>
                        <m:t>1204000</m:t>
                      </m:r>
                      <m:r>
                        <a:rPr lang="es-ES" b="0" i="1" smtClean="0">
                          <a:latin typeface="Cambria Math" panose="02040503050406030204" pitchFamily="18" charset="0"/>
                        </a:rPr>
                        <m:t>𝑠</m:t>
                      </m:r>
                      <m:r>
                        <a:rPr lang="es-ES" b="0" i="1" smtClean="0">
                          <a:latin typeface="Cambria Math" panose="02040503050406030204" pitchFamily="18" charset="0"/>
                        </a:rPr>
                        <m:t>+</m:t>
                      </m:r>
                      <m:sSup>
                        <m:sSupPr>
                          <m:ctrlPr>
                            <a:rPr lang="es-CO" b="0" i="1" smtClean="0">
                              <a:latin typeface="Cambria Math" panose="02040503050406030204" pitchFamily="18" charset="0"/>
                            </a:rPr>
                          </m:ctrlPr>
                        </m:sSupPr>
                        <m:e>
                          <m:r>
                            <a:rPr lang="es-ES" b="0" i="1" smtClean="0">
                              <a:latin typeface="Cambria Math" panose="02040503050406030204" pitchFamily="18" charset="0"/>
                            </a:rPr>
                            <m:t>1</m:t>
                          </m:r>
                          <m:r>
                            <a:rPr lang="es-CO" b="0" i="1" smtClean="0">
                              <a:latin typeface="Cambria Math" panose="02040503050406030204" pitchFamily="18" charset="0"/>
                            </a:rPr>
                            <m:t>,5</m:t>
                          </m:r>
                          <m:r>
                            <a:rPr lang="es-CO" b="0" i="1" smtClean="0">
                              <a:latin typeface="Cambria Math" panose="02040503050406030204" pitchFamily="18" charset="0"/>
                            </a:rPr>
                            <m:t>𝑥</m:t>
                          </m:r>
                          <m:r>
                            <a:rPr lang="es-CO" b="0" i="1" smtClean="0">
                              <a:latin typeface="Cambria Math" panose="02040503050406030204" pitchFamily="18" charset="0"/>
                            </a:rPr>
                            <m:t>10</m:t>
                          </m:r>
                        </m:e>
                        <m:sup>
                          <m:r>
                            <a:rPr lang="es-CO" b="0" i="1" smtClean="0">
                              <a:latin typeface="Cambria Math" panose="02040503050406030204" pitchFamily="18" charset="0"/>
                            </a:rPr>
                            <m:t>7</m:t>
                          </m:r>
                        </m:sup>
                      </m:sSup>
                      <m:r>
                        <a:rPr lang="es-CO" b="1" i="1" smtClean="0">
                          <a:latin typeface="Cambria Math" panose="02040503050406030204" pitchFamily="18" charset="0"/>
                        </a:rPr>
                        <m:t>𝒌</m:t>
                      </m:r>
                    </m:oMath>
                  </m:oMathPara>
                </a14:m>
                <a:endParaRPr lang="en-US" b="1" dirty="0"/>
              </a:p>
            </p:txBody>
          </p:sp>
        </mc:Choice>
        <mc:Fallback xmlns="">
          <p:sp>
            <p:nvSpPr>
              <p:cNvPr id="4" name="CuadroTexto 3">
                <a:extLst>
                  <a:ext uri="{FF2B5EF4-FFF2-40B4-BE49-F238E27FC236}">
                    <a16:creationId xmlns:a16="http://schemas.microsoft.com/office/drawing/2014/main" id="{FA008394-5AE5-951C-6ED8-A495F3FFB514}"/>
                  </a:ext>
                </a:extLst>
              </p:cNvPr>
              <p:cNvSpPr txBox="1">
                <a:spLocks noRot="1" noChangeAspect="1" noMove="1" noResize="1" noEditPoints="1" noAdjustHandles="1" noChangeArrowheads="1" noChangeShapeType="1" noTextEdit="1"/>
              </p:cNvSpPr>
              <p:nvPr/>
            </p:nvSpPr>
            <p:spPr>
              <a:xfrm>
                <a:off x="2435336" y="4314400"/>
                <a:ext cx="4709174" cy="276999"/>
              </a:xfrm>
              <a:prstGeom prst="rect">
                <a:avLst/>
              </a:prstGeom>
              <a:blipFill>
                <a:blip r:embed="rId5"/>
                <a:stretch>
                  <a:fillRect l="-776" t="-4444" r="-1035" b="-8889"/>
                </a:stretch>
              </a:blipFill>
            </p:spPr>
            <p:txBody>
              <a:bodyPr/>
              <a:lstStyle/>
              <a:p>
                <a:r>
                  <a:rPr lang="es-CO">
                    <a:noFill/>
                  </a:rPr>
                  <a:t> </a:t>
                </a:r>
              </a:p>
            </p:txBody>
          </p:sp>
        </mc:Fallback>
      </mc:AlternateContent>
    </p:spTree>
    <p:extLst>
      <p:ext uri="{BB962C8B-B14F-4D97-AF65-F5344CB8AC3E}">
        <p14:creationId xmlns:p14="http://schemas.microsoft.com/office/powerpoint/2010/main" val="2207779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dirty="0"/>
              <a:t>Estabilidad de sistemas en tiempo discreto.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12</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pic>
        <p:nvPicPr>
          <p:cNvPr id="4" name="Imagen 3">
            <a:extLst>
              <a:ext uri="{FF2B5EF4-FFF2-40B4-BE49-F238E27FC236}">
                <a16:creationId xmlns:a16="http://schemas.microsoft.com/office/drawing/2014/main" id="{08579BFF-7258-6EA8-76B3-BF8EDC6EE4EE}"/>
              </a:ext>
            </a:extLst>
          </p:cNvPr>
          <p:cNvPicPr>
            <a:picLocks noChangeAspect="1"/>
          </p:cNvPicPr>
          <p:nvPr/>
        </p:nvPicPr>
        <p:blipFill rotWithShape="1">
          <a:blip r:embed="rId3"/>
          <a:srcRect t="1" r="1171" b="361"/>
          <a:stretch/>
        </p:blipFill>
        <p:spPr>
          <a:xfrm>
            <a:off x="4279818" y="2288363"/>
            <a:ext cx="4467899" cy="3353211"/>
          </a:xfrm>
          <a:prstGeom prst="rect">
            <a:avLst/>
          </a:prstGeom>
        </p:spPr>
      </p:pic>
      <p:pic>
        <p:nvPicPr>
          <p:cNvPr id="6" name="Imagen 5">
            <a:extLst>
              <a:ext uri="{FF2B5EF4-FFF2-40B4-BE49-F238E27FC236}">
                <a16:creationId xmlns:a16="http://schemas.microsoft.com/office/drawing/2014/main" id="{F93F7A17-FB4C-E4DD-54F3-AEE98402F54D}"/>
              </a:ext>
            </a:extLst>
          </p:cNvPr>
          <p:cNvPicPr>
            <a:picLocks noChangeAspect="1"/>
          </p:cNvPicPr>
          <p:nvPr/>
        </p:nvPicPr>
        <p:blipFill>
          <a:blip r:embed="rId4"/>
          <a:stretch>
            <a:fillRect/>
          </a:stretch>
        </p:blipFill>
        <p:spPr>
          <a:xfrm>
            <a:off x="1139713" y="4277881"/>
            <a:ext cx="1767323" cy="1363693"/>
          </a:xfrm>
          <a:prstGeom prst="rect">
            <a:avLst/>
          </a:prstGeom>
        </p:spPr>
      </p:pic>
      <p:cxnSp>
        <p:nvCxnSpPr>
          <p:cNvPr id="9" name="Conector: curvado 8">
            <a:extLst>
              <a:ext uri="{FF2B5EF4-FFF2-40B4-BE49-F238E27FC236}">
                <a16:creationId xmlns:a16="http://schemas.microsoft.com/office/drawing/2014/main" id="{6C9DC0EE-C4AF-DBCB-D174-8A2D539B9913}"/>
              </a:ext>
            </a:extLst>
          </p:cNvPr>
          <p:cNvCxnSpPr>
            <a:cxnSpLocks/>
            <a:stCxn id="6" idx="3"/>
          </p:cNvCxnSpPr>
          <p:nvPr/>
        </p:nvCxnSpPr>
        <p:spPr>
          <a:xfrm flipV="1">
            <a:off x="2907036" y="3816839"/>
            <a:ext cx="3542402" cy="114288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curvado 14">
            <a:extLst>
              <a:ext uri="{FF2B5EF4-FFF2-40B4-BE49-F238E27FC236}">
                <a16:creationId xmlns:a16="http://schemas.microsoft.com/office/drawing/2014/main" id="{0B45D923-E46D-E651-D8C1-9CEC9752D200}"/>
              </a:ext>
            </a:extLst>
          </p:cNvPr>
          <p:cNvCxnSpPr>
            <a:cxnSpLocks/>
          </p:cNvCxnSpPr>
          <p:nvPr/>
        </p:nvCxnSpPr>
        <p:spPr>
          <a:xfrm flipV="1">
            <a:off x="3020537" y="2861327"/>
            <a:ext cx="2447607" cy="17983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6D57C4F4-43D9-C392-FF6D-2797A04FEC06}"/>
              </a:ext>
            </a:extLst>
          </p:cNvPr>
          <p:cNvSpPr txBox="1"/>
          <p:nvPr/>
        </p:nvSpPr>
        <p:spPr>
          <a:xfrm>
            <a:off x="1146066" y="2850401"/>
            <a:ext cx="1874471" cy="369332"/>
          </a:xfrm>
          <a:prstGeom prst="rect">
            <a:avLst/>
          </a:prstGeom>
          <a:noFill/>
        </p:spPr>
        <p:txBody>
          <a:bodyPr wrap="square" rtlCol="0">
            <a:spAutoFit/>
          </a:bodyPr>
          <a:lstStyle/>
          <a:p>
            <a:r>
              <a:rPr lang="es-ES"/>
              <a:t>Inestable</a:t>
            </a:r>
            <a:endParaRPr lang="en-US"/>
          </a:p>
        </p:txBody>
      </p:sp>
    </p:spTree>
    <p:extLst>
      <p:ext uri="{BB962C8B-B14F-4D97-AF65-F5344CB8AC3E}">
        <p14:creationId xmlns:p14="http://schemas.microsoft.com/office/powerpoint/2010/main" val="377723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74150" y="861531"/>
            <a:ext cx="6068626" cy="1162050"/>
          </a:xfrm>
        </p:spPr>
        <p:txBody>
          <a:bodyPr>
            <a:normAutofit fontScale="90000"/>
          </a:bodyPr>
          <a:lstStyle/>
          <a:p>
            <a:r>
              <a:rPr lang="es-CO" b="1" dirty="0"/>
              <a:t>Estabilidad de sistemas en tiempo discreto.</a:t>
            </a:r>
            <a:br>
              <a:rPr lang="es-CO" b="1" dirty="0"/>
            </a:br>
            <a:r>
              <a:rPr lang="es-CO" dirty="0"/>
              <a:t>Ubique las raíces en el plano Z.</a:t>
            </a:r>
            <a:br>
              <a:rPr lang="es-CO" dirty="0"/>
            </a:br>
            <a:r>
              <a:rPr lang="es-CO" dirty="0"/>
              <a:t>Determine cual es estable, inestable, marginalmente estable.</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pic>
        <p:nvPicPr>
          <p:cNvPr id="4" name="Imagen 3">
            <a:extLst>
              <a:ext uri="{FF2B5EF4-FFF2-40B4-BE49-F238E27FC236}">
                <a16:creationId xmlns:a16="http://schemas.microsoft.com/office/drawing/2014/main" id="{08579BFF-7258-6EA8-76B3-BF8EDC6EE4EE}"/>
              </a:ext>
            </a:extLst>
          </p:cNvPr>
          <p:cNvPicPr>
            <a:picLocks noChangeAspect="1"/>
          </p:cNvPicPr>
          <p:nvPr/>
        </p:nvPicPr>
        <p:blipFill rotWithShape="1">
          <a:blip r:embed="rId3"/>
          <a:srcRect t="1" r="1171" b="361"/>
          <a:stretch/>
        </p:blipFill>
        <p:spPr>
          <a:xfrm>
            <a:off x="4290451" y="2283498"/>
            <a:ext cx="4467899" cy="3353211"/>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4CE0146A-9F81-BF3C-9324-01F2D5EDE840}"/>
                  </a:ext>
                </a:extLst>
              </p:cNvPr>
              <p:cNvSpPr txBox="1"/>
              <p:nvPr/>
            </p:nvSpPr>
            <p:spPr>
              <a:xfrm>
                <a:off x="1438579" y="2699510"/>
                <a:ext cx="2693814"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r>
                            <a:rPr lang="es-ES" b="0" i="1" smtClean="0">
                              <a:latin typeface="Cambria Math" panose="02040503050406030204" pitchFamily="18" charset="0"/>
                            </a:rPr>
                            <m:t>𝑧</m:t>
                          </m:r>
                        </m:num>
                        <m:den>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−0,5)(</m:t>
                          </m:r>
                          <m:r>
                            <a:rPr lang="es-ES" b="0" i="1" smtClean="0">
                              <a:latin typeface="Cambria Math" panose="02040503050406030204" pitchFamily="18" charset="0"/>
                            </a:rPr>
                            <m:t>𝑧</m:t>
                          </m:r>
                          <m:r>
                            <a:rPr lang="es-ES" b="0" i="1" smtClean="0">
                              <a:latin typeface="Cambria Math" panose="02040503050406030204" pitchFamily="18" charset="0"/>
                            </a:rPr>
                            <m:t>−0,8)</m:t>
                          </m:r>
                        </m:den>
                      </m:f>
                      <m:r>
                        <a:rPr lang="es-ES" b="0" i="1" smtClean="0">
                          <a:latin typeface="Cambria Math" panose="02040503050406030204" pitchFamily="18" charset="0"/>
                        </a:rPr>
                        <m:t> </m:t>
                      </m:r>
                    </m:oMath>
                  </m:oMathPara>
                </a14:m>
                <a:endParaRPr lang="en-US"/>
              </a:p>
            </p:txBody>
          </p:sp>
        </mc:Choice>
        <mc:Fallback xmlns="">
          <p:sp>
            <p:nvSpPr>
              <p:cNvPr id="3" name="CuadroTexto 2">
                <a:extLst>
                  <a:ext uri="{FF2B5EF4-FFF2-40B4-BE49-F238E27FC236}">
                    <a16:creationId xmlns:a16="http://schemas.microsoft.com/office/drawing/2014/main" id="{4CE0146A-9F81-BF3C-9324-01F2D5EDE840}"/>
                  </a:ext>
                </a:extLst>
              </p:cNvPr>
              <p:cNvSpPr txBox="1">
                <a:spLocks noRot="1" noChangeAspect="1" noMove="1" noResize="1" noEditPoints="1" noAdjustHandles="1" noChangeArrowheads="1" noChangeShapeType="1" noTextEdit="1"/>
              </p:cNvSpPr>
              <p:nvPr/>
            </p:nvSpPr>
            <p:spPr>
              <a:xfrm>
                <a:off x="1438579" y="2699510"/>
                <a:ext cx="2693814" cy="57515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07EF57C4-1A72-D480-8EC7-BB12E99FCE6A}"/>
                  </a:ext>
                </a:extLst>
              </p:cNvPr>
              <p:cNvSpPr txBox="1"/>
              <p:nvPr/>
            </p:nvSpPr>
            <p:spPr>
              <a:xfrm>
                <a:off x="1498144" y="3384947"/>
                <a:ext cx="2693814"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r>
                            <a:rPr lang="es-ES" b="0" i="1" smtClean="0">
                              <a:latin typeface="Cambria Math" panose="02040503050406030204" pitchFamily="18" charset="0"/>
                            </a:rPr>
                            <m:t>𝑧</m:t>
                          </m:r>
                        </m:num>
                        <m:den>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+1,2)(</m:t>
                          </m:r>
                          <m:r>
                            <a:rPr lang="es-ES" b="0" i="1" smtClean="0">
                              <a:latin typeface="Cambria Math" panose="02040503050406030204" pitchFamily="18" charset="0"/>
                            </a:rPr>
                            <m:t>𝑧</m:t>
                          </m:r>
                          <m:r>
                            <a:rPr lang="es-ES" b="0" i="1" smtClean="0">
                              <a:latin typeface="Cambria Math" panose="02040503050406030204" pitchFamily="18" charset="0"/>
                            </a:rPr>
                            <m:t>−0,8)</m:t>
                          </m:r>
                        </m:den>
                      </m:f>
                      <m:r>
                        <a:rPr lang="es-ES" b="0" i="1" smtClean="0">
                          <a:latin typeface="Cambria Math" panose="02040503050406030204" pitchFamily="18" charset="0"/>
                        </a:rPr>
                        <m:t> </m:t>
                      </m:r>
                    </m:oMath>
                  </m:oMathPara>
                </a14:m>
                <a:endParaRPr lang="en-US"/>
              </a:p>
            </p:txBody>
          </p:sp>
        </mc:Choice>
        <mc:Fallback xmlns="">
          <p:sp>
            <p:nvSpPr>
              <p:cNvPr id="7" name="CuadroTexto 6">
                <a:extLst>
                  <a:ext uri="{FF2B5EF4-FFF2-40B4-BE49-F238E27FC236}">
                    <a16:creationId xmlns:a16="http://schemas.microsoft.com/office/drawing/2014/main" id="{07EF57C4-1A72-D480-8EC7-BB12E99FCE6A}"/>
                  </a:ext>
                </a:extLst>
              </p:cNvPr>
              <p:cNvSpPr txBox="1">
                <a:spLocks noRot="1" noChangeAspect="1" noMove="1" noResize="1" noEditPoints="1" noAdjustHandles="1" noChangeArrowheads="1" noChangeShapeType="1" noTextEdit="1"/>
              </p:cNvSpPr>
              <p:nvPr/>
            </p:nvSpPr>
            <p:spPr>
              <a:xfrm>
                <a:off x="1498144" y="3384947"/>
                <a:ext cx="2693814" cy="57515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80A24F30-35F5-1F69-3818-0907D7EA2FDB}"/>
                  </a:ext>
                </a:extLst>
              </p:cNvPr>
              <p:cNvSpPr txBox="1"/>
              <p:nvPr/>
            </p:nvSpPr>
            <p:spPr>
              <a:xfrm>
                <a:off x="1614909" y="4204056"/>
                <a:ext cx="2517484"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r>
                            <a:rPr lang="es-ES" b="0" i="1" smtClean="0">
                              <a:latin typeface="Cambria Math" panose="02040503050406030204" pitchFamily="18" charset="0"/>
                            </a:rPr>
                            <m:t>𝑧</m:t>
                          </m:r>
                          <m:r>
                            <a:rPr lang="es-ES" b="0" i="1" smtClean="0">
                              <a:latin typeface="Cambria Math" panose="02040503050406030204" pitchFamily="18" charset="0"/>
                            </a:rPr>
                            <m:t>+1)</m:t>
                          </m:r>
                        </m:num>
                        <m:den>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−1)(</m:t>
                          </m:r>
                          <m:r>
                            <a:rPr lang="es-ES" b="0" i="1" smtClean="0">
                              <a:latin typeface="Cambria Math" panose="02040503050406030204" pitchFamily="18" charset="0"/>
                            </a:rPr>
                            <m:t>𝑧</m:t>
                          </m:r>
                          <m:r>
                            <a:rPr lang="es-ES" b="0" i="1" smtClean="0">
                              <a:latin typeface="Cambria Math" panose="02040503050406030204" pitchFamily="18" charset="0"/>
                            </a:rPr>
                            <m:t>−0,8)</m:t>
                          </m:r>
                        </m:den>
                      </m:f>
                      <m:r>
                        <a:rPr lang="es-ES" b="0" i="1" smtClean="0">
                          <a:latin typeface="Cambria Math" panose="02040503050406030204" pitchFamily="18" charset="0"/>
                        </a:rPr>
                        <m:t> </m:t>
                      </m:r>
                    </m:oMath>
                  </m:oMathPara>
                </a14:m>
                <a:endParaRPr lang="en-US"/>
              </a:p>
            </p:txBody>
          </p:sp>
        </mc:Choice>
        <mc:Fallback xmlns="">
          <p:sp>
            <p:nvSpPr>
              <p:cNvPr id="8" name="CuadroTexto 7">
                <a:extLst>
                  <a:ext uri="{FF2B5EF4-FFF2-40B4-BE49-F238E27FC236}">
                    <a16:creationId xmlns:a16="http://schemas.microsoft.com/office/drawing/2014/main" id="{80A24F30-35F5-1F69-3818-0907D7EA2FDB}"/>
                  </a:ext>
                </a:extLst>
              </p:cNvPr>
              <p:cNvSpPr txBox="1">
                <a:spLocks noRot="1" noChangeAspect="1" noMove="1" noResize="1" noEditPoints="1" noAdjustHandles="1" noChangeArrowheads="1" noChangeShapeType="1" noTextEdit="1"/>
              </p:cNvSpPr>
              <p:nvPr/>
            </p:nvSpPr>
            <p:spPr>
              <a:xfrm>
                <a:off x="1614909" y="4204056"/>
                <a:ext cx="2517484" cy="57676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5E8B0474-66DA-580C-F557-7AA754468F30}"/>
                  </a:ext>
                </a:extLst>
              </p:cNvPr>
              <p:cNvSpPr txBox="1"/>
              <p:nvPr/>
            </p:nvSpPr>
            <p:spPr>
              <a:xfrm>
                <a:off x="1590979" y="5147643"/>
                <a:ext cx="2517484"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5(</m:t>
                          </m:r>
                          <m:r>
                            <a:rPr lang="es-ES" b="0" i="1" smtClean="0">
                              <a:latin typeface="Cambria Math" panose="02040503050406030204" pitchFamily="18" charset="0"/>
                            </a:rPr>
                            <m:t>𝑧</m:t>
                          </m:r>
                          <m:r>
                            <a:rPr lang="es-ES" b="0" i="1" smtClean="0">
                              <a:latin typeface="Cambria Math" panose="02040503050406030204" pitchFamily="18" charset="0"/>
                            </a:rPr>
                            <m:t>+1,2)</m:t>
                          </m:r>
                        </m:num>
                        <m:den>
                          <m:r>
                            <a:rPr lang="es-ES" b="0" i="1" smtClean="0">
                              <a:latin typeface="Cambria Math" panose="02040503050406030204" pitchFamily="18" charset="0"/>
                            </a:rPr>
                            <m:t>(</m:t>
                          </m:r>
                          <m:r>
                            <a:rPr lang="es-ES" b="0" i="1" smtClean="0">
                              <a:latin typeface="Cambria Math" panose="02040503050406030204" pitchFamily="18" charset="0"/>
                            </a:rPr>
                            <m:t>𝑧</m:t>
                          </m:r>
                          <m:r>
                            <a:rPr lang="es-ES" b="0" i="1" smtClean="0">
                              <a:latin typeface="Cambria Math" panose="02040503050406030204" pitchFamily="18" charset="0"/>
                            </a:rPr>
                            <m:t>+1)(</m:t>
                          </m:r>
                          <m:r>
                            <a:rPr lang="es-ES" b="0" i="1" smtClean="0">
                              <a:latin typeface="Cambria Math" panose="02040503050406030204" pitchFamily="18" charset="0"/>
                            </a:rPr>
                            <m:t>𝑧</m:t>
                          </m:r>
                          <m:r>
                            <a:rPr lang="es-ES" b="0" i="1" smtClean="0">
                              <a:latin typeface="Cambria Math" panose="02040503050406030204" pitchFamily="18" charset="0"/>
                            </a:rPr>
                            <m:t>+0,1)</m:t>
                          </m:r>
                        </m:den>
                      </m:f>
                      <m:r>
                        <a:rPr lang="es-ES" b="0" i="1" smtClean="0">
                          <a:latin typeface="Cambria Math" panose="02040503050406030204" pitchFamily="18" charset="0"/>
                        </a:rPr>
                        <m:t> </m:t>
                      </m:r>
                    </m:oMath>
                  </m:oMathPara>
                </a14:m>
                <a:endParaRPr lang="en-US"/>
              </a:p>
            </p:txBody>
          </p:sp>
        </mc:Choice>
        <mc:Fallback xmlns="">
          <p:sp>
            <p:nvSpPr>
              <p:cNvPr id="11" name="CuadroTexto 10">
                <a:extLst>
                  <a:ext uri="{FF2B5EF4-FFF2-40B4-BE49-F238E27FC236}">
                    <a16:creationId xmlns:a16="http://schemas.microsoft.com/office/drawing/2014/main" id="{5E8B0474-66DA-580C-F557-7AA754468F30}"/>
                  </a:ext>
                </a:extLst>
              </p:cNvPr>
              <p:cNvSpPr txBox="1">
                <a:spLocks noRot="1" noChangeAspect="1" noMove="1" noResize="1" noEditPoints="1" noAdjustHandles="1" noChangeArrowheads="1" noChangeShapeType="1" noTextEdit="1"/>
              </p:cNvSpPr>
              <p:nvPr/>
            </p:nvSpPr>
            <p:spPr>
              <a:xfrm>
                <a:off x="1590979" y="5147643"/>
                <a:ext cx="2517484" cy="57676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4643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94D59-6319-2F52-948F-DC08A53FF71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1D0AEAD-9F0F-2D4B-5EAF-7B89260D5F80}"/>
              </a:ext>
            </a:extLst>
          </p:cNvPr>
          <p:cNvSpPr>
            <a:spLocks noGrp="1"/>
          </p:cNvSpPr>
          <p:nvPr>
            <p:ph type="title"/>
          </p:nvPr>
        </p:nvSpPr>
        <p:spPr>
          <a:xfrm>
            <a:off x="1074150" y="954617"/>
            <a:ext cx="6068626" cy="1162050"/>
          </a:xfrm>
        </p:spPr>
        <p:txBody>
          <a:bodyPr>
            <a:normAutofit/>
          </a:bodyPr>
          <a:lstStyle/>
          <a:p>
            <a:r>
              <a:rPr lang="es-CO" b="1" dirty="0"/>
              <a:t>Estabilidad de sistemas en tiempo discreto.</a:t>
            </a:r>
            <a:br>
              <a:rPr lang="es-CO" b="1" dirty="0"/>
            </a:br>
            <a:r>
              <a:rPr lang="es-CO" dirty="0"/>
              <a:t>Ejemplo Criterio de JURY</a:t>
            </a:r>
          </a:p>
        </p:txBody>
      </p:sp>
      <p:sp>
        <p:nvSpPr>
          <p:cNvPr id="10" name="1 Título">
            <a:extLst>
              <a:ext uri="{FF2B5EF4-FFF2-40B4-BE49-F238E27FC236}">
                <a16:creationId xmlns:a16="http://schemas.microsoft.com/office/drawing/2014/main" id="{2F9081D3-EE47-6A8C-C216-D2650C5B264D}"/>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14</a:t>
            </a:r>
          </a:p>
        </p:txBody>
      </p:sp>
      <p:pic>
        <p:nvPicPr>
          <p:cNvPr id="14" name="Picture 4" descr="Programas - Intranet ETITC">
            <a:extLst>
              <a:ext uri="{FF2B5EF4-FFF2-40B4-BE49-F238E27FC236}">
                <a16:creationId xmlns:a16="http://schemas.microsoft.com/office/drawing/2014/main" id="{A351DB62-C88D-C7F5-62EB-A7250B683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624D0A49-57A7-4CD9-8ACA-A74B56D0F73E}"/>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178D8ABC-A9DD-DAD3-B701-6F7232F695ED}"/>
                  </a:ext>
                </a:extLst>
              </p:cNvPr>
              <p:cNvSpPr txBox="1"/>
              <p:nvPr/>
            </p:nvSpPr>
            <p:spPr>
              <a:xfrm>
                <a:off x="389731" y="2188489"/>
                <a:ext cx="45803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effectLst/>
                          <a:latin typeface="Cambria Math" panose="02040503050406030204" pitchFamily="18" charset="0"/>
                        </a:rPr>
                        <m:t>𝑃</m:t>
                      </m:r>
                      <m:d>
                        <m:dPr>
                          <m:ctrlPr>
                            <a:rPr lang="es-ES" b="0" i="1" smtClean="0">
                              <a:solidFill>
                                <a:schemeClr val="tx1"/>
                              </a:solidFill>
                              <a:effectLst/>
                              <a:latin typeface="Cambria Math" panose="02040503050406030204" pitchFamily="18" charset="0"/>
                            </a:rPr>
                          </m:ctrlPr>
                        </m:dPr>
                        <m:e>
                          <m:r>
                            <a:rPr lang="es-CO" b="0" i="1" smtClean="0">
                              <a:solidFill>
                                <a:schemeClr val="tx1"/>
                              </a:solidFill>
                              <a:effectLst/>
                              <a:latin typeface="Cambria Math" panose="02040503050406030204" pitchFamily="18" charset="0"/>
                            </a:rPr>
                            <m:t>𝑧</m:t>
                          </m:r>
                        </m:e>
                      </m:d>
                      <m:r>
                        <a:rPr lang="es-ES" b="0" i="1" smtClean="0">
                          <a:solidFill>
                            <a:schemeClr val="tx1"/>
                          </a:solidFill>
                          <a:effectLst/>
                          <a:latin typeface="Cambria Math" panose="02040503050406030204" pitchFamily="18" charset="0"/>
                        </a:rPr>
                        <m:t>=</m:t>
                      </m:r>
                      <m:sSup>
                        <m:sSupPr>
                          <m:ctrlPr>
                            <a:rPr lang="es-CO" b="0" i="1" smtClean="0">
                              <a:solidFill>
                                <a:schemeClr val="tx1"/>
                              </a:solidFill>
                              <a:effectLst/>
                              <a:latin typeface="Cambria Math" panose="02040503050406030204" pitchFamily="18" charset="0"/>
                            </a:rPr>
                          </m:ctrlPr>
                        </m:sSupPr>
                        <m:e>
                          <m:r>
                            <a:rPr lang="es-CO" b="0" i="1" smtClean="0">
                              <a:solidFill>
                                <a:schemeClr val="tx1"/>
                              </a:solidFill>
                              <a:effectLst/>
                              <a:latin typeface="Cambria Math" panose="02040503050406030204" pitchFamily="18" charset="0"/>
                            </a:rPr>
                            <m:t>𝑧</m:t>
                          </m:r>
                        </m:e>
                        <m:sup>
                          <m:r>
                            <a:rPr lang="es-CO" b="0" i="1" smtClean="0">
                              <a:solidFill>
                                <a:schemeClr val="tx1"/>
                              </a:solidFill>
                              <a:effectLst/>
                              <a:latin typeface="Cambria Math" panose="02040503050406030204" pitchFamily="18" charset="0"/>
                            </a:rPr>
                            <m:t>4</m:t>
                          </m:r>
                        </m:sup>
                      </m:sSup>
                      <m:r>
                        <a:rPr lang="es-CO" b="0" i="1" smtClean="0">
                          <a:solidFill>
                            <a:schemeClr val="tx1"/>
                          </a:solidFill>
                          <a:effectLst/>
                          <a:latin typeface="Cambria Math" panose="02040503050406030204" pitchFamily="18" charset="0"/>
                        </a:rPr>
                        <m:t>−1,2</m:t>
                      </m:r>
                      <m:sSup>
                        <m:sSupPr>
                          <m:ctrlPr>
                            <a:rPr lang="es-CO" b="0" i="1" smtClean="0">
                              <a:solidFill>
                                <a:schemeClr val="tx1"/>
                              </a:solidFill>
                              <a:effectLst/>
                              <a:latin typeface="Cambria Math" panose="02040503050406030204" pitchFamily="18" charset="0"/>
                            </a:rPr>
                          </m:ctrlPr>
                        </m:sSupPr>
                        <m:e>
                          <m:r>
                            <a:rPr lang="es-CO" b="0" i="1" smtClean="0">
                              <a:solidFill>
                                <a:schemeClr val="tx1"/>
                              </a:solidFill>
                              <a:effectLst/>
                              <a:latin typeface="Cambria Math" panose="02040503050406030204" pitchFamily="18" charset="0"/>
                            </a:rPr>
                            <m:t>𝑧</m:t>
                          </m:r>
                        </m:e>
                        <m:sup>
                          <m:r>
                            <a:rPr lang="es-CO" b="0" i="1" smtClean="0">
                              <a:solidFill>
                                <a:schemeClr val="tx1"/>
                              </a:solidFill>
                              <a:effectLst/>
                              <a:latin typeface="Cambria Math" panose="02040503050406030204" pitchFamily="18" charset="0"/>
                            </a:rPr>
                            <m:t>3</m:t>
                          </m:r>
                        </m:sup>
                      </m:sSup>
                      <m:r>
                        <a:rPr lang="es-CO" b="0" i="1" smtClean="0">
                          <a:solidFill>
                            <a:schemeClr val="tx1"/>
                          </a:solidFill>
                          <a:effectLst/>
                          <a:latin typeface="Cambria Math" panose="02040503050406030204" pitchFamily="18" charset="0"/>
                        </a:rPr>
                        <m:t>+0,07</m:t>
                      </m:r>
                      <m:sSup>
                        <m:sSupPr>
                          <m:ctrlPr>
                            <a:rPr lang="es-CO" b="0" i="1" smtClean="0">
                              <a:solidFill>
                                <a:schemeClr val="tx1"/>
                              </a:solidFill>
                              <a:effectLst/>
                              <a:latin typeface="Cambria Math" panose="02040503050406030204" pitchFamily="18" charset="0"/>
                            </a:rPr>
                          </m:ctrlPr>
                        </m:sSupPr>
                        <m:e>
                          <m:r>
                            <a:rPr lang="es-CO" b="0" i="1" smtClean="0">
                              <a:solidFill>
                                <a:schemeClr val="tx1"/>
                              </a:solidFill>
                              <a:effectLst/>
                              <a:latin typeface="Cambria Math" panose="02040503050406030204" pitchFamily="18" charset="0"/>
                            </a:rPr>
                            <m:t>𝑧</m:t>
                          </m:r>
                        </m:e>
                        <m:sup>
                          <m:r>
                            <a:rPr lang="es-CO" b="0" i="1" smtClean="0">
                              <a:solidFill>
                                <a:schemeClr val="tx1"/>
                              </a:solidFill>
                              <a:effectLst/>
                              <a:latin typeface="Cambria Math" panose="02040503050406030204" pitchFamily="18" charset="0"/>
                            </a:rPr>
                            <m:t>2</m:t>
                          </m:r>
                        </m:sup>
                      </m:sSup>
                      <m:r>
                        <a:rPr lang="es-CO" b="0" i="1" smtClean="0">
                          <a:solidFill>
                            <a:schemeClr val="tx1"/>
                          </a:solidFill>
                          <a:effectLst/>
                          <a:latin typeface="Cambria Math" panose="02040503050406030204" pitchFamily="18" charset="0"/>
                        </a:rPr>
                        <m:t>+0,3</m:t>
                      </m:r>
                      <m:r>
                        <a:rPr lang="es-CO" b="0" i="1" smtClean="0">
                          <a:solidFill>
                            <a:schemeClr val="tx1"/>
                          </a:solidFill>
                          <a:effectLst/>
                          <a:latin typeface="Cambria Math" panose="02040503050406030204" pitchFamily="18" charset="0"/>
                        </a:rPr>
                        <m:t>𝑧</m:t>
                      </m:r>
                      <m:r>
                        <a:rPr lang="es-CO" b="0" i="1" smtClean="0">
                          <a:solidFill>
                            <a:schemeClr val="tx1"/>
                          </a:solidFill>
                          <a:effectLst/>
                          <a:latin typeface="Cambria Math" panose="02040503050406030204" pitchFamily="18" charset="0"/>
                        </a:rPr>
                        <m:t>−0,08</m:t>
                      </m:r>
                    </m:oMath>
                  </m:oMathPara>
                </a14:m>
                <a:endParaRPr lang="es-CO" b="0" dirty="0">
                  <a:solidFill>
                    <a:schemeClr val="tx1"/>
                  </a:solidFill>
                  <a:effectLst/>
                </a:endParaRPr>
              </a:p>
            </p:txBody>
          </p:sp>
        </mc:Choice>
        <mc:Fallback xmlns="">
          <p:sp>
            <p:nvSpPr>
              <p:cNvPr id="6" name="CuadroTexto 5">
                <a:extLst>
                  <a:ext uri="{FF2B5EF4-FFF2-40B4-BE49-F238E27FC236}">
                    <a16:creationId xmlns:a16="http://schemas.microsoft.com/office/drawing/2014/main" id="{178D8ABC-A9DD-DAD3-B701-6F7232F695ED}"/>
                  </a:ext>
                </a:extLst>
              </p:cNvPr>
              <p:cNvSpPr txBox="1">
                <a:spLocks noRot="1" noChangeAspect="1" noMove="1" noResize="1" noEditPoints="1" noAdjustHandles="1" noChangeArrowheads="1" noChangeShapeType="1" noTextEdit="1"/>
              </p:cNvSpPr>
              <p:nvPr/>
            </p:nvSpPr>
            <p:spPr>
              <a:xfrm>
                <a:off x="389731" y="2188489"/>
                <a:ext cx="4580388" cy="369332"/>
              </a:xfrm>
              <a:prstGeom prst="rect">
                <a:avLst/>
              </a:prstGeom>
              <a:blipFill>
                <a:blip r:embed="rId3"/>
                <a:stretch>
                  <a:fillRect/>
                </a:stretch>
              </a:blipFill>
            </p:spPr>
            <p:txBody>
              <a:bodyPr/>
              <a:lstStyle/>
              <a:p>
                <a:r>
                  <a:rPr lang="es-CO">
                    <a:noFill/>
                  </a:rPr>
                  <a:t> </a:t>
                </a:r>
              </a:p>
            </p:txBody>
          </p:sp>
        </mc:Fallback>
      </mc:AlternateContent>
      <p:pic>
        <p:nvPicPr>
          <p:cNvPr id="9" name="Imagen 8">
            <a:extLst>
              <a:ext uri="{FF2B5EF4-FFF2-40B4-BE49-F238E27FC236}">
                <a16:creationId xmlns:a16="http://schemas.microsoft.com/office/drawing/2014/main" id="{58FB7325-75FB-2795-BCBD-5F861FDB28CE}"/>
              </a:ext>
            </a:extLst>
          </p:cNvPr>
          <p:cNvPicPr>
            <a:picLocks noChangeAspect="1"/>
          </p:cNvPicPr>
          <p:nvPr/>
        </p:nvPicPr>
        <p:blipFill>
          <a:blip r:embed="rId4"/>
          <a:stretch>
            <a:fillRect/>
          </a:stretch>
        </p:blipFill>
        <p:spPr>
          <a:xfrm>
            <a:off x="5908761" y="2722269"/>
            <a:ext cx="2991267" cy="2619741"/>
          </a:xfrm>
          <a:prstGeom prst="rect">
            <a:avLst/>
          </a:prstGeom>
        </p:spPr>
      </p:pic>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774462CC-BC0C-5617-2AEA-EC351D3F9F5E}"/>
                  </a:ext>
                </a:extLst>
              </p:cNvPr>
              <p:cNvSpPr txBox="1"/>
              <p:nvPr/>
            </p:nvSpPr>
            <p:spPr>
              <a:xfrm>
                <a:off x="243972" y="2974989"/>
                <a:ext cx="48719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effectLst/>
                          <a:latin typeface="Cambria Math" panose="02040503050406030204" pitchFamily="18" charset="0"/>
                        </a:rPr>
                        <m:t>1. </m:t>
                      </m:r>
                      <m:r>
                        <a:rPr lang="es-CO" b="0" i="1" smtClean="0">
                          <a:solidFill>
                            <a:schemeClr val="tx1"/>
                          </a:solidFill>
                          <a:effectLst/>
                          <a:latin typeface="Cambria Math" panose="02040503050406030204" pitchFamily="18" charset="0"/>
                        </a:rPr>
                        <m:t>𝑃</m:t>
                      </m:r>
                      <m:d>
                        <m:dPr>
                          <m:ctrlPr>
                            <a:rPr lang="es-ES" b="0" i="1" smtClean="0">
                              <a:solidFill>
                                <a:schemeClr val="tx1"/>
                              </a:solidFill>
                              <a:effectLst/>
                              <a:latin typeface="Cambria Math" panose="02040503050406030204" pitchFamily="18" charset="0"/>
                            </a:rPr>
                          </m:ctrlPr>
                        </m:dPr>
                        <m:e>
                          <m:r>
                            <a:rPr lang="es-CO" b="0" i="1" smtClean="0">
                              <a:solidFill>
                                <a:schemeClr val="tx1"/>
                              </a:solidFill>
                              <a:effectLst/>
                              <a:latin typeface="Cambria Math" panose="02040503050406030204" pitchFamily="18" charset="0"/>
                            </a:rPr>
                            <m:t>𝑧</m:t>
                          </m:r>
                        </m:e>
                      </m:d>
                      <m:r>
                        <a:rPr lang="es-ES" b="0" i="1" smtClean="0">
                          <a:solidFill>
                            <a:schemeClr val="tx1"/>
                          </a:solidFill>
                          <a:effectLst/>
                          <a:latin typeface="Cambria Math" panose="02040503050406030204" pitchFamily="18" charset="0"/>
                        </a:rPr>
                        <m:t>=</m:t>
                      </m:r>
                      <m:sSub>
                        <m:sSubPr>
                          <m:ctrlPr>
                            <a:rPr lang="es-CO" b="1" i="1" smtClean="0">
                              <a:solidFill>
                                <a:schemeClr val="tx1"/>
                              </a:solidFill>
                              <a:effectLst/>
                              <a:latin typeface="Cambria Math" panose="02040503050406030204" pitchFamily="18" charset="0"/>
                            </a:rPr>
                          </m:ctrlPr>
                        </m:sSubPr>
                        <m:e>
                          <m:r>
                            <a:rPr lang="es-CO" b="1" i="1" smtClean="0">
                              <a:solidFill>
                                <a:schemeClr val="tx1"/>
                              </a:solidFill>
                              <a:effectLst/>
                              <a:latin typeface="Cambria Math" panose="02040503050406030204" pitchFamily="18" charset="0"/>
                            </a:rPr>
                            <m:t>𝒂</m:t>
                          </m:r>
                        </m:e>
                        <m:sub>
                          <m:r>
                            <a:rPr lang="es-CO" b="1" i="1" smtClean="0">
                              <a:solidFill>
                                <a:schemeClr val="tx1"/>
                              </a:solidFill>
                              <a:effectLst/>
                              <a:latin typeface="Cambria Math" panose="02040503050406030204" pitchFamily="18" charset="0"/>
                            </a:rPr>
                            <m:t>𝒏</m:t>
                          </m:r>
                        </m:sub>
                      </m:sSub>
                      <m:sSup>
                        <m:sSupPr>
                          <m:ctrlPr>
                            <a:rPr lang="es-CO" b="0" i="1" smtClean="0">
                              <a:solidFill>
                                <a:schemeClr val="tx1"/>
                              </a:solidFill>
                              <a:effectLst/>
                              <a:latin typeface="Cambria Math" panose="02040503050406030204" pitchFamily="18" charset="0"/>
                            </a:rPr>
                          </m:ctrlPr>
                        </m:sSupPr>
                        <m:e>
                          <m:r>
                            <a:rPr lang="es-CO" b="0" i="1" smtClean="0">
                              <a:solidFill>
                                <a:schemeClr val="tx1"/>
                              </a:solidFill>
                              <a:effectLst/>
                              <a:latin typeface="Cambria Math" panose="02040503050406030204" pitchFamily="18" charset="0"/>
                            </a:rPr>
                            <m:t>𝑧</m:t>
                          </m:r>
                        </m:e>
                        <m:sup>
                          <m:r>
                            <a:rPr lang="es-CO" b="0" i="1" smtClean="0">
                              <a:solidFill>
                                <a:schemeClr val="tx1"/>
                              </a:solidFill>
                              <a:effectLst/>
                              <a:latin typeface="Cambria Math" panose="02040503050406030204" pitchFamily="18" charset="0"/>
                            </a:rPr>
                            <m:t>4</m:t>
                          </m:r>
                        </m:sup>
                      </m:sSup>
                      <m:r>
                        <a:rPr lang="es-CO" b="0" i="1" smtClean="0">
                          <a:solidFill>
                            <a:schemeClr val="tx1"/>
                          </a:solidFill>
                          <a:effectLst/>
                          <a:latin typeface="Cambria Math" panose="02040503050406030204" pitchFamily="18" charset="0"/>
                        </a:rPr>
                        <m:t>−1,2</m:t>
                      </m:r>
                      <m:sSup>
                        <m:sSupPr>
                          <m:ctrlPr>
                            <a:rPr lang="es-CO" b="0" i="1" smtClean="0">
                              <a:solidFill>
                                <a:schemeClr val="tx1"/>
                              </a:solidFill>
                              <a:effectLst/>
                              <a:latin typeface="Cambria Math" panose="02040503050406030204" pitchFamily="18" charset="0"/>
                            </a:rPr>
                          </m:ctrlPr>
                        </m:sSupPr>
                        <m:e>
                          <m:r>
                            <a:rPr lang="es-CO" b="0" i="1" smtClean="0">
                              <a:solidFill>
                                <a:schemeClr val="tx1"/>
                              </a:solidFill>
                              <a:effectLst/>
                              <a:latin typeface="Cambria Math" panose="02040503050406030204" pitchFamily="18" charset="0"/>
                            </a:rPr>
                            <m:t>𝑧</m:t>
                          </m:r>
                        </m:e>
                        <m:sup>
                          <m:r>
                            <a:rPr lang="es-CO" b="0" i="1" smtClean="0">
                              <a:solidFill>
                                <a:schemeClr val="tx1"/>
                              </a:solidFill>
                              <a:effectLst/>
                              <a:latin typeface="Cambria Math" panose="02040503050406030204" pitchFamily="18" charset="0"/>
                            </a:rPr>
                            <m:t>3</m:t>
                          </m:r>
                        </m:sup>
                      </m:sSup>
                      <m:r>
                        <a:rPr lang="es-CO" b="0" i="1" smtClean="0">
                          <a:solidFill>
                            <a:schemeClr val="tx1"/>
                          </a:solidFill>
                          <a:effectLst/>
                          <a:latin typeface="Cambria Math" panose="02040503050406030204" pitchFamily="18" charset="0"/>
                        </a:rPr>
                        <m:t>+0,07</m:t>
                      </m:r>
                      <m:sSup>
                        <m:sSupPr>
                          <m:ctrlPr>
                            <a:rPr lang="es-CO" b="0" i="1" smtClean="0">
                              <a:solidFill>
                                <a:schemeClr val="tx1"/>
                              </a:solidFill>
                              <a:effectLst/>
                              <a:latin typeface="Cambria Math" panose="02040503050406030204" pitchFamily="18" charset="0"/>
                            </a:rPr>
                          </m:ctrlPr>
                        </m:sSupPr>
                        <m:e>
                          <m:r>
                            <a:rPr lang="es-CO" b="0" i="1" smtClean="0">
                              <a:solidFill>
                                <a:schemeClr val="tx1"/>
                              </a:solidFill>
                              <a:effectLst/>
                              <a:latin typeface="Cambria Math" panose="02040503050406030204" pitchFamily="18" charset="0"/>
                            </a:rPr>
                            <m:t>𝑧</m:t>
                          </m:r>
                        </m:e>
                        <m:sup>
                          <m:r>
                            <a:rPr lang="es-CO" b="0" i="1" smtClean="0">
                              <a:solidFill>
                                <a:schemeClr val="tx1"/>
                              </a:solidFill>
                              <a:effectLst/>
                              <a:latin typeface="Cambria Math" panose="02040503050406030204" pitchFamily="18" charset="0"/>
                            </a:rPr>
                            <m:t>2</m:t>
                          </m:r>
                        </m:sup>
                      </m:sSup>
                      <m:r>
                        <a:rPr lang="es-CO" b="0" i="1" smtClean="0">
                          <a:solidFill>
                            <a:schemeClr val="tx1"/>
                          </a:solidFill>
                          <a:effectLst/>
                          <a:latin typeface="Cambria Math" panose="02040503050406030204" pitchFamily="18" charset="0"/>
                        </a:rPr>
                        <m:t>+0,3</m:t>
                      </m:r>
                      <m:r>
                        <a:rPr lang="es-CO" b="0" i="1" smtClean="0">
                          <a:solidFill>
                            <a:schemeClr val="tx1"/>
                          </a:solidFill>
                          <a:effectLst/>
                          <a:latin typeface="Cambria Math" panose="02040503050406030204" pitchFamily="18" charset="0"/>
                        </a:rPr>
                        <m:t>𝑧</m:t>
                      </m:r>
                      <m:r>
                        <a:rPr lang="es-CO" b="0" i="1" smtClean="0">
                          <a:solidFill>
                            <a:schemeClr val="tx1"/>
                          </a:solidFill>
                          <a:effectLst/>
                          <a:latin typeface="Cambria Math" panose="02040503050406030204" pitchFamily="18" charset="0"/>
                        </a:rPr>
                        <m:t>−</m:t>
                      </m:r>
                      <m:r>
                        <a:rPr lang="es-CO" b="1" i="1" smtClean="0">
                          <a:solidFill>
                            <a:schemeClr val="tx1"/>
                          </a:solidFill>
                          <a:effectLst/>
                          <a:latin typeface="Cambria Math" panose="02040503050406030204" pitchFamily="18" charset="0"/>
                        </a:rPr>
                        <m:t>𝟎</m:t>
                      </m:r>
                      <m:r>
                        <a:rPr lang="es-CO" b="1" i="1" smtClean="0">
                          <a:solidFill>
                            <a:schemeClr val="tx1"/>
                          </a:solidFill>
                          <a:effectLst/>
                          <a:latin typeface="Cambria Math" panose="02040503050406030204" pitchFamily="18" charset="0"/>
                        </a:rPr>
                        <m:t>,</m:t>
                      </m:r>
                      <m:r>
                        <a:rPr lang="es-CO" b="1" i="1" smtClean="0">
                          <a:solidFill>
                            <a:schemeClr val="tx1"/>
                          </a:solidFill>
                          <a:effectLst/>
                          <a:latin typeface="Cambria Math" panose="02040503050406030204" pitchFamily="18" charset="0"/>
                        </a:rPr>
                        <m:t>𝟎𝟖</m:t>
                      </m:r>
                    </m:oMath>
                  </m:oMathPara>
                </a14:m>
                <a:endParaRPr lang="es-CO" b="1" dirty="0">
                  <a:solidFill>
                    <a:schemeClr val="tx1"/>
                  </a:solidFill>
                  <a:effectLst/>
                </a:endParaRPr>
              </a:p>
            </p:txBody>
          </p:sp>
        </mc:Choice>
        <mc:Fallback xmlns="">
          <p:sp>
            <p:nvSpPr>
              <p:cNvPr id="12" name="CuadroTexto 11">
                <a:extLst>
                  <a:ext uri="{FF2B5EF4-FFF2-40B4-BE49-F238E27FC236}">
                    <a16:creationId xmlns:a16="http://schemas.microsoft.com/office/drawing/2014/main" id="{774462CC-BC0C-5617-2AEA-EC351D3F9F5E}"/>
                  </a:ext>
                </a:extLst>
              </p:cNvPr>
              <p:cNvSpPr txBox="1">
                <a:spLocks noRot="1" noChangeAspect="1" noMove="1" noResize="1" noEditPoints="1" noAdjustHandles="1" noChangeArrowheads="1" noChangeShapeType="1" noTextEdit="1"/>
              </p:cNvSpPr>
              <p:nvPr/>
            </p:nvSpPr>
            <p:spPr>
              <a:xfrm>
                <a:off x="243972" y="2974989"/>
                <a:ext cx="4871906" cy="369332"/>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85E4993-5681-9BB0-B316-2ACE31FB2048}"/>
                  </a:ext>
                </a:extLst>
              </p:cNvPr>
              <p:cNvSpPr txBox="1"/>
              <p:nvPr/>
            </p:nvSpPr>
            <p:spPr>
              <a:xfrm>
                <a:off x="0" y="3344321"/>
                <a:ext cx="5837852" cy="639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rPr>
                        <m:t>2</m:t>
                      </m:r>
                      <m:r>
                        <a:rPr lang="es-CO" b="0" i="1" smtClean="0">
                          <a:solidFill>
                            <a:schemeClr val="tx1"/>
                          </a:solidFill>
                          <a:effectLst/>
                          <a:latin typeface="Cambria Math" panose="02040503050406030204" pitchFamily="18" charset="0"/>
                        </a:rPr>
                        <m:t>. </m:t>
                      </m:r>
                      <m:r>
                        <a:rPr lang="es-CO" b="0" i="1" smtClean="0">
                          <a:solidFill>
                            <a:schemeClr val="tx1"/>
                          </a:solidFill>
                          <a:effectLst/>
                          <a:latin typeface="Cambria Math" panose="02040503050406030204" pitchFamily="18" charset="0"/>
                        </a:rPr>
                        <m:t>𝑃</m:t>
                      </m:r>
                      <m:d>
                        <m:dPr>
                          <m:ctrlPr>
                            <a:rPr lang="es-ES" b="0" i="1" smtClean="0">
                              <a:solidFill>
                                <a:schemeClr val="tx1"/>
                              </a:solidFill>
                              <a:effectLst/>
                              <a:latin typeface="Cambria Math" panose="02040503050406030204" pitchFamily="18" charset="0"/>
                            </a:rPr>
                          </m:ctrlPr>
                        </m:dPr>
                        <m:e>
                          <m:r>
                            <a:rPr lang="es-CO" b="0" i="1" smtClean="0">
                              <a:solidFill>
                                <a:schemeClr val="tx1"/>
                              </a:solidFill>
                              <a:effectLst/>
                              <a:latin typeface="Cambria Math" panose="02040503050406030204" pitchFamily="18" charset="0"/>
                            </a:rPr>
                            <m:t>𝑧</m:t>
                          </m:r>
                          <m:r>
                            <a:rPr lang="es-CO" b="0" i="1" smtClean="0">
                              <a:solidFill>
                                <a:schemeClr val="tx1"/>
                              </a:solidFill>
                              <a:effectLst/>
                              <a:latin typeface="Cambria Math" panose="02040503050406030204" pitchFamily="18" charset="0"/>
                            </a:rPr>
                            <m:t>=1</m:t>
                          </m:r>
                        </m:e>
                      </m:d>
                      <m:r>
                        <a:rPr lang="es-ES" b="0" i="1" smtClean="0">
                          <a:solidFill>
                            <a:schemeClr val="tx1"/>
                          </a:solidFill>
                          <a:effectLst/>
                          <a:latin typeface="Cambria Math" panose="02040503050406030204" pitchFamily="18" charset="0"/>
                        </a:rPr>
                        <m:t>=</m:t>
                      </m:r>
                      <m:r>
                        <a:rPr lang="es-CO" b="0" i="1" smtClean="0">
                          <a:solidFill>
                            <a:schemeClr val="tx1"/>
                          </a:solidFill>
                          <a:effectLst/>
                          <a:latin typeface="Cambria Math" panose="02040503050406030204" pitchFamily="18" charset="0"/>
                        </a:rPr>
                        <m:t>1−1,2∗1+0,07∗1+0,3∗1−0,08=0,09</m:t>
                      </m:r>
                    </m:oMath>
                  </m:oMathPara>
                </a14:m>
                <a:endParaRPr lang="es-CO" dirty="0">
                  <a:solidFill>
                    <a:schemeClr val="tx1"/>
                  </a:solidFill>
                  <a:effectLst/>
                </a:endParaRPr>
              </a:p>
            </p:txBody>
          </p:sp>
        </mc:Choice>
        <mc:Fallback xmlns="">
          <p:sp>
            <p:nvSpPr>
              <p:cNvPr id="13" name="CuadroTexto 12">
                <a:extLst>
                  <a:ext uri="{FF2B5EF4-FFF2-40B4-BE49-F238E27FC236}">
                    <a16:creationId xmlns:a16="http://schemas.microsoft.com/office/drawing/2014/main" id="{B85E4993-5681-9BB0-B316-2ACE31FB2048}"/>
                  </a:ext>
                </a:extLst>
              </p:cNvPr>
              <p:cNvSpPr txBox="1">
                <a:spLocks noRot="1" noChangeAspect="1" noMove="1" noResize="1" noEditPoints="1" noAdjustHandles="1" noChangeArrowheads="1" noChangeShapeType="1" noTextEdit="1"/>
              </p:cNvSpPr>
              <p:nvPr/>
            </p:nvSpPr>
            <p:spPr>
              <a:xfrm>
                <a:off x="0" y="3344321"/>
                <a:ext cx="5837852" cy="639983"/>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4C160E1C-8EFC-58C2-6ED5-2B8AD46F2F5A}"/>
                  </a:ext>
                </a:extLst>
              </p:cNvPr>
              <p:cNvSpPr txBox="1"/>
              <p:nvPr/>
            </p:nvSpPr>
            <p:spPr>
              <a:xfrm>
                <a:off x="265304" y="3949923"/>
                <a:ext cx="5643457" cy="9169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effectLst/>
                          <a:latin typeface="Cambria Math" panose="02040503050406030204" pitchFamily="18" charset="0"/>
                        </a:rPr>
                        <m:t>3. </m:t>
                      </m:r>
                      <m:r>
                        <a:rPr lang="es-CO" b="0" i="1" smtClean="0">
                          <a:solidFill>
                            <a:schemeClr val="tx1"/>
                          </a:solidFill>
                          <a:effectLst/>
                          <a:latin typeface="Cambria Math" panose="02040503050406030204" pitchFamily="18" charset="0"/>
                        </a:rPr>
                        <m:t>𝑃</m:t>
                      </m:r>
                      <m:d>
                        <m:dPr>
                          <m:ctrlPr>
                            <a:rPr lang="es-ES" b="0" i="1" smtClean="0">
                              <a:solidFill>
                                <a:schemeClr val="tx1"/>
                              </a:solidFill>
                              <a:effectLst/>
                              <a:latin typeface="Cambria Math" panose="02040503050406030204" pitchFamily="18" charset="0"/>
                            </a:rPr>
                          </m:ctrlPr>
                        </m:dPr>
                        <m:e>
                          <m:r>
                            <a:rPr lang="es-CO" b="0" i="1" smtClean="0">
                              <a:solidFill>
                                <a:schemeClr val="tx1"/>
                              </a:solidFill>
                              <a:effectLst/>
                              <a:latin typeface="Cambria Math" panose="02040503050406030204" pitchFamily="18" charset="0"/>
                            </a:rPr>
                            <m:t>𝑧</m:t>
                          </m:r>
                          <m:r>
                            <a:rPr lang="es-CO" b="0" i="1" smtClean="0">
                              <a:solidFill>
                                <a:schemeClr val="tx1"/>
                              </a:solidFill>
                              <a:effectLst/>
                              <a:latin typeface="Cambria Math" panose="02040503050406030204" pitchFamily="18" charset="0"/>
                            </a:rPr>
                            <m:t>=−1</m:t>
                          </m:r>
                        </m:e>
                      </m:d>
                      <m:r>
                        <a:rPr lang="es-ES" b="0" i="1" smtClean="0">
                          <a:solidFill>
                            <a:schemeClr val="tx1"/>
                          </a:solidFill>
                          <a:effectLst/>
                          <a:latin typeface="Cambria Math" panose="02040503050406030204" pitchFamily="18" charset="0"/>
                        </a:rPr>
                        <m:t>=</m:t>
                      </m:r>
                      <m:r>
                        <a:rPr lang="es-CO" b="0" i="1" smtClean="0">
                          <a:solidFill>
                            <a:schemeClr val="tx1"/>
                          </a:solidFill>
                          <a:effectLst/>
                          <a:latin typeface="Cambria Math" panose="02040503050406030204" pitchFamily="18" charset="0"/>
                        </a:rPr>
                        <m:t>1∗(1)−1,2∗</m:t>
                      </m:r>
                      <m:d>
                        <m:dPr>
                          <m:ctrlPr>
                            <a:rPr lang="es-CO" b="0" i="1" smtClean="0">
                              <a:solidFill>
                                <a:schemeClr val="tx1"/>
                              </a:solidFill>
                              <a:effectLst/>
                              <a:latin typeface="Cambria Math" panose="02040503050406030204" pitchFamily="18" charset="0"/>
                            </a:rPr>
                          </m:ctrlPr>
                        </m:dPr>
                        <m:e>
                          <m:r>
                            <a:rPr lang="es-CO" b="0" i="1" smtClean="0">
                              <a:solidFill>
                                <a:schemeClr val="tx1"/>
                              </a:solidFill>
                              <a:effectLst/>
                              <a:latin typeface="Cambria Math" panose="02040503050406030204" pitchFamily="18" charset="0"/>
                            </a:rPr>
                            <m:t>−1</m:t>
                          </m:r>
                        </m:e>
                      </m:d>
                      <m:r>
                        <a:rPr lang="es-CO" b="0" i="1" smtClean="0">
                          <a:solidFill>
                            <a:schemeClr val="tx1"/>
                          </a:solidFill>
                          <a:effectLst/>
                          <a:latin typeface="Cambria Math" panose="02040503050406030204" pitchFamily="18" charset="0"/>
                        </a:rPr>
                        <m:t>+0,07∗</m:t>
                      </m:r>
                      <m:d>
                        <m:dPr>
                          <m:ctrlPr>
                            <a:rPr lang="es-CO" b="0" i="1" smtClean="0">
                              <a:solidFill>
                                <a:schemeClr val="tx1"/>
                              </a:solidFill>
                              <a:effectLst/>
                              <a:latin typeface="Cambria Math" panose="02040503050406030204" pitchFamily="18" charset="0"/>
                            </a:rPr>
                          </m:ctrlPr>
                        </m:dPr>
                        <m:e>
                          <m:r>
                            <a:rPr lang="es-CO" b="0" i="1" smtClean="0">
                              <a:solidFill>
                                <a:schemeClr val="tx1"/>
                              </a:solidFill>
                              <a:effectLst/>
                              <a:latin typeface="Cambria Math" panose="02040503050406030204" pitchFamily="18" charset="0"/>
                            </a:rPr>
                            <m:t>1</m:t>
                          </m:r>
                        </m:e>
                      </m:d>
                      <m:r>
                        <a:rPr lang="es-CO" b="0" i="1" smtClean="0">
                          <a:solidFill>
                            <a:schemeClr val="tx1"/>
                          </a:solidFill>
                          <a:effectLst/>
                          <a:latin typeface="Cambria Math" panose="02040503050406030204" pitchFamily="18" charset="0"/>
                        </a:rPr>
                        <m:t>+0,3∗(−1)−0,08</m:t>
                      </m:r>
                    </m:oMath>
                  </m:oMathPara>
                </a14:m>
                <a:endParaRPr lang="es-CO" dirty="0">
                  <a:solidFill>
                    <a:schemeClr val="tx1"/>
                  </a:solidFill>
                  <a:effectLst/>
                </a:endParaRPr>
              </a:p>
              <a:p>
                <a:r>
                  <a:rPr lang="es-CO" b="1" dirty="0"/>
                  <a:t>=1,89</a:t>
                </a:r>
                <a:endParaRPr lang="es-CO" b="1" dirty="0">
                  <a:solidFill>
                    <a:schemeClr val="tx1"/>
                  </a:solidFill>
                  <a:effectLst/>
                </a:endParaRPr>
              </a:p>
            </p:txBody>
          </p:sp>
        </mc:Choice>
        <mc:Fallback xmlns="">
          <p:sp>
            <p:nvSpPr>
              <p:cNvPr id="15" name="CuadroTexto 14">
                <a:extLst>
                  <a:ext uri="{FF2B5EF4-FFF2-40B4-BE49-F238E27FC236}">
                    <a16:creationId xmlns:a16="http://schemas.microsoft.com/office/drawing/2014/main" id="{4C160E1C-8EFC-58C2-6ED5-2B8AD46F2F5A}"/>
                  </a:ext>
                </a:extLst>
              </p:cNvPr>
              <p:cNvSpPr txBox="1">
                <a:spLocks noRot="1" noChangeAspect="1" noMove="1" noResize="1" noEditPoints="1" noAdjustHandles="1" noChangeArrowheads="1" noChangeShapeType="1" noTextEdit="1"/>
              </p:cNvSpPr>
              <p:nvPr/>
            </p:nvSpPr>
            <p:spPr>
              <a:xfrm>
                <a:off x="265304" y="3949923"/>
                <a:ext cx="5643457" cy="916982"/>
              </a:xfrm>
              <a:prstGeom prst="rect">
                <a:avLst/>
              </a:prstGeom>
              <a:blipFill>
                <a:blip r:embed="rId7"/>
                <a:stretch>
                  <a:fillRect l="-973" b="-10000"/>
                </a:stretch>
              </a:blipFill>
            </p:spPr>
            <p:txBody>
              <a:bodyPr/>
              <a:lstStyle/>
              <a:p>
                <a:r>
                  <a:rPr lang="es-CO">
                    <a:noFill/>
                  </a:rPr>
                  <a:t> </a:t>
                </a:r>
              </a:p>
            </p:txBody>
          </p:sp>
        </mc:Fallback>
      </mc:AlternateContent>
    </p:spTree>
    <p:extLst>
      <p:ext uri="{BB962C8B-B14F-4D97-AF65-F5344CB8AC3E}">
        <p14:creationId xmlns:p14="http://schemas.microsoft.com/office/powerpoint/2010/main" val="239521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1DD4D-9FC4-7A97-4A81-B492B820A4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3D18204-8390-0062-747C-FBFA544C58F8}"/>
              </a:ext>
            </a:extLst>
          </p:cNvPr>
          <p:cNvSpPr>
            <a:spLocks noGrp="1"/>
          </p:cNvSpPr>
          <p:nvPr>
            <p:ph type="title"/>
          </p:nvPr>
        </p:nvSpPr>
        <p:spPr>
          <a:xfrm>
            <a:off x="1074150" y="954617"/>
            <a:ext cx="6068626" cy="1162050"/>
          </a:xfrm>
        </p:spPr>
        <p:txBody>
          <a:bodyPr>
            <a:normAutofit/>
          </a:bodyPr>
          <a:lstStyle/>
          <a:p>
            <a:r>
              <a:rPr lang="es-CO" b="1" dirty="0"/>
              <a:t>Estabilidad de sistemas en tiempo discreto.</a:t>
            </a:r>
            <a:br>
              <a:rPr lang="es-CO" b="1" dirty="0"/>
            </a:br>
            <a:r>
              <a:rPr lang="es-CO" dirty="0"/>
              <a:t>Ejemplo Criterio de JURY</a:t>
            </a:r>
          </a:p>
        </p:txBody>
      </p:sp>
      <p:sp>
        <p:nvSpPr>
          <p:cNvPr id="10" name="1 Título">
            <a:extLst>
              <a:ext uri="{FF2B5EF4-FFF2-40B4-BE49-F238E27FC236}">
                <a16:creationId xmlns:a16="http://schemas.microsoft.com/office/drawing/2014/main" id="{CC250C6B-6F86-D910-81C5-CFF60161351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15</a:t>
            </a:r>
          </a:p>
        </p:txBody>
      </p:sp>
      <p:pic>
        <p:nvPicPr>
          <p:cNvPr id="14" name="Picture 4" descr="Programas - Intranet ETITC">
            <a:extLst>
              <a:ext uri="{FF2B5EF4-FFF2-40B4-BE49-F238E27FC236}">
                <a16:creationId xmlns:a16="http://schemas.microsoft.com/office/drawing/2014/main" id="{733F865F-8AE1-450D-6214-4DC0E26FD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27902D6C-A9AA-D22C-1693-6B4D333A0D02}"/>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922D3F4-1F1D-D532-F0EA-472D0CE76721}"/>
                  </a:ext>
                </a:extLst>
              </p:cNvPr>
              <p:cNvSpPr txBox="1"/>
              <p:nvPr/>
            </p:nvSpPr>
            <p:spPr>
              <a:xfrm>
                <a:off x="389731" y="2188489"/>
                <a:ext cx="45803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effectLst/>
                          <a:latin typeface="Cambria Math" panose="02040503050406030204" pitchFamily="18" charset="0"/>
                        </a:rPr>
                        <m:t>𝑃</m:t>
                      </m:r>
                      <m:d>
                        <m:dPr>
                          <m:ctrlPr>
                            <a:rPr lang="es-ES" b="0" i="1" smtClean="0">
                              <a:solidFill>
                                <a:schemeClr val="tx1"/>
                              </a:solidFill>
                              <a:effectLst/>
                              <a:latin typeface="Cambria Math" panose="02040503050406030204" pitchFamily="18" charset="0"/>
                            </a:rPr>
                          </m:ctrlPr>
                        </m:dPr>
                        <m:e>
                          <m:r>
                            <a:rPr lang="es-CO" b="0" i="1" smtClean="0">
                              <a:solidFill>
                                <a:schemeClr val="tx1"/>
                              </a:solidFill>
                              <a:effectLst/>
                              <a:latin typeface="Cambria Math" panose="02040503050406030204" pitchFamily="18" charset="0"/>
                            </a:rPr>
                            <m:t>𝑧</m:t>
                          </m:r>
                        </m:e>
                      </m:d>
                      <m:r>
                        <a:rPr lang="es-ES" b="0" i="1" smtClean="0">
                          <a:solidFill>
                            <a:schemeClr val="tx1"/>
                          </a:solidFill>
                          <a:effectLst/>
                          <a:latin typeface="Cambria Math" panose="02040503050406030204" pitchFamily="18" charset="0"/>
                        </a:rPr>
                        <m:t>=</m:t>
                      </m:r>
                      <m:sSup>
                        <m:sSupPr>
                          <m:ctrlPr>
                            <a:rPr lang="es-CO" b="0" i="1" smtClean="0">
                              <a:solidFill>
                                <a:schemeClr val="tx1"/>
                              </a:solidFill>
                              <a:effectLst/>
                              <a:latin typeface="Cambria Math" panose="02040503050406030204" pitchFamily="18" charset="0"/>
                            </a:rPr>
                          </m:ctrlPr>
                        </m:sSupPr>
                        <m:e>
                          <m:r>
                            <a:rPr lang="es-CO" b="0" i="1" smtClean="0">
                              <a:solidFill>
                                <a:schemeClr val="tx1"/>
                              </a:solidFill>
                              <a:effectLst/>
                              <a:latin typeface="Cambria Math" panose="02040503050406030204" pitchFamily="18" charset="0"/>
                            </a:rPr>
                            <m:t>𝑧</m:t>
                          </m:r>
                        </m:e>
                        <m:sup>
                          <m:r>
                            <a:rPr lang="es-CO" b="0" i="1" smtClean="0">
                              <a:solidFill>
                                <a:schemeClr val="tx1"/>
                              </a:solidFill>
                              <a:effectLst/>
                              <a:latin typeface="Cambria Math" panose="02040503050406030204" pitchFamily="18" charset="0"/>
                            </a:rPr>
                            <m:t>4</m:t>
                          </m:r>
                        </m:sup>
                      </m:sSup>
                      <m:r>
                        <a:rPr lang="es-CO" b="0" i="1" smtClean="0">
                          <a:solidFill>
                            <a:schemeClr val="tx1"/>
                          </a:solidFill>
                          <a:effectLst/>
                          <a:latin typeface="Cambria Math" panose="02040503050406030204" pitchFamily="18" charset="0"/>
                        </a:rPr>
                        <m:t>−1,2</m:t>
                      </m:r>
                      <m:sSup>
                        <m:sSupPr>
                          <m:ctrlPr>
                            <a:rPr lang="es-CO" b="0" i="1" smtClean="0">
                              <a:solidFill>
                                <a:schemeClr val="tx1"/>
                              </a:solidFill>
                              <a:effectLst/>
                              <a:latin typeface="Cambria Math" panose="02040503050406030204" pitchFamily="18" charset="0"/>
                            </a:rPr>
                          </m:ctrlPr>
                        </m:sSupPr>
                        <m:e>
                          <m:r>
                            <a:rPr lang="es-CO" b="0" i="1" smtClean="0">
                              <a:solidFill>
                                <a:schemeClr val="tx1"/>
                              </a:solidFill>
                              <a:effectLst/>
                              <a:latin typeface="Cambria Math" panose="02040503050406030204" pitchFamily="18" charset="0"/>
                            </a:rPr>
                            <m:t>𝑧</m:t>
                          </m:r>
                        </m:e>
                        <m:sup>
                          <m:r>
                            <a:rPr lang="es-CO" b="0" i="1" smtClean="0">
                              <a:solidFill>
                                <a:schemeClr val="tx1"/>
                              </a:solidFill>
                              <a:effectLst/>
                              <a:latin typeface="Cambria Math" panose="02040503050406030204" pitchFamily="18" charset="0"/>
                            </a:rPr>
                            <m:t>3</m:t>
                          </m:r>
                        </m:sup>
                      </m:sSup>
                      <m:r>
                        <a:rPr lang="es-CO" b="0" i="1" smtClean="0">
                          <a:solidFill>
                            <a:schemeClr val="tx1"/>
                          </a:solidFill>
                          <a:effectLst/>
                          <a:latin typeface="Cambria Math" panose="02040503050406030204" pitchFamily="18" charset="0"/>
                        </a:rPr>
                        <m:t>+0,07</m:t>
                      </m:r>
                      <m:sSup>
                        <m:sSupPr>
                          <m:ctrlPr>
                            <a:rPr lang="es-CO" b="0" i="1" smtClean="0">
                              <a:solidFill>
                                <a:schemeClr val="tx1"/>
                              </a:solidFill>
                              <a:effectLst/>
                              <a:latin typeface="Cambria Math" panose="02040503050406030204" pitchFamily="18" charset="0"/>
                            </a:rPr>
                          </m:ctrlPr>
                        </m:sSupPr>
                        <m:e>
                          <m:r>
                            <a:rPr lang="es-CO" b="0" i="1" smtClean="0">
                              <a:solidFill>
                                <a:schemeClr val="tx1"/>
                              </a:solidFill>
                              <a:effectLst/>
                              <a:latin typeface="Cambria Math" panose="02040503050406030204" pitchFamily="18" charset="0"/>
                            </a:rPr>
                            <m:t>𝑧</m:t>
                          </m:r>
                        </m:e>
                        <m:sup>
                          <m:r>
                            <a:rPr lang="es-CO" b="0" i="1" smtClean="0">
                              <a:solidFill>
                                <a:schemeClr val="tx1"/>
                              </a:solidFill>
                              <a:effectLst/>
                              <a:latin typeface="Cambria Math" panose="02040503050406030204" pitchFamily="18" charset="0"/>
                            </a:rPr>
                            <m:t>2</m:t>
                          </m:r>
                        </m:sup>
                      </m:sSup>
                      <m:r>
                        <a:rPr lang="es-CO" b="0" i="1" smtClean="0">
                          <a:solidFill>
                            <a:schemeClr val="tx1"/>
                          </a:solidFill>
                          <a:effectLst/>
                          <a:latin typeface="Cambria Math" panose="02040503050406030204" pitchFamily="18" charset="0"/>
                        </a:rPr>
                        <m:t>+0,3</m:t>
                      </m:r>
                      <m:r>
                        <a:rPr lang="es-CO" b="0" i="1" smtClean="0">
                          <a:solidFill>
                            <a:schemeClr val="tx1"/>
                          </a:solidFill>
                          <a:effectLst/>
                          <a:latin typeface="Cambria Math" panose="02040503050406030204" pitchFamily="18" charset="0"/>
                        </a:rPr>
                        <m:t>𝑧</m:t>
                      </m:r>
                      <m:r>
                        <a:rPr lang="es-CO" b="0" i="1" smtClean="0">
                          <a:solidFill>
                            <a:schemeClr val="tx1"/>
                          </a:solidFill>
                          <a:effectLst/>
                          <a:latin typeface="Cambria Math" panose="02040503050406030204" pitchFamily="18" charset="0"/>
                        </a:rPr>
                        <m:t>−0,08</m:t>
                      </m:r>
                    </m:oMath>
                  </m:oMathPara>
                </a14:m>
                <a:endParaRPr lang="es-CO" b="0" dirty="0">
                  <a:solidFill>
                    <a:schemeClr val="tx1"/>
                  </a:solidFill>
                  <a:effectLst/>
                </a:endParaRPr>
              </a:p>
            </p:txBody>
          </p:sp>
        </mc:Choice>
        <mc:Fallback xmlns="">
          <p:sp>
            <p:nvSpPr>
              <p:cNvPr id="6" name="CuadroTexto 5">
                <a:extLst>
                  <a:ext uri="{FF2B5EF4-FFF2-40B4-BE49-F238E27FC236}">
                    <a16:creationId xmlns:a16="http://schemas.microsoft.com/office/drawing/2014/main" id="{4922D3F4-1F1D-D532-F0EA-472D0CE76721}"/>
                  </a:ext>
                </a:extLst>
              </p:cNvPr>
              <p:cNvSpPr txBox="1">
                <a:spLocks noRot="1" noChangeAspect="1" noMove="1" noResize="1" noEditPoints="1" noAdjustHandles="1" noChangeArrowheads="1" noChangeShapeType="1" noTextEdit="1"/>
              </p:cNvSpPr>
              <p:nvPr/>
            </p:nvSpPr>
            <p:spPr>
              <a:xfrm>
                <a:off x="389731" y="2188489"/>
                <a:ext cx="4580388" cy="369332"/>
              </a:xfrm>
              <a:prstGeom prst="rect">
                <a:avLst/>
              </a:prstGeom>
              <a:blipFill>
                <a:blip r:embed="rId3"/>
                <a:stretch>
                  <a:fillRect/>
                </a:stretch>
              </a:blipFill>
            </p:spPr>
            <p:txBody>
              <a:bodyPr/>
              <a:lstStyle/>
              <a:p>
                <a:r>
                  <a:rPr lang="es-CO">
                    <a:noFill/>
                  </a:rPr>
                  <a:t> </a:t>
                </a:r>
              </a:p>
            </p:txBody>
          </p:sp>
        </mc:Fallback>
      </mc:AlternateContent>
      <p:pic>
        <p:nvPicPr>
          <p:cNvPr id="9" name="Imagen 8">
            <a:extLst>
              <a:ext uri="{FF2B5EF4-FFF2-40B4-BE49-F238E27FC236}">
                <a16:creationId xmlns:a16="http://schemas.microsoft.com/office/drawing/2014/main" id="{6C18DD3C-5994-5412-8D5F-C127841917E0}"/>
              </a:ext>
            </a:extLst>
          </p:cNvPr>
          <p:cNvPicPr>
            <a:picLocks noChangeAspect="1"/>
          </p:cNvPicPr>
          <p:nvPr/>
        </p:nvPicPr>
        <p:blipFill>
          <a:blip r:embed="rId4"/>
          <a:stretch>
            <a:fillRect/>
          </a:stretch>
        </p:blipFill>
        <p:spPr>
          <a:xfrm>
            <a:off x="6068249" y="1935460"/>
            <a:ext cx="2991267" cy="2619741"/>
          </a:xfrm>
          <a:prstGeom prst="rect">
            <a:avLst/>
          </a:prstGeom>
        </p:spPr>
      </p:pic>
      <p:pic>
        <p:nvPicPr>
          <p:cNvPr id="4" name="Imagen 3">
            <a:extLst>
              <a:ext uri="{FF2B5EF4-FFF2-40B4-BE49-F238E27FC236}">
                <a16:creationId xmlns:a16="http://schemas.microsoft.com/office/drawing/2014/main" id="{D5EBE4A3-440E-7D9C-9E0F-82EC4A9CDB73}"/>
              </a:ext>
            </a:extLst>
          </p:cNvPr>
          <p:cNvPicPr>
            <a:picLocks noChangeAspect="1"/>
          </p:cNvPicPr>
          <p:nvPr/>
        </p:nvPicPr>
        <p:blipFill>
          <a:blip r:embed="rId5"/>
          <a:stretch>
            <a:fillRect/>
          </a:stretch>
        </p:blipFill>
        <p:spPr>
          <a:xfrm>
            <a:off x="678879" y="2567659"/>
            <a:ext cx="4973875" cy="4291303"/>
          </a:xfrm>
          <a:prstGeom prst="rect">
            <a:avLst/>
          </a:prstGeom>
        </p:spPr>
      </p:pic>
    </p:spTree>
    <p:extLst>
      <p:ext uri="{BB962C8B-B14F-4D97-AF65-F5344CB8AC3E}">
        <p14:creationId xmlns:p14="http://schemas.microsoft.com/office/powerpoint/2010/main" val="218678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748475" y="1603221"/>
            <a:ext cx="6068626" cy="1162050"/>
          </a:xfrm>
        </p:spPr>
        <p:txBody>
          <a:bodyPr>
            <a:normAutofit/>
          </a:bodyPr>
          <a:lstStyle/>
          <a:p>
            <a:r>
              <a:rPr lang="es-CO" b="1" dirty="0"/>
              <a:t>Estabilidad de sistemas en tiempo discreto.</a:t>
            </a:r>
            <a:br>
              <a:rPr lang="es-CO" b="1" dirty="0"/>
            </a:br>
            <a:r>
              <a:rPr lang="es-CO" dirty="0"/>
              <a:t>Pruebas de estabilidad directa</a:t>
            </a:r>
            <a:br>
              <a:rPr lang="es-CO" dirty="0"/>
            </a:br>
            <a:endParaRPr lang="es-CO" dirty="0"/>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3" name="Título 1">
            <a:extLst>
              <a:ext uri="{FF2B5EF4-FFF2-40B4-BE49-F238E27FC236}">
                <a16:creationId xmlns:a16="http://schemas.microsoft.com/office/drawing/2014/main" id="{0E5567B7-3B3B-B7EC-6509-0A90554677DC}"/>
              </a:ext>
            </a:extLst>
          </p:cNvPr>
          <p:cNvSpPr txBox="1">
            <a:spLocks/>
          </p:cNvSpPr>
          <p:nvPr/>
        </p:nvSpPr>
        <p:spPr>
          <a:xfrm>
            <a:off x="-129174" y="3021227"/>
            <a:ext cx="5456585" cy="11620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ctr"/>
            <a:r>
              <a:rPr lang="es-ES" b="1" dirty="0"/>
              <a:t>Halle la transformada inversa Z para un tiempo de muestreo de T=0.5s y grafique a mano.</a:t>
            </a:r>
            <a:endParaRPr lang="es-CO" b="1"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9206B51C-F983-9FA9-4F5F-F852EFEA1F47}"/>
                  </a:ext>
                </a:extLst>
              </p:cNvPr>
              <p:cNvSpPr txBox="1"/>
              <p:nvPr/>
            </p:nvSpPr>
            <p:spPr>
              <a:xfrm>
                <a:off x="107021" y="4844800"/>
                <a:ext cx="4580388" cy="6476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effectLst/>
                          <a:latin typeface="Cambria Math" panose="02040503050406030204" pitchFamily="18" charset="0"/>
                        </a:rPr>
                        <m:t>𝐺</m:t>
                      </m:r>
                      <m:d>
                        <m:dPr>
                          <m:ctrlPr>
                            <a:rPr lang="es-ES" b="0" i="1" smtClean="0">
                              <a:solidFill>
                                <a:schemeClr val="tx1"/>
                              </a:solidFill>
                              <a:effectLst/>
                              <a:latin typeface="Cambria Math" panose="02040503050406030204" pitchFamily="18" charset="0"/>
                            </a:rPr>
                          </m:ctrlPr>
                        </m:dPr>
                        <m:e>
                          <m:r>
                            <a:rPr lang="es-ES" b="0" i="1" smtClean="0">
                              <a:solidFill>
                                <a:schemeClr val="tx1"/>
                              </a:solidFill>
                              <a:effectLst/>
                              <a:latin typeface="Cambria Math" panose="02040503050406030204" pitchFamily="18" charset="0"/>
                            </a:rPr>
                            <m:t>𝑠</m:t>
                          </m:r>
                        </m:e>
                      </m:d>
                      <m:r>
                        <a:rPr lang="es-ES" b="0" i="1" smtClean="0">
                          <a:solidFill>
                            <a:schemeClr val="tx1"/>
                          </a:solidFill>
                          <a:effectLst/>
                          <a:latin typeface="Cambria Math" panose="02040503050406030204" pitchFamily="18" charset="0"/>
                        </a:rPr>
                        <m:t>=</m:t>
                      </m:r>
                      <m:f>
                        <m:fPr>
                          <m:ctrlPr>
                            <a:rPr lang="es-ES" b="0" i="1" smtClean="0">
                              <a:solidFill>
                                <a:schemeClr val="tx1"/>
                              </a:solidFill>
                              <a:effectLst/>
                              <a:latin typeface="Cambria Math" panose="02040503050406030204" pitchFamily="18" charset="0"/>
                            </a:rPr>
                          </m:ctrlPr>
                        </m:fPr>
                        <m:num>
                          <m:r>
                            <a:rPr lang="es-ES" b="0" i="1" smtClean="0">
                              <a:solidFill>
                                <a:schemeClr val="tx1"/>
                              </a:solidFill>
                              <a:effectLst/>
                              <a:latin typeface="Cambria Math" panose="02040503050406030204" pitchFamily="18" charset="0"/>
                            </a:rPr>
                            <m:t>0,</m:t>
                          </m:r>
                          <m:r>
                            <a:rPr lang="es-CO" b="0" i="1" smtClean="0">
                              <a:solidFill>
                                <a:schemeClr val="tx1"/>
                              </a:solidFill>
                              <a:effectLst/>
                              <a:latin typeface="Cambria Math" panose="02040503050406030204" pitchFamily="18" charset="0"/>
                            </a:rPr>
                            <m:t>06</m:t>
                          </m:r>
                          <m:r>
                            <a:rPr lang="es-ES" b="0" i="1" smtClean="0">
                              <a:solidFill>
                                <a:schemeClr val="tx1"/>
                              </a:solidFill>
                              <a:effectLst/>
                              <a:latin typeface="Cambria Math" panose="02040503050406030204" pitchFamily="18" charset="0"/>
                            </a:rPr>
                            <m:t>25</m:t>
                          </m:r>
                        </m:num>
                        <m:den>
                          <m:sSup>
                            <m:sSupPr>
                              <m:ctrlPr>
                                <a:rPr lang="es-ES" b="0" i="1" smtClean="0">
                                  <a:solidFill>
                                    <a:schemeClr val="tx1"/>
                                  </a:solidFill>
                                  <a:effectLst/>
                                  <a:latin typeface="Cambria Math" panose="02040503050406030204" pitchFamily="18" charset="0"/>
                                </a:rPr>
                              </m:ctrlPr>
                            </m:sSupPr>
                            <m:e>
                              <m:r>
                                <a:rPr lang="es-ES" b="0" i="1" smtClean="0">
                                  <a:solidFill>
                                    <a:schemeClr val="tx1"/>
                                  </a:solidFill>
                                  <a:effectLst/>
                                  <a:latin typeface="Cambria Math" panose="02040503050406030204" pitchFamily="18" charset="0"/>
                                </a:rPr>
                                <m:t>𝑠</m:t>
                              </m:r>
                            </m:e>
                            <m:sup>
                              <m:r>
                                <a:rPr lang="es-ES" b="0" i="1" smtClean="0">
                                  <a:solidFill>
                                    <a:schemeClr val="tx1"/>
                                  </a:solidFill>
                                  <a:effectLst/>
                                  <a:latin typeface="Cambria Math" panose="02040503050406030204" pitchFamily="18" charset="0"/>
                                </a:rPr>
                                <m:t>2</m:t>
                              </m:r>
                            </m:sup>
                          </m:sSup>
                          <m:r>
                            <a:rPr lang="es-ES" b="0" i="1" smtClean="0">
                              <a:solidFill>
                                <a:schemeClr val="tx1"/>
                              </a:solidFill>
                              <a:effectLst/>
                              <a:latin typeface="Cambria Math" panose="02040503050406030204" pitchFamily="18" charset="0"/>
                            </a:rPr>
                            <m:t>+0,</m:t>
                          </m:r>
                          <m:r>
                            <a:rPr lang="es-CO" b="0" i="1" smtClean="0">
                              <a:solidFill>
                                <a:schemeClr val="tx1"/>
                              </a:solidFill>
                              <a:effectLst/>
                              <a:latin typeface="Cambria Math" panose="02040503050406030204" pitchFamily="18" charset="0"/>
                            </a:rPr>
                            <m:t>4</m:t>
                          </m:r>
                          <m:r>
                            <a:rPr lang="es-ES" b="0" i="1" smtClean="0">
                              <a:solidFill>
                                <a:schemeClr val="tx1"/>
                              </a:solidFill>
                              <a:effectLst/>
                              <a:latin typeface="Cambria Math" panose="02040503050406030204" pitchFamily="18" charset="0"/>
                            </a:rPr>
                            <m:t>𝑠</m:t>
                          </m:r>
                          <m:r>
                            <a:rPr lang="es-ES" b="0" i="1" smtClean="0">
                              <a:solidFill>
                                <a:schemeClr val="tx1"/>
                              </a:solidFill>
                              <a:effectLst/>
                              <a:latin typeface="Cambria Math" panose="02040503050406030204" pitchFamily="18" charset="0"/>
                            </a:rPr>
                            <m:t>+0,25</m:t>
                          </m:r>
                        </m:den>
                      </m:f>
                    </m:oMath>
                  </m:oMathPara>
                </a14:m>
                <a:endParaRPr lang="en-US" dirty="0"/>
              </a:p>
            </p:txBody>
          </p:sp>
        </mc:Choice>
        <mc:Fallback xmlns="">
          <p:sp>
            <p:nvSpPr>
              <p:cNvPr id="4" name="CuadroTexto 3">
                <a:extLst>
                  <a:ext uri="{FF2B5EF4-FFF2-40B4-BE49-F238E27FC236}">
                    <a16:creationId xmlns:a16="http://schemas.microsoft.com/office/drawing/2014/main" id="{9206B51C-F983-9FA9-4F5F-F852EFEA1F47}"/>
                  </a:ext>
                </a:extLst>
              </p:cNvPr>
              <p:cNvSpPr txBox="1">
                <a:spLocks noRot="1" noChangeAspect="1" noMove="1" noResize="1" noEditPoints="1" noAdjustHandles="1" noChangeArrowheads="1" noChangeShapeType="1" noTextEdit="1"/>
              </p:cNvSpPr>
              <p:nvPr/>
            </p:nvSpPr>
            <p:spPr>
              <a:xfrm>
                <a:off x="107021" y="4844800"/>
                <a:ext cx="4580388" cy="647613"/>
              </a:xfrm>
              <a:prstGeom prst="rect">
                <a:avLst/>
              </a:prstGeom>
              <a:blipFill>
                <a:blip r:embed="rId7"/>
                <a:stretch>
                  <a:fillRect/>
                </a:stretch>
              </a:blipFill>
            </p:spPr>
            <p:txBody>
              <a:bodyPr/>
              <a:lstStyle/>
              <a:p>
                <a:r>
                  <a:rPr lang="en-US">
                    <a:noFill/>
                  </a:rPr>
                  <a:t> </a:t>
                </a:r>
              </a:p>
            </p:txBody>
          </p:sp>
        </mc:Fallback>
      </mc:AlternateContent>
      <p:pic>
        <p:nvPicPr>
          <p:cNvPr id="8" name="Imagen 7">
            <a:extLst>
              <a:ext uri="{FF2B5EF4-FFF2-40B4-BE49-F238E27FC236}">
                <a16:creationId xmlns:a16="http://schemas.microsoft.com/office/drawing/2014/main" id="{08ECCD23-9A15-270C-8133-9519C37F84EB}"/>
              </a:ext>
            </a:extLst>
          </p:cNvPr>
          <p:cNvPicPr>
            <a:picLocks noChangeAspect="1"/>
          </p:cNvPicPr>
          <p:nvPr/>
        </p:nvPicPr>
        <p:blipFill>
          <a:blip r:embed="rId8"/>
          <a:stretch>
            <a:fillRect/>
          </a:stretch>
        </p:blipFill>
        <p:spPr>
          <a:xfrm>
            <a:off x="5782788" y="2782859"/>
            <a:ext cx="2991267" cy="2619741"/>
          </a:xfrm>
          <a:prstGeom prst="rect">
            <a:avLst/>
          </a:prstGeom>
        </p:spPr>
      </p:pic>
    </p:spTree>
    <p:extLst>
      <p:ext uri="{BB962C8B-B14F-4D97-AF65-F5344CB8AC3E}">
        <p14:creationId xmlns:p14="http://schemas.microsoft.com/office/powerpoint/2010/main" val="304902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937963" y="1771740"/>
            <a:ext cx="6068626" cy="1162050"/>
          </a:xfrm>
        </p:spPr>
        <p:txBody>
          <a:bodyPr>
            <a:normAutofit/>
          </a:bodyPr>
          <a:lstStyle/>
          <a:p>
            <a:r>
              <a:rPr lang="es-CO" b="1"/>
              <a:t>Estabilidad de sistemas en tiempo discreto.</a:t>
            </a:r>
            <a:br>
              <a:rPr lang="es-CO" b="1"/>
            </a:br>
            <a:r>
              <a:rPr lang="es-CO" b="1"/>
              <a:t>Actividad </a:t>
            </a:r>
            <a:r>
              <a:rPr lang="es-CO"/>
              <a:t>Pruebas de estabilidad directa</a:t>
            </a:r>
            <a:br>
              <a:rPr lang="es-CO"/>
            </a:br>
            <a:endParaRPr lang="es-CO"/>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15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56B950D-BD14-F843-DD02-5B9FF4303507}"/>
                  </a:ext>
                </a:extLst>
              </p:cNvPr>
              <p:cNvSpPr txBox="1"/>
              <p:nvPr/>
            </p:nvSpPr>
            <p:spPr>
              <a:xfrm>
                <a:off x="1506673" y="3307948"/>
                <a:ext cx="3007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𝑧</m:t>
                          </m:r>
                        </m:e>
                        <m:sup>
                          <m:r>
                            <a:rPr lang="es-ES" b="0" i="1" smtClean="0">
                              <a:latin typeface="Cambria Math" panose="02040503050406030204" pitchFamily="18" charset="0"/>
                            </a:rPr>
                            <m:t>3</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𝑧</m:t>
                          </m:r>
                        </m:e>
                        <m:sup>
                          <m:r>
                            <a:rPr lang="es-ES" b="0" i="1" smtClean="0">
                              <a:latin typeface="Cambria Math" panose="02040503050406030204" pitchFamily="18" charset="0"/>
                            </a:rPr>
                            <m:t>2</m:t>
                          </m:r>
                        </m:sup>
                      </m:sSup>
                      <m:r>
                        <a:rPr lang="es-ES" b="0" i="1" smtClean="0">
                          <a:latin typeface="Cambria Math" panose="02040503050406030204" pitchFamily="18" charset="0"/>
                        </a:rPr>
                        <m:t>+0,5</m:t>
                      </m:r>
                      <m:r>
                        <a:rPr lang="es-ES" b="0" i="1" smtClean="0">
                          <a:latin typeface="Cambria Math" panose="02040503050406030204" pitchFamily="18" charset="0"/>
                        </a:rPr>
                        <m:t>𝑧</m:t>
                      </m:r>
                      <m:r>
                        <a:rPr lang="es-ES" b="0" i="1" smtClean="0">
                          <a:latin typeface="Cambria Math" panose="02040503050406030204" pitchFamily="18" charset="0"/>
                        </a:rPr>
                        <m:t>+0,25</m:t>
                      </m:r>
                    </m:oMath>
                  </m:oMathPara>
                </a14:m>
                <a:endParaRPr lang="en-US"/>
              </a:p>
            </p:txBody>
          </p:sp>
        </mc:Choice>
        <mc:Fallback xmlns="">
          <p:sp>
            <p:nvSpPr>
              <p:cNvPr id="3" name="CuadroTexto 2">
                <a:extLst>
                  <a:ext uri="{FF2B5EF4-FFF2-40B4-BE49-F238E27FC236}">
                    <a16:creationId xmlns:a16="http://schemas.microsoft.com/office/drawing/2014/main" id="{C56B950D-BD14-F843-DD02-5B9FF4303507}"/>
                  </a:ext>
                </a:extLst>
              </p:cNvPr>
              <p:cNvSpPr txBox="1">
                <a:spLocks noRot="1" noChangeAspect="1" noMove="1" noResize="1" noEditPoints="1" noAdjustHandles="1" noChangeArrowheads="1" noChangeShapeType="1" noTextEdit="1"/>
              </p:cNvSpPr>
              <p:nvPr/>
            </p:nvSpPr>
            <p:spPr>
              <a:xfrm>
                <a:off x="1506673" y="3307948"/>
                <a:ext cx="3007233" cy="276999"/>
              </a:xfrm>
              <a:prstGeom prst="rect">
                <a:avLst/>
              </a:prstGeom>
              <a:blipFill>
                <a:blip r:embed="rId7"/>
                <a:stretch>
                  <a:fillRect l="-1217" t="-4444" r="-1623"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59B13F03-F751-1DA2-972B-DF9B216A2F86}"/>
                  </a:ext>
                </a:extLst>
              </p:cNvPr>
              <p:cNvSpPr txBox="1"/>
              <p:nvPr/>
            </p:nvSpPr>
            <p:spPr>
              <a:xfrm>
                <a:off x="1506672" y="4009483"/>
                <a:ext cx="3007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𝑧</m:t>
                          </m:r>
                        </m:e>
                        <m:sup>
                          <m:r>
                            <a:rPr lang="es-ES" b="0" i="1" smtClean="0">
                              <a:latin typeface="Cambria Math" panose="02040503050406030204" pitchFamily="18" charset="0"/>
                            </a:rPr>
                            <m:t>3</m:t>
                          </m:r>
                        </m:sup>
                      </m:sSup>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𝑧</m:t>
                          </m:r>
                        </m:e>
                        <m:sup>
                          <m:r>
                            <a:rPr lang="es-ES" b="0" i="1" smtClean="0">
                              <a:latin typeface="Cambria Math" panose="02040503050406030204" pitchFamily="18" charset="0"/>
                            </a:rPr>
                            <m:t>2</m:t>
                          </m:r>
                        </m:sup>
                      </m:sSup>
                      <m:r>
                        <a:rPr lang="es-ES" b="0" i="1" smtClean="0">
                          <a:latin typeface="Cambria Math" panose="02040503050406030204" pitchFamily="18" charset="0"/>
                        </a:rPr>
                        <m:t>+0,5</m:t>
                      </m:r>
                      <m:r>
                        <a:rPr lang="es-ES" b="0" i="1" smtClean="0">
                          <a:latin typeface="Cambria Math" panose="02040503050406030204" pitchFamily="18" charset="0"/>
                        </a:rPr>
                        <m:t>𝑧</m:t>
                      </m:r>
                      <m:r>
                        <a:rPr lang="es-ES" b="0" i="1" smtClean="0">
                          <a:latin typeface="Cambria Math" panose="02040503050406030204" pitchFamily="18" charset="0"/>
                        </a:rPr>
                        <m:t>+1,25</m:t>
                      </m:r>
                    </m:oMath>
                  </m:oMathPara>
                </a14:m>
                <a:endParaRPr lang="en-US" dirty="0"/>
              </a:p>
            </p:txBody>
          </p:sp>
        </mc:Choice>
        <mc:Fallback xmlns="">
          <p:sp>
            <p:nvSpPr>
              <p:cNvPr id="4" name="CuadroTexto 3">
                <a:extLst>
                  <a:ext uri="{FF2B5EF4-FFF2-40B4-BE49-F238E27FC236}">
                    <a16:creationId xmlns:a16="http://schemas.microsoft.com/office/drawing/2014/main" id="{59B13F03-F751-1DA2-972B-DF9B216A2F86}"/>
                  </a:ext>
                </a:extLst>
              </p:cNvPr>
              <p:cNvSpPr txBox="1">
                <a:spLocks noRot="1" noChangeAspect="1" noMove="1" noResize="1" noEditPoints="1" noAdjustHandles="1" noChangeArrowheads="1" noChangeShapeType="1" noTextEdit="1"/>
              </p:cNvSpPr>
              <p:nvPr/>
            </p:nvSpPr>
            <p:spPr>
              <a:xfrm>
                <a:off x="1506672" y="4009483"/>
                <a:ext cx="3007233" cy="276999"/>
              </a:xfrm>
              <a:prstGeom prst="rect">
                <a:avLst/>
              </a:prstGeom>
              <a:blipFill>
                <a:blip r:embed="rId8"/>
                <a:stretch>
                  <a:fillRect l="-1217" t="-4444" r="-1623" b="-8889"/>
                </a:stretch>
              </a:blipFill>
            </p:spPr>
            <p:txBody>
              <a:bodyPr/>
              <a:lstStyle/>
              <a:p>
                <a:r>
                  <a:rPr lang="en-US">
                    <a:noFill/>
                  </a:rPr>
                  <a:t> </a:t>
                </a:r>
              </a:p>
            </p:txBody>
          </p:sp>
        </mc:Fallback>
      </mc:AlternateContent>
      <p:pic>
        <p:nvPicPr>
          <p:cNvPr id="7" name="Imagen 6">
            <a:extLst>
              <a:ext uri="{FF2B5EF4-FFF2-40B4-BE49-F238E27FC236}">
                <a16:creationId xmlns:a16="http://schemas.microsoft.com/office/drawing/2014/main" id="{369368F9-35E0-7F6C-599C-9190F3AAF08A}"/>
              </a:ext>
            </a:extLst>
          </p:cNvPr>
          <p:cNvPicPr>
            <a:picLocks noChangeAspect="1"/>
          </p:cNvPicPr>
          <p:nvPr/>
        </p:nvPicPr>
        <p:blipFill>
          <a:blip r:embed="rId9"/>
          <a:stretch>
            <a:fillRect/>
          </a:stretch>
        </p:blipFill>
        <p:spPr>
          <a:xfrm>
            <a:off x="5782788" y="2782859"/>
            <a:ext cx="2991267" cy="2619741"/>
          </a:xfrm>
          <a:prstGeom prst="rect">
            <a:avLst/>
          </a:prstGeom>
        </p:spPr>
      </p:pic>
    </p:spTree>
    <p:extLst>
      <p:ext uri="{BB962C8B-B14F-4D97-AF65-F5344CB8AC3E}">
        <p14:creationId xmlns:p14="http://schemas.microsoft.com/office/powerpoint/2010/main" val="1298072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179576" y="1603221"/>
            <a:ext cx="7637525" cy="1162050"/>
          </a:xfrm>
        </p:spPr>
        <p:txBody>
          <a:bodyPr>
            <a:normAutofit/>
          </a:bodyPr>
          <a:lstStyle/>
          <a:p>
            <a:r>
              <a:rPr lang="es-CO" b="1" dirty="0"/>
              <a:t>Estabilidad de sistemas en tiempo discreto.</a:t>
            </a:r>
            <a:br>
              <a:rPr lang="es-CO" dirty="0"/>
            </a:br>
            <a:r>
              <a:rPr lang="es-CO" dirty="0"/>
              <a:t>Mediante</a:t>
            </a:r>
            <a:r>
              <a:rPr lang="es-CO" b="1" dirty="0"/>
              <a:t> p</a:t>
            </a:r>
            <a:r>
              <a:rPr lang="es-CO" dirty="0"/>
              <a:t>ruebas de estabilidad directa</a:t>
            </a:r>
            <a:br>
              <a:rPr lang="es-CO" dirty="0"/>
            </a:br>
            <a:endParaRPr lang="es-CO" dirty="0"/>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3" name="Título 1">
            <a:extLst>
              <a:ext uri="{FF2B5EF4-FFF2-40B4-BE49-F238E27FC236}">
                <a16:creationId xmlns:a16="http://schemas.microsoft.com/office/drawing/2014/main" id="{0E5567B7-3B3B-B7EC-6509-0A90554677DC}"/>
              </a:ext>
            </a:extLst>
          </p:cNvPr>
          <p:cNvSpPr txBox="1">
            <a:spLocks/>
          </p:cNvSpPr>
          <p:nvPr/>
        </p:nvSpPr>
        <p:spPr>
          <a:xfrm>
            <a:off x="-83454" y="2573171"/>
            <a:ext cx="5456585" cy="11620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ctr"/>
            <a:r>
              <a:rPr lang="es-ES" b="1" dirty="0"/>
              <a:t>Halle la transformada inversa Z para un tiempo de muestre de T=[0.5,1, 2, 3] s y </a:t>
            </a:r>
            <a:r>
              <a:rPr lang="es-ES" b="1"/>
              <a:t>defina en cada caso si </a:t>
            </a:r>
            <a:r>
              <a:rPr lang="es-ES" b="1" dirty="0"/>
              <a:t>el sistema es estable </a:t>
            </a:r>
            <a:endParaRPr lang="es-CO" b="1"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9206B51C-F983-9FA9-4F5F-F852EFEA1F47}"/>
                  </a:ext>
                </a:extLst>
              </p:cNvPr>
              <p:cNvSpPr txBox="1"/>
              <p:nvPr/>
            </p:nvSpPr>
            <p:spPr>
              <a:xfrm>
                <a:off x="0" y="3894190"/>
                <a:ext cx="4580388" cy="6476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solidFill>
                            <a:schemeClr val="tx1"/>
                          </a:solidFill>
                          <a:effectLst/>
                          <a:latin typeface="Cambria Math" panose="02040503050406030204" pitchFamily="18" charset="0"/>
                        </a:rPr>
                        <m:t>𝐺</m:t>
                      </m:r>
                      <m:d>
                        <m:dPr>
                          <m:ctrlPr>
                            <a:rPr lang="es-ES" b="0" i="1" smtClean="0">
                              <a:solidFill>
                                <a:schemeClr val="tx1"/>
                              </a:solidFill>
                              <a:effectLst/>
                              <a:latin typeface="Cambria Math" panose="02040503050406030204" pitchFamily="18" charset="0"/>
                            </a:rPr>
                          </m:ctrlPr>
                        </m:dPr>
                        <m:e>
                          <m:r>
                            <a:rPr lang="es-ES" b="0" i="1" smtClean="0">
                              <a:solidFill>
                                <a:schemeClr val="tx1"/>
                              </a:solidFill>
                              <a:effectLst/>
                              <a:latin typeface="Cambria Math" panose="02040503050406030204" pitchFamily="18" charset="0"/>
                            </a:rPr>
                            <m:t>𝑠</m:t>
                          </m:r>
                        </m:e>
                      </m:d>
                      <m:r>
                        <a:rPr lang="es-ES" b="0" i="1" smtClean="0">
                          <a:solidFill>
                            <a:schemeClr val="tx1"/>
                          </a:solidFill>
                          <a:effectLst/>
                          <a:latin typeface="Cambria Math" panose="02040503050406030204" pitchFamily="18" charset="0"/>
                        </a:rPr>
                        <m:t>=</m:t>
                      </m:r>
                      <m:f>
                        <m:fPr>
                          <m:ctrlPr>
                            <a:rPr lang="es-ES" b="0" i="1" smtClean="0">
                              <a:solidFill>
                                <a:schemeClr val="tx1"/>
                              </a:solidFill>
                              <a:effectLst/>
                              <a:latin typeface="Cambria Math" panose="02040503050406030204" pitchFamily="18" charset="0"/>
                            </a:rPr>
                          </m:ctrlPr>
                        </m:fPr>
                        <m:num>
                          <m:r>
                            <a:rPr lang="es-ES" b="0" i="1" smtClean="0">
                              <a:solidFill>
                                <a:schemeClr val="tx1"/>
                              </a:solidFill>
                              <a:effectLst/>
                              <a:latin typeface="Cambria Math" panose="02040503050406030204" pitchFamily="18" charset="0"/>
                            </a:rPr>
                            <m:t>0,</m:t>
                          </m:r>
                          <m:r>
                            <a:rPr lang="es-CO" b="0" i="1" smtClean="0">
                              <a:solidFill>
                                <a:schemeClr val="tx1"/>
                              </a:solidFill>
                              <a:effectLst/>
                              <a:latin typeface="Cambria Math" panose="02040503050406030204" pitchFamily="18" charset="0"/>
                            </a:rPr>
                            <m:t>06</m:t>
                          </m:r>
                          <m:r>
                            <a:rPr lang="es-ES" b="0" i="1" smtClean="0">
                              <a:solidFill>
                                <a:schemeClr val="tx1"/>
                              </a:solidFill>
                              <a:effectLst/>
                              <a:latin typeface="Cambria Math" panose="02040503050406030204" pitchFamily="18" charset="0"/>
                            </a:rPr>
                            <m:t>25</m:t>
                          </m:r>
                        </m:num>
                        <m:den>
                          <m:sSup>
                            <m:sSupPr>
                              <m:ctrlPr>
                                <a:rPr lang="es-ES" b="0" i="1" smtClean="0">
                                  <a:solidFill>
                                    <a:schemeClr val="tx1"/>
                                  </a:solidFill>
                                  <a:effectLst/>
                                  <a:latin typeface="Cambria Math" panose="02040503050406030204" pitchFamily="18" charset="0"/>
                                </a:rPr>
                              </m:ctrlPr>
                            </m:sSupPr>
                            <m:e>
                              <m:r>
                                <a:rPr lang="es-ES" b="0" i="1" smtClean="0">
                                  <a:solidFill>
                                    <a:schemeClr val="tx1"/>
                                  </a:solidFill>
                                  <a:effectLst/>
                                  <a:latin typeface="Cambria Math" panose="02040503050406030204" pitchFamily="18" charset="0"/>
                                </a:rPr>
                                <m:t>𝑠</m:t>
                              </m:r>
                            </m:e>
                            <m:sup>
                              <m:r>
                                <a:rPr lang="es-ES" b="0" i="1" smtClean="0">
                                  <a:solidFill>
                                    <a:schemeClr val="tx1"/>
                                  </a:solidFill>
                                  <a:effectLst/>
                                  <a:latin typeface="Cambria Math" panose="02040503050406030204" pitchFamily="18" charset="0"/>
                                </a:rPr>
                                <m:t>2</m:t>
                              </m:r>
                            </m:sup>
                          </m:sSup>
                          <m:r>
                            <a:rPr lang="es-ES" b="0" i="1" smtClean="0">
                              <a:solidFill>
                                <a:schemeClr val="tx1"/>
                              </a:solidFill>
                              <a:effectLst/>
                              <a:latin typeface="Cambria Math" panose="02040503050406030204" pitchFamily="18" charset="0"/>
                            </a:rPr>
                            <m:t>+0,</m:t>
                          </m:r>
                          <m:r>
                            <a:rPr lang="es-CO" b="0" i="1" smtClean="0">
                              <a:solidFill>
                                <a:schemeClr val="tx1"/>
                              </a:solidFill>
                              <a:effectLst/>
                              <a:latin typeface="Cambria Math" panose="02040503050406030204" pitchFamily="18" charset="0"/>
                            </a:rPr>
                            <m:t>4</m:t>
                          </m:r>
                          <m:r>
                            <a:rPr lang="es-ES" b="0" i="1" smtClean="0">
                              <a:solidFill>
                                <a:schemeClr val="tx1"/>
                              </a:solidFill>
                              <a:effectLst/>
                              <a:latin typeface="Cambria Math" panose="02040503050406030204" pitchFamily="18" charset="0"/>
                            </a:rPr>
                            <m:t>𝑠</m:t>
                          </m:r>
                          <m:r>
                            <a:rPr lang="es-ES" b="0" i="1" smtClean="0">
                              <a:solidFill>
                                <a:schemeClr val="tx1"/>
                              </a:solidFill>
                              <a:effectLst/>
                              <a:latin typeface="Cambria Math" panose="02040503050406030204" pitchFamily="18" charset="0"/>
                            </a:rPr>
                            <m:t>+0,25</m:t>
                          </m:r>
                        </m:den>
                      </m:f>
                    </m:oMath>
                  </m:oMathPara>
                </a14:m>
                <a:endParaRPr lang="en-US"/>
              </a:p>
            </p:txBody>
          </p:sp>
        </mc:Choice>
        <mc:Fallback xmlns="">
          <p:sp>
            <p:nvSpPr>
              <p:cNvPr id="4" name="CuadroTexto 3">
                <a:extLst>
                  <a:ext uri="{FF2B5EF4-FFF2-40B4-BE49-F238E27FC236}">
                    <a16:creationId xmlns:a16="http://schemas.microsoft.com/office/drawing/2014/main" id="{9206B51C-F983-9FA9-4F5F-F852EFEA1F47}"/>
                  </a:ext>
                </a:extLst>
              </p:cNvPr>
              <p:cNvSpPr txBox="1">
                <a:spLocks noRot="1" noChangeAspect="1" noMove="1" noResize="1" noEditPoints="1" noAdjustHandles="1" noChangeArrowheads="1" noChangeShapeType="1" noTextEdit="1"/>
              </p:cNvSpPr>
              <p:nvPr/>
            </p:nvSpPr>
            <p:spPr>
              <a:xfrm>
                <a:off x="0" y="3894190"/>
                <a:ext cx="4580388" cy="647613"/>
              </a:xfrm>
              <a:prstGeom prst="rect">
                <a:avLst/>
              </a:prstGeom>
              <a:blipFill>
                <a:blip r:embed="rId7"/>
                <a:stretch>
                  <a:fillRect/>
                </a:stretch>
              </a:blipFill>
            </p:spPr>
            <p:txBody>
              <a:bodyPr/>
              <a:lstStyle/>
              <a:p>
                <a:r>
                  <a:rPr lang="en-US">
                    <a:noFill/>
                  </a:rPr>
                  <a:t> </a:t>
                </a:r>
              </a:p>
            </p:txBody>
          </p:sp>
        </mc:Fallback>
      </mc:AlternateContent>
      <p:pic>
        <p:nvPicPr>
          <p:cNvPr id="7" name="Imagen 6">
            <a:extLst>
              <a:ext uri="{FF2B5EF4-FFF2-40B4-BE49-F238E27FC236}">
                <a16:creationId xmlns:a16="http://schemas.microsoft.com/office/drawing/2014/main" id="{3829F3C8-547C-89AC-DC8E-4B875BFB43D2}"/>
              </a:ext>
            </a:extLst>
          </p:cNvPr>
          <p:cNvPicPr>
            <a:picLocks noChangeAspect="1"/>
          </p:cNvPicPr>
          <p:nvPr/>
        </p:nvPicPr>
        <p:blipFill>
          <a:blip r:embed="rId8"/>
          <a:stretch>
            <a:fillRect/>
          </a:stretch>
        </p:blipFill>
        <p:spPr>
          <a:xfrm>
            <a:off x="5782788" y="2782859"/>
            <a:ext cx="2991267" cy="2619741"/>
          </a:xfrm>
          <a:prstGeom prst="rect">
            <a:avLst/>
          </a:prstGeom>
        </p:spPr>
      </p:pic>
    </p:spTree>
    <p:extLst>
      <p:ext uri="{BB962C8B-B14F-4D97-AF65-F5344CB8AC3E}">
        <p14:creationId xmlns:p14="http://schemas.microsoft.com/office/powerpoint/2010/main" val="1914623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D68F5-BE54-B7CA-4077-06E43649466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B97E9DF-E02B-3802-6165-DA095130C700}"/>
              </a:ext>
            </a:extLst>
          </p:cNvPr>
          <p:cNvSpPr>
            <a:spLocks noGrp="1"/>
          </p:cNvSpPr>
          <p:nvPr>
            <p:ph type="title"/>
          </p:nvPr>
        </p:nvSpPr>
        <p:spPr>
          <a:xfrm>
            <a:off x="1179576" y="1603221"/>
            <a:ext cx="7637525" cy="1162050"/>
          </a:xfrm>
        </p:spPr>
        <p:txBody>
          <a:bodyPr>
            <a:normAutofit/>
          </a:bodyPr>
          <a:lstStyle/>
          <a:p>
            <a:r>
              <a:rPr lang="es-CO" b="1" dirty="0"/>
              <a:t>Estabilidad de sistemas en tiempo discreto.</a:t>
            </a:r>
            <a:br>
              <a:rPr lang="es-CO" dirty="0"/>
            </a:br>
            <a:r>
              <a:rPr lang="es-CO" dirty="0"/>
              <a:t>Mediante</a:t>
            </a:r>
            <a:r>
              <a:rPr lang="es-CO" b="1" dirty="0"/>
              <a:t> p</a:t>
            </a:r>
            <a:r>
              <a:rPr lang="es-CO" dirty="0"/>
              <a:t>ruebas de estabilidad directa</a:t>
            </a:r>
            <a:br>
              <a:rPr lang="es-CO" dirty="0"/>
            </a:br>
            <a:endParaRPr lang="es-CO" dirty="0"/>
          </a:p>
        </p:txBody>
      </p:sp>
      <p:sp>
        <p:nvSpPr>
          <p:cNvPr id="10" name="1 Título">
            <a:extLst>
              <a:ext uri="{FF2B5EF4-FFF2-40B4-BE49-F238E27FC236}">
                <a16:creationId xmlns:a16="http://schemas.microsoft.com/office/drawing/2014/main" id="{89CDACC2-AD99-AF1F-9E1C-FDE99196F443}"/>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16</a:t>
            </a:r>
          </a:p>
        </p:txBody>
      </p:sp>
      <p:pic>
        <p:nvPicPr>
          <p:cNvPr id="14" name="Picture 4" descr="Programas - Intranet ETITC">
            <a:extLst>
              <a:ext uri="{FF2B5EF4-FFF2-40B4-BE49-F238E27FC236}">
                <a16:creationId xmlns:a16="http://schemas.microsoft.com/office/drawing/2014/main" id="{BB7BAD3F-31FD-E14F-0316-8F08CF207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BF9E4515-43D5-65D2-F9BF-35CF501FD7B9}"/>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3" name="Título 1">
            <a:extLst>
              <a:ext uri="{FF2B5EF4-FFF2-40B4-BE49-F238E27FC236}">
                <a16:creationId xmlns:a16="http://schemas.microsoft.com/office/drawing/2014/main" id="{176B2DCB-22C4-7FF8-50B1-A2CE076F8E25}"/>
              </a:ext>
            </a:extLst>
          </p:cNvPr>
          <p:cNvSpPr txBox="1">
            <a:spLocks/>
          </p:cNvSpPr>
          <p:nvPr/>
        </p:nvSpPr>
        <p:spPr>
          <a:xfrm>
            <a:off x="550813" y="2528348"/>
            <a:ext cx="5456585" cy="11620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ctr"/>
            <a:r>
              <a:rPr lang="es-ES" b="1" dirty="0"/>
              <a:t>Considere la siguiente función de transferencia de lazo abierto dada por:</a:t>
            </a:r>
            <a:endParaRPr lang="es-CO" b="1" dirty="0"/>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541C1A5-D161-BC6B-1139-6BB0EFD68A19}"/>
                  </a:ext>
                </a:extLst>
              </p:cNvPr>
              <p:cNvSpPr txBox="1"/>
              <p:nvPr/>
            </p:nvSpPr>
            <p:spPr>
              <a:xfrm>
                <a:off x="1179576" y="4119594"/>
                <a:ext cx="4580388"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b="0" i="1" smtClean="0">
                          <a:solidFill>
                            <a:schemeClr val="tx1"/>
                          </a:solidFill>
                          <a:effectLst/>
                          <a:latin typeface="Cambria Math" panose="02040503050406030204" pitchFamily="18" charset="0"/>
                        </a:rPr>
                        <m:t>𝑃</m:t>
                      </m:r>
                      <m:d>
                        <m:dPr>
                          <m:ctrlPr>
                            <a:rPr lang="es-ES" b="0" i="1" smtClean="0">
                              <a:solidFill>
                                <a:schemeClr val="tx1"/>
                              </a:solidFill>
                              <a:effectLst/>
                              <a:latin typeface="Cambria Math" panose="02040503050406030204" pitchFamily="18" charset="0"/>
                            </a:rPr>
                          </m:ctrlPr>
                        </m:dPr>
                        <m:e>
                          <m:r>
                            <a:rPr lang="es-CO" b="0" i="1" smtClean="0">
                              <a:solidFill>
                                <a:schemeClr val="tx1"/>
                              </a:solidFill>
                              <a:effectLst/>
                              <a:latin typeface="Cambria Math" panose="02040503050406030204" pitchFamily="18" charset="0"/>
                            </a:rPr>
                            <m:t>𝑧</m:t>
                          </m:r>
                        </m:e>
                      </m:d>
                      <m:r>
                        <a:rPr lang="es-ES" b="0" i="1" smtClean="0">
                          <a:solidFill>
                            <a:schemeClr val="tx1"/>
                          </a:solidFill>
                          <a:effectLst/>
                          <a:latin typeface="Cambria Math" panose="02040503050406030204" pitchFamily="18" charset="0"/>
                        </a:rPr>
                        <m:t>=</m:t>
                      </m:r>
                      <m:f>
                        <m:fPr>
                          <m:ctrlPr>
                            <a:rPr lang="es-CO" b="0" i="1" smtClean="0">
                              <a:solidFill>
                                <a:schemeClr val="tx1"/>
                              </a:solidFill>
                              <a:effectLst/>
                              <a:latin typeface="Cambria Math" panose="02040503050406030204" pitchFamily="18" charset="0"/>
                            </a:rPr>
                          </m:ctrlPr>
                        </m:fPr>
                        <m:num>
                          <m:r>
                            <a:rPr lang="es-CO" b="0" i="1" smtClean="0">
                              <a:solidFill>
                                <a:schemeClr val="tx1"/>
                              </a:solidFill>
                              <a:effectLst/>
                              <a:latin typeface="Cambria Math" panose="02040503050406030204" pitchFamily="18" charset="0"/>
                            </a:rPr>
                            <m:t>𝐾</m:t>
                          </m:r>
                          <m:r>
                            <a:rPr lang="es-CO" b="0" i="1" smtClean="0">
                              <a:solidFill>
                                <a:schemeClr val="tx1"/>
                              </a:solidFill>
                              <a:effectLst/>
                              <a:latin typeface="Cambria Math" panose="02040503050406030204" pitchFamily="18" charset="0"/>
                            </a:rPr>
                            <m:t>(0,3679</m:t>
                          </m:r>
                          <m:r>
                            <a:rPr lang="es-CO" b="0" i="1" smtClean="0">
                              <a:solidFill>
                                <a:schemeClr val="tx1"/>
                              </a:solidFill>
                              <a:effectLst/>
                              <a:latin typeface="Cambria Math" panose="02040503050406030204" pitchFamily="18" charset="0"/>
                            </a:rPr>
                            <m:t>𝑧</m:t>
                          </m:r>
                          <m:r>
                            <a:rPr lang="es-CO" b="0" i="1" smtClean="0">
                              <a:solidFill>
                                <a:schemeClr val="tx1"/>
                              </a:solidFill>
                              <a:effectLst/>
                              <a:latin typeface="Cambria Math" panose="02040503050406030204" pitchFamily="18" charset="0"/>
                            </a:rPr>
                            <m:t>+0,2642)</m:t>
                          </m:r>
                        </m:num>
                        <m:den>
                          <m:r>
                            <a:rPr lang="es-CO" b="0" i="1" smtClean="0">
                              <a:solidFill>
                                <a:schemeClr val="tx1"/>
                              </a:solidFill>
                              <a:effectLst/>
                              <a:latin typeface="Cambria Math" panose="02040503050406030204" pitchFamily="18" charset="0"/>
                            </a:rPr>
                            <m:t>(</m:t>
                          </m:r>
                          <m:r>
                            <a:rPr lang="es-CO" b="0" i="1" smtClean="0">
                              <a:solidFill>
                                <a:schemeClr val="tx1"/>
                              </a:solidFill>
                              <a:effectLst/>
                              <a:latin typeface="Cambria Math" panose="02040503050406030204" pitchFamily="18" charset="0"/>
                            </a:rPr>
                            <m:t>𝑧</m:t>
                          </m:r>
                          <m:r>
                            <a:rPr lang="es-CO" b="0" i="1" smtClean="0">
                              <a:solidFill>
                                <a:schemeClr val="tx1"/>
                              </a:solidFill>
                              <a:effectLst/>
                              <a:latin typeface="Cambria Math" panose="02040503050406030204" pitchFamily="18" charset="0"/>
                            </a:rPr>
                            <m:t>−0,3679)(</m:t>
                          </m:r>
                          <m:r>
                            <a:rPr lang="es-CO" b="0" i="1" smtClean="0">
                              <a:solidFill>
                                <a:schemeClr val="tx1"/>
                              </a:solidFill>
                              <a:effectLst/>
                              <a:latin typeface="Cambria Math" panose="02040503050406030204" pitchFamily="18" charset="0"/>
                            </a:rPr>
                            <m:t>𝑧</m:t>
                          </m:r>
                          <m:r>
                            <a:rPr lang="es-CO" b="0" i="1" smtClean="0">
                              <a:solidFill>
                                <a:schemeClr val="tx1"/>
                              </a:solidFill>
                              <a:effectLst/>
                              <a:latin typeface="Cambria Math" panose="02040503050406030204" pitchFamily="18" charset="0"/>
                            </a:rPr>
                            <m:t>−1)</m:t>
                          </m:r>
                        </m:den>
                      </m:f>
                    </m:oMath>
                  </m:oMathPara>
                </a14:m>
                <a:endParaRPr lang="es-CO" b="0" dirty="0">
                  <a:solidFill>
                    <a:schemeClr val="tx1"/>
                  </a:solidFill>
                  <a:effectLst/>
                </a:endParaRPr>
              </a:p>
            </p:txBody>
          </p:sp>
        </mc:Choice>
        <mc:Fallback xmlns="">
          <p:sp>
            <p:nvSpPr>
              <p:cNvPr id="7" name="CuadroTexto 6">
                <a:extLst>
                  <a:ext uri="{FF2B5EF4-FFF2-40B4-BE49-F238E27FC236}">
                    <a16:creationId xmlns:a16="http://schemas.microsoft.com/office/drawing/2014/main" id="{2541C1A5-D161-BC6B-1139-6BB0EFD68A19}"/>
                  </a:ext>
                </a:extLst>
              </p:cNvPr>
              <p:cNvSpPr txBox="1">
                <a:spLocks noRot="1" noChangeAspect="1" noMove="1" noResize="1" noEditPoints="1" noAdjustHandles="1" noChangeArrowheads="1" noChangeShapeType="1" noTextEdit="1"/>
              </p:cNvSpPr>
              <p:nvPr/>
            </p:nvSpPr>
            <p:spPr>
              <a:xfrm>
                <a:off x="1179576" y="4119594"/>
                <a:ext cx="4580388" cy="669094"/>
              </a:xfrm>
              <a:prstGeom prst="rect">
                <a:avLst/>
              </a:prstGeom>
              <a:blipFill>
                <a:blip r:embed="rId3"/>
                <a:stretch>
                  <a:fillRect/>
                </a:stretch>
              </a:blipFill>
            </p:spPr>
            <p:txBody>
              <a:bodyPr/>
              <a:lstStyle/>
              <a:p>
                <a:r>
                  <a:rPr lang="es-CO">
                    <a:noFill/>
                  </a:rPr>
                  <a:t> </a:t>
                </a:r>
              </a:p>
            </p:txBody>
          </p:sp>
        </mc:Fallback>
      </mc:AlternateContent>
      <p:sp>
        <p:nvSpPr>
          <p:cNvPr id="8" name="Título 1">
            <a:extLst>
              <a:ext uri="{FF2B5EF4-FFF2-40B4-BE49-F238E27FC236}">
                <a16:creationId xmlns:a16="http://schemas.microsoft.com/office/drawing/2014/main" id="{91D0B2CE-EAD9-1D3D-073A-F39DBDBBD2E6}"/>
              </a:ext>
            </a:extLst>
          </p:cNvPr>
          <p:cNvSpPr txBox="1">
            <a:spLocks/>
          </p:cNvSpPr>
          <p:nvPr/>
        </p:nvSpPr>
        <p:spPr>
          <a:xfrm>
            <a:off x="651902" y="4945571"/>
            <a:ext cx="6334081" cy="1162050"/>
          </a:xfrm>
          <a:prstGeom prst="rect">
            <a:avLst/>
          </a:prstGeom>
        </p:spPr>
        <p:txBody>
          <a:bodyPr vert="horz" lIns="91440" tIns="45720" rIns="91440" bIns="45720" rtlCol="0" anchor="b">
            <a:norm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pPr algn="ctr"/>
            <a:r>
              <a:rPr lang="es-ES" b="1" dirty="0"/>
              <a:t>Determine el rango de k para los cuales el sistema es estable. Use criterio de </a:t>
            </a:r>
            <a:r>
              <a:rPr lang="es-ES" b="1" dirty="0" err="1"/>
              <a:t>Jury</a:t>
            </a:r>
            <a:endParaRPr lang="es-CO" b="1" dirty="0"/>
          </a:p>
        </p:txBody>
      </p:sp>
      <p:pic>
        <p:nvPicPr>
          <p:cNvPr id="11" name="Imagen 10">
            <a:extLst>
              <a:ext uri="{FF2B5EF4-FFF2-40B4-BE49-F238E27FC236}">
                <a16:creationId xmlns:a16="http://schemas.microsoft.com/office/drawing/2014/main" id="{12314323-20E8-F649-3F9D-7DE70FAF52DD}"/>
              </a:ext>
            </a:extLst>
          </p:cNvPr>
          <p:cNvPicPr>
            <a:picLocks noChangeAspect="1"/>
          </p:cNvPicPr>
          <p:nvPr/>
        </p:nvPicPr>
        <p:blipFill>
          <a:blip r:embed="rId4"/>
          <a:stretch>
            <a:fillRect/>
          </a:stretch>
        </p:blipFill>
        <p:spPr>
          <a:xfrm>
            <a:off x="5782788" y="2782859"/>
            <a:ext cx="2991267" cy="2619741"/>
          </a:xfrm>
          <a:prstGeom prst="rect">
            <a:avLst/>
          </a:prstGeom>
        </p:spPr>
      </p:pic>
    </p:spTree>
    <p:extLst>
      <p:ext uri="{BB962C8B-B14F-4D97-AF65-F5344CB8AC3E}">
        <p14:creationId xmlns:p14="http://schemas.microsoft.com/office/powerpoint/2010/main" val="166581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74AD047A-E86C-4E92-874D-BAA043AB0B46}"/>
              </a:ext>
            </a:extLst>
          </p:cNvPr>
          <p:cNvSpPr>
            <a:spLocks noGrp="1"/>
          </p:cNvSpPr>
          <p:nvPr>
            <p:ph type="ctrTitle"/>
          </p:nvPr>
        </p:nvSpPr>
        <p:spPr>
          <a:xfrm>
            <a:off x="0" y="-28575"/>
            <a:ext cx="779463" cy="720725"/>
          </a:xfrm>
        </p:spPr>
        <p:txBody>
          <a:bodyPr/>
          <a:lstStyle/>
          <a:p>
            <a:pPr algn="ctr" eaLnBrk="1" hangingPunct="1"/>
            <a:r>
              <a:rPr lang="es-CO" altLang="es-CO" sz="3600"/>
              <a:t>2</a:t>
            </a:r>
          </a:p>
        </p:txBody>
      </p:sp>
      <p:pic>
        <p:nvPicPr>
          <p:cNvPr id="5" name="Gráfico 4" descr="Calendario mensual con relleno sólido">
            <a:extLst>
              <a:ext uri="{FF2B5EF4-FFF2-40B4-BE49-F238E27FC236}">
                <a16:creationId xmlns:a16="http://schemas.microsoft.com/office/drawing/2014/main" id="{1899E821-BA25-479E-8251-85A0B7E25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3108" y="5727019"/>
            <a:ext cx="1173584" cy="1173584"/>
          </a:xfrm>
          <a:prstGeom prst="rect">
            <a:avLst/>
          </a:prstGeom>
        </p:spPr>
      </p:pic>
      <p:pic>
        <p:nvPicPr>
          <p:cNvPr id="4" name="Picture 4" descr="Programas - Intranet ETITC">
            <a:extLst>
              <a:ext uri="{FF2B5EF4-FFF2-40B4-BE49-F238E27FC236}">
                <a16:creationId xmlns:a16="http://schemas.microsoft.com/office/drawing/2014/main" id="{F6C827CA-8E86-44AB-5043-B6D399FFB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8" name="2 Subtítulo">
            <a:extLst>
              <a:ext uri="{FF2B5EF4-FFF2-40B4-BE49-F238E27FC236}">
                <a16:creationId xmlns:a16="http://schemas.microsoft.com/office/drawing/2014/main" id="{82ADB8DA-7918-37A3-DE51-3328DCB327C0}"/>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graphicFrame>
        <p:nvGraphicFramePr>
          <p:cNvPr id="2" name="Tabla 3">
            <a:extLst>
              <a:ext uri="{FF2B5EF4-FFF2-40B4-BE49-F238E27FC236}">
                <a16:creationId xmlns:a16="http://schemas.microsoft.com/office/drawing/2014/main" id="{DAA2967D-C223-BB52-4F9A-BEAD0693C2C2}"/>
              </a:ext>
            </a:extLst>
          </p:cNvPr>
          <p:cNvGraphicFramePr>
            <a:graphicFrameLocks noGrp="1"/>
          </p:cNvGraphicFramePr>
          <p:nvPr>
            <p:extLst>
              <p:ext uri="{D42A27DB-BD31-4B8C-83A1-F6EECF244321}">
                <p14:modId xmlns:p14="http://schemas.microsoft.com/office/powerpoint/2010/main" val="739134207"/>
              </p:ext>
            </p:extLst>
          </p:nvPr>
        </p:nvGraphicFramePr>
        <p:xfrm>
          <a:off x="863588" y="670925"/>
          <a:ext cx="7416824" cy="5753068"/>
        </p:xfrm>
        <a:graphic>
          <a:graphicData uri="http://schemas.openxmlformats.org/drawingml/2006/table">
            <a:tbl>
              <a:tblPr firstRow="1" bandRow="1">
                <a:tableStyleId>{69012ECD-51FC-41F1-AA8D-1B2483CD663E}</a:tableStyleId>
              </a:tblPr>
              <a:tblGrid>
                <a:gridCol w="792088">
                  <a:extLst>
                    <a:ext uri="{9D8B030D-6E8A-4147-A177-3AD203B41FA5}">
                      <a16:colId xmlns:a16="http://schemas.microsoft.com/office/drawing/2014/main" val="571927606"/>
                    </a:ext>
                  </a:extLst>
                </a:gridCol>
                <a:gridCol w="3384376">
                  <a:extLst>
                    <a:ext uri="{9D8B030D-6E8A-4147-A177-3AD203B41FA5}">
                      <a16:colId xmlns:a16="http://schemas.microsoft.com/office/drawing/2014/main" val="2710960597"/>
                    </a:ext>
                  </a:extLst>
                </a:gridCol>
                <a:gridCol w="3240360">
                  <a:extLst>
                    <a:ext uri="{9D8B030D-6E8A-4147-A177-3AD203B41FA5}">
                      <a16:colId xmlns:a16="http://schemas.microsoft.com/office/drawing/2014/main" val="76565624"/>
                    </a:ext>
                  </a:extLst>
                </a:gridCol>
              </a:tblGrid>
              <a:tr h="269131">
                <a:tc>
                  <a:txBody>
                    <a:bodyPr/>
                    <a:lstStyle/>
                    <a:p>
                      <a:pPr algn="ctr"/>
                      <a:r>
                        <a:rPr lang="es-CO" sz="1000" dirty="0"/>
                        <a:t>Semana</a:t>
                      </a:r>
                    </a:p>
                  </a:txBody>
                  <a:tcPr>
                    <a:lnB w="12700" cap="flat" cmpd="sng" algn="ctr">
                      <a:solidFill>
                        <a:schemeClr val="tx1"/>
                      </a:solidFill>
                      <a:prstDash val="solid"/>
                      <a:round/>
                      <a:headEnd type="none" w="med" len="med"/>
                      <a:tailEnd type="none" w="med" len="med"/>
                    </a:lnB>
                  </a:tcPr>
                </a:tc>
                <a:tc>
                  <a:txBody>
                    <a:bodyPr/>
                    <a:lstStyle/>
                    <a:p>
                      <a:pPr algn="ctr"/>
                      <a:r>
                        <a:rPr lang="es-CO" sz="1000" dirty="0"/>
                        <a:t>Fechas</a:t>
                      </a:r>
                    </a:p>
                  </a:txBody>
                  <a:tcPr>
                    <a:lnB w="12700" cap="flat" cmpd="sng" algn="ctr">
                      <a:solidFill>
                        <a:schemeClr val="tx1"/>
                      </a:solidFill>
                      <a:prstDash val="solid"/>
                      <a:round/>
                      <a:headEnd type="none" w="med" len="med"/>
                      <a:tailEnd type="none" w="med" len="med"/>
                    </a:lnB>
                  </a:tcPr>
                </a:tc>
                <a:tc>
                  <a:txBody>
                    <a:bodyPr/>
                    <a:lstStyle/>
                    <a:p>
                      <a:pPr algn="ctr"/>
                      <a:r>
                        <a:rPr lang="es-CO" sz="1000" dirty="0"/>
                        <a:t>Nombre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602277"/>
                  </a:ext>
                </a:extLst>
              </a:tr>
              <a:tr h="269131">
                <a:tc>
                  <a:txBody>
                    <a:bodyPr/>
                    <a:lstStyle/>
                    <a:p>
                      <a:pPr algn="ctr"/>
                      <a:r>
                        <a:rPr lang="es-CO" sz="1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5 agosto – 10 agosto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Introducción – Generalidades</a:t>
                      </a:r>
                    </a:p>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err="1"/>
                        <a:t>Intro</a:t>
                      </a:r>
                      <a:r>
                        <a:rPr lang="es-CO" sz="1000" dirty="0"/>
                        <a:t> Matlab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633600"/>
                  </a:ext>
                </a:extLst>
              </a:tr>
              <a:tr h="269131">
                <a:tc>
                  <a:txBody>
                    <a:bodyPr/>
                    <a:lstStyle/>
                    <a:p>
                      <a:pPr algn="ctr"/>
                      <a:r>
                        <a:rPr lang="es-CO" sz="1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12 agosto – 16 agosto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Señales discretas / Digitales.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441063"/>
                  </a:ext>
                </a:extLst>
              </a:tr>
              <a:tr h="269131">
                <a:tc>
                  <a:txBody>
                    <a:bodyPr/>
                    <a:lstStyle/>
                    <a:p>
                      <a:pPr algn="ctr"/>
                      <a:r>
                        <a:rPr lang="es-CO" sz="1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19 agosto –23 agosto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Transformada Z - Propiedades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813301"/>
                  </a:ext>
                </a:extLst>
              </a:tr>
              <a:tr h="269131">
                <a:tc>
                  <a:txBody>
                    <a:bodyPr/>
                    <a:lstStyle/>
                    <a:p>
                      <a:pPr algn="ctr"/>
                      <a:r>
                        <a:rPr lang="es-CO" sz="1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26 agosto – 30 agosto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Representación Sistemas Transformada Z.</a:t>
                      </a:r>
                    </a:p>
                    <a:p>
                      <a:pPr algn="ctr"/>
                      <a:r>
                        <a:rPr lang="es-CO" sz="1000" dirty="0"/>
                        <a:t>Ecuaciones en diferencia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148968"/>
                  </a:ext>
                </a:extLst>
              </a:tr>
              <a:tr h="269131">
                <a:tc>
                  <a:txBody>
                    <a:bodyPr/>
                    <a:lstStyle/>
                    <a:p>
                      <a:pPr algn="ctr"/>
                      <a:r>
                        <a:rPr lang="es-CO" sz="1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2 septiembre – 6 septiembre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Sistemas discretos de 1er y 2do orden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866089"/>
                  </a:ext>
                </a:extLst>
              </a:tr>
              <a:tr h="269131">
                <a:tc>
                  <a:txBody>
                    <a:bodyPr/>
                    <a:lstStyle/>
                    <a:p>
                      <a:pPr algn="ctr"/>
                      <a:r>
                        <a:rPr lang="es-CO" sz="1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9 septiembre – 13 septiembre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b="1" u="sng" dirty="0">
                          <a:solidFill>
                            <a:srgbClr val="C00000"/>
                          </a:solidFill>
                        </a:rPr>
                        <a:t>Examen Parcial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0604"/>
                  </a:ext>
                </a:extLst>
              </a:tr>
              <a:tr h="269131">
                <a:tc>
                  <a:txBody>
                    <a:bodyPr/>
                    <a:lstStyle/>
                    <a:p>
                      <a:pPr algn="ctr"/>
                      <a:r>
                        <a:rPr lang="es-CO" sz="1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 18 marzo – 22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Transformada De Fourier - Técnicas de discretización.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690420"/>
                  </a:ext>
                </a:extLst>
              </a:tr>
              <a:tr h="178935">
                <a:tc>
                  <a:txBody>
                    <a:bodyPr/>
                    <a:lstStyle/>
                    <a:p>
                      <a:pPr algn="ctr"/>
                      <a:r>
                        <a:rPr lang="es-CO" sz="1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16 septiembre – 20 septiembre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highlight>
                            <a:srgbClr val="00FF00"/>
                          </a:highlight>
                        </a:rPr>
                        <a:t>Estabilidad</a:t>
                      </a:r>
                    </a:p>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highlight>
                            <a:srgbClr val="00FF00"/>
                          </a:highlight>
                        </a:rPr>
                        <a:t>Pruebas de estabilidad </a:t>
                      </a:r>
                      <a:r>
                        <a:rPr lang="es-ES" sz="1000" dirty="0" err="1">
                          <a:highlight>
                            <a:srgbClr val="00FF00"/>
                          </a:highlight>
                        </a:rPr>
                        <a:t>Jury</a:t>
                      </a:r>
                      <a:endParaRPr lang="es-CO" sz="1000" dirty="0">
                        <a:highlight>
                          <a:srgbClr val="00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50833"/>
                  </a:ext>
                </a:extLst>
              </a:tr>
              <a:tr h="269131">
                <a:tc>
                  <a:txBody>
                    <a:bodyPr/>
                    <a:lstStyle/>
                    <a:p>
                      <a:pPr algn="ctr"/>
                      <a:r>
                        <a:rPr lang="es-CO" sz="1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23 septiembre – 27 septiembre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Lugar geométrico de las raíces</a:t>
                      </a:r>
                      <a:endParaRPr lang="es-ES" sz="10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391392"/>
                  </a:ext>
                </a:extLst>
              </a:tr>
              <a:tr h="283543">
                <a:tc>
                  <a:txBody>
                    <a:bodyPr/>
                    <a:lstStyle/>
                    <a:p>
                      <a:pPr algn="ctr"/>
                      <a:r>
                        <a:rPr lang="es-ES" sz="1000" dirty="0"/>
                        <a:t>10</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30 septiembre – 4 octubre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Sistemas de Control 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965982"/>
                  </a:ext>
                </a:extLst>
              </a:tr>
              <a:tr h="269131">
                <a:tc>
                  <a:txBody>
                    <a:bodyPr/>
                    <a:lstStyle/>
                    <a:p>
                      <a:pPr algn="ctr"/>
                      <a:r>
                        <a:rPr lang="es-CO" sz="1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7 octubre – 11 octubre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El controlador PID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833152"/>
                  </a:ext>
                </a:extLst>
              </a:tr>
              <a:tr h="269131">
                <a:tc>
                  <a:txBody>
                    <a:bodyPr/>
                    <a:lstStyle/>
                    <a:p>
                      <a:pPr algn="ctr"/>
                      <a:r>
                        <a:rPr lang="es-CO" sz="1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14 octubre – 18 octubre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basado en LGR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397848"/>
                  </a:ext>
                </a:extLst>
              </a:tr>
              <a:tr h="269131">
                <a:tc>
                  <a:txBody>
                    <a:bodyPr/>
                    <a:lstStyle/>
                    <a:p>
                      <a:pPr algn="ctr"/>
                      <a:r>
                        <a:rPr lang="es-CO" sz="1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t>21 octubre – 25 octubre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Parcial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11249"/>
                  </a:ext>
                </a:extLst>
              </a:tr>
              <a:tr h="212463">
                <a:tc>
                  <a:txBody>
                    <a:bodyPr/>
                    <a:lstStyle/>
                    <a:p>
                      <a:pPr algn="ctr"/>
                      <a:r>
                        <a:rPr lang="es-ES" sz="10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28 octubre – 1 noviembre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ecuaciones polinomiales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658262"/>
                  </a:ext>
                </a:extLst>
              </a:tr>
              <a:tr h="269131">
                <a:tc>
                  <a:txBody>
                    <a:bodyPr/>
                    <a:lstStyle/>
                    <a:p>
                      <a:pPr algn="ctr"/>
                      <a:r>
                        <a:rPr lang="es-ES" sz="1000" dirty="0"/>
                        <a:t>15</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rgbClr val="FF0000"/>
                          </a:solidFill>
                          <a:highlight>
                            <a:srgbClr val="FFFF00"/>
                          </a:highlight>
                        </a:rPr>
                        <a:t>4 noviembre – 11 noviembre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46271"/>
                  </a:ext>
                </a:extLst>
              </a:tr>
              <a:tr h="269131">
                <a:tc>
                  <a:txBody>
                    <a:bodyPr/>
                    <a:lstStyle/>
                    <a:p>
                      <a:pPr algn="ctr"/>
                      <a:r>
                        <a:rPr lang="es-ES" sz="1000" dirty="0"/>
                        <a:t>16</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11 noviembre – 15 noviembre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030376"/>
                  </a:ext>
                </a:extLst>
              </a:tr>
              <a:tr h="269131">
                <a:tc>
                  <a:txBody>
                    <a:bodyPr/>
                    <a:lstStyle/>
                    <a:p>
                      <a:pPr algn="ctr"/>
                      <a:r>
                        <a:rPr lang="es-ES" sz="1000" dirty="0"/>
                        <a:t>17</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18 noviembre – 22 noviembre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88061"/>
                  </a:ext>
                </a:extLst>
              </a:tr>
              <a:tr h="269131">
                <a:tc>
                  <a:txBody>
                    <a:bodyPr/>
                    <a:lstStyle/>
                    <a:p>
                      <a:pPr algn="ctr"/>
                      <a:r>
                        <a:rPr lang="es-CO" sz="10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25 noviembre – 29 noviembre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768826"/>
                  </a:ext>
                </a:extLst>
              </a:tr>
              <a:tr h="269131">
                <a:tc>
                  <a:txBody>
                    <a:bodyPr/>
                    <a:lstStyle/>
                    <a:p>
                      <a:pPr algn="ctr"/>
                      <a:r>
                        <a:rPr lang="es-CO" sz="10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3 diciembre – 7 diciembre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8284738"/>
                  </a:ext>
                </a:extLst>
              </a:tr>
            </a:tbl>
          </a:graphicData>
        </a:graphic>
      </p:graphicFrame>
    </p:spTree>
    <p:extLst>
      <p:ext uri="{BB962C8B-B14F-4D97-AF65-F5344CB8AC3E}">
        <p14:creationId xmlns:p14="http://schemas.microsoft.com/office/powerpoint/2010/main" val="250537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a:t>OBJETIVO</a:t>
            </a:r>
          </a:p>
        </p:txBody>
      </p:sp>
      <p:sp>
        <p:nvSpPr>
          <p:cNvPr id="4" name="Marcador de texto 3">
            <a:extLst>
              <a:ext uri="{FF2B5EF4-FFF2-40B4-BE49-F238E27FC236}">
                <a16:creationId xmlns:a16="http://schemas.microsoft.com/office/drawing/2014/main" id="{2C7E43D4-8286-4BEE-907B-3A35AE701C90}"/>
              </a:ext>
            </a:extLst>
          </p:cNvPr>
          <p:cNvSpPr>
            <a:spLocks noGrp="1"/>
          </p:cNvSpPr>
          <p:nvPr>
            <p:ph type="body" sz="half" idx="2"/>
          </p:nvPr>
        </p:nvSpPr>
        <p:spPr>
          <a:xfrm>
            <a:off x="1177442" y="3561905"/>
            <a:ext cx="7576605" cy="4691063"/>
          </a:xfrm>
        </p:spPr>
        <p:txBody>
          <a:bodyPr>
            <a:normAutofit/>
          </a:bodyPr>
          <a:lstStyle/>
          <a:p>
            <a:pPr algn="just"/>
            <a:r>
              <a:rPr lang="es-ES" sz="2400" b="0" i="0">
                <a:effectLst/>
                <a:latin typeface="Söhne"/>
              </a:rPr>
              <a:t>Comprender </a:t>
            </a:r>
            <a:r>
              <a:rPr lang="es-ES" sz="2400">
                <a:latin typeface="Söhne"/>
              </a:rPr>
              <a:t>el concepto de estabilidad</a:t>
            </a:r>
            <a:r>
              <a:rPr lang="es-ES" sz="2400" b="0" i="0">
                <a:effectLst/>
                <a:latin typeface="Söhne"/>
              </a:rPr>
              <a:t>.</a:t>
            </a:r>
            <a:endParaRPr lang="es-CO" sz="1600"/>
          </a:p>
        </p:txBody>
      </p:sp>
      <p:pic>
        <p:nvPicPr>
          <p:cNvPr id="6" name="Gráfico 5" descr="Diana con relleno sólido">
            <a:extLst>
              <a:ext uri="{FF2B5EF4-FFF2-40B4-BE49-F238E27FC236}">
                <a16:creationId xmlns:a16="http://schemas.microsoft.com/office/drawing/2014/main" id="{46E1A899-6475-4C36-890B-85392BBFA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85912" y="1696299"/>
            <a:ext cx="914400" cy="914400"/>
          </a:xfrm>
          <a:prstGeom prst="rect">
            <a:avLst/>
          </a:prstGeom>
        </p:spPr>
      </p:pic>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Tree>
    <p:extLst>
      <p:ext uri="{BB962C8B-B14F-4D97-AF65-F5344CB8AC3E}">
        <p14:creationId xmlns:p14="http://schemas.microsoft.com/office/powerpoint/2010/main" val="145089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a:t>Estabilidad</a:t>
            </a:r>
          </a:p>
        </p:txBody>
      </p:sp>
      <p:sp>
        <p:nvSpPr>
          <p:cNvPr id="4" name="Marcador de texto 3">
            <a:extLst>
              <a:ext uri="{FF2B5EF4-FFF2-40B4-BE49-F238E27FC236}">
                <a16:creationId xmlns:a16="http://schemas.microsoft.com/office/drawing/2014/main" id="{2C7E43D4-8286-4BEE-907B-3A35AE701C90}"/>
              </a:ext>
            </a:extLst>
          </p:cNvPr>
          <p:cNvSpPr>
            <a:spLocks noGrp="1"/>
          </p:cNvSpPr>
          <p:nvPr>
            <p:ph type="body" sz="half" idx="2"/>
          </p:nvPr>
        </p:nvSpPr>
        <p:spPr>
          <a:xfrm>
            <a:off x="1032565" y="2288363"/>
            <a:ext cx="7576605" cy="4691063"/>
          </a:xfrm>
        </p:spPr>
        <p:txBody>
          <a:bodyPr>
            <a:normAutofit/>
          </a:bodyPr>
          <a:lstStyle/>
          <a:p>
            <a:pPr algn="just"/>
            <a:r>
              <a:rPr lang="es-ES" sz="2400">
                <a:latin typeface="Söhne"/>
              </a:rPr>
              <a:t>En</a:t>
            </a:r>
            <a:r>
              <a:rPr lang="es-ES" sz="2400" b="0" i="0">
                <a:effectLst/>
                <a:latin typeface="Söhne"/>
              </a:rPr>
              <a:t> sistema de control se considera BIBO estable si, para cualquier entrada acotada (limitada), la salida también está acotada y no crece infinitamente con el tiempo. Esto significa que las perturbaciones o entradas limitadas no provocarán una respuesta incontrolada en el sistema.</a:t>
            </a:r>
            <a:endParaRPr lang="es-CO" sz="1100"/>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Tree>
    <p:extLst>
      <p:ext uri="{BB962C8B-B14F-4D97-AF65-F5344CB8AC3E}">
        <p14:creationId xmlns:p14="http://schemas.microsoft.com/office/powerpoint/2010/main" val="582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a:t>Estabilidad</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6" name="CuadroTexto 5">
            <a:extLst>
              <a:ext uri="{FF2B5EF4-FFF2-40B4-BE49-F238E27FC236}">
                <a16:creationId xmlns:a16="http://schemas.microsoft.com/office/drawing/2014/main" id="{1FAA14E2-F47D-EB19-C218-5AE6A78B3114}"/>
              </a:ext>
            </a:extLst>
          </p:cNvPr>
          <p:cNvSpPr txBox="1"/>
          <p:nvPr/>
        </p:nvSpPr>
        <p:spPr>
          <a:xfrm>
            <a:off x="535020" y="2575198"/>
            <a:ext cx="5710137" cy="2862322"/>
          </a:xfrm>
          <a:prstGeom prst="rect">
            <a:avLst/>
          </a:prstGeom>
          <a:noFill/>
        </p:spPr>
        <p:txBody>
          <a:bodyPr wrap="square" rtlCol="0">
            <a:spAutoFit/>
          </a:bodyPr>
          <a:lstStyle/>
          <a:p>
            <a:endParaRPr lang="es-ES"/>
          </a:p>
          <a:p>
            <a:r>
              <a:rPr lang="en-US"/>
              <a:t>polos y ceros</a:t>
            </a:r>
          </a:p>
          <a:p>
            <a:endParaRPr lang="en-US"/>
          </a:p>
          <a:p>
            <a:pPr algn="l">
              <a:buFont typeface="Arial" panose="020B0604020202020204" pitchFamily="34" charset="0"/>
              <a:buChar char="•"/>
            </a:pPr>
            <a:r>
              <a:rPr lang="es-ES" b="0" i="0">
                <a:effectLst/>
                <a:latin typeface="Söhne"/>
              </a:rPr>
              <a:t>Los polos son las raíces del denominador de la función de transferencia de un sistema. Son los valores de </a:t>
            </a:r>
            <a:r>
              <a:rPr lang="es-ES" b="0" i="1" u="sng">
                <a:effectLst/>
                <a:latin typeface="KaTeX_Math"/>
              </a:rPr>
              <a:t>s</a:t>
            </a:r>
            <a:r>
              <a:rPr lang="es-ES" b="0" i="0">
                <a:effectLst/>
                <a:latin typeface="Söhne"/>
              </a:rPr>
              <a:t> que hacen que el denominador sea igual a cero.</a:t>
            </a:r>
          </a:p>
          <a:p>
            <a:pPr algn="l">
              <a:buFont typeface="Arial" panose="020B0604020202020204" pitchFamily="34" charset="0"/>
              <a:buChar char="•"/>
            </a:pPr>
            <a:r>
              <a:rPr lang="es-ES" b="0" i="0">
                <a:effectLst/>
                <a:latin typeface="Söhne"/>
              </a:rPr>
              <a:t>Los ceros son las raíces del numerador de la función de transferencia. Son los valores de </a:t>
            </a:r>
            <a:r>
              <a:rPr lang="es-ES" b="0" i="1" u="sng">
                <a:effectLst/>
                <a:latin typeface="KaTeX_Math"/>
              </a:rPr>
              <a:t>s</a:t>
            </a:r>
            <a:r>
              <a:rPr lang="es-ES" b="0" i="0">
                <a:effectLst/>
                <a:latin typeface="Söhne"/>
              </a:rPr>
              <a:t> que hacen que el numerador sea igual a cero.</a:t>
            </a:r>
          </a:p>
          <a:p>
            <a:endParaRPr lang="en-US"/>
          </a:p>
        </p:txBody>
      </p:sp>
      <p:pic>
        <p:nvPicPr>
          <p:cNvPr id="7" name="Imagen 6">
            <a:extLst>
              <a:ext uri="{FF2B5EF4-FFF2-40B4-BE49-F238E27FC236}">
                <a16:creationId xmlns:a16="http://schemas.microsoft.com/office/drawing/2014/main" id="{673E9F04-0E74-A354-E48C-5C4277071856}"/>
              </a:ext>
            </a:extLst>
          </p:cNvPr>
          <p:cNvPicPr>
            <a:picLocks noChangeAspect="1"/>
          </p:cNvPicPr>
          <p:nvPr/>
        </p:nvPicPr>
        <p:blipFill>
          <a:blip r:embed="rId3"/>
          <a:stretch>
            <a:fillRect/>
          </a:stretch>
        </p:blipFill>
        <p:spPr>
          <a:xfrm>
            <a:off x="5497678" y="551992"/>
            <a:ext cx="3582504" cy="2739890"/>
          </a:xfrm>
          <a:prstGeom prst="rect">
            <a:avLst/>
          </a:prstGeom>
        </p:spPr>
      </p:pic>
      <p:pic>
        <p:nvPicPr>
          <p:cNvPr id="8" name="Imagen 7">
            <a:extLst>
              <a:ext uri="{FF2B5EF4-FFF2-40B4-BE49-F238E27FC236}">
                <a16:creationId xmlns:a16="http://schemas.microsoft.com/office/drawing/2014/main" id="{63AA90F1-B536-0695-DF92-F617B8AD2E9A}"/>
              </a:ext>
            </a:extLst>
          </p:cNvPr>
          <p:cNvPicPr>
            <a:picLocks noChangeAspect="1"/>
          </p:cNvPicPr>
          <p:nvPr/>
        </p:nvPicPr>
        <p:blipFill>
          <a:blip r:embed="rId4"/>
          <a:stretch>
            <a:fillRect/>
          </a:stretch>
        </p:blipFill>
        <p:spPr>
          <a:xfrm>
            <a:off x="6337883" y="2143645"/>
            <a:ext cx="963642" cy="722337"/>
          </a:xfrm>
          <a:prstGeom prst="rect">
            <a:avLst/>
          </a:prstGeom>
        </p:spPr>
      </p:pic>
    </p:spTree>
    <p:extLst>
      <p:ext uri="{BB962C8B-B14F-4D97-AF65-F5344CB8AC3E}">
        <p14:creationId xmlns:p14="http://schemas.microsoft.com/office/powerpoint/2010/main" val="128213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a:t>Estabilidad</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6" name="CuadroTexto 5">
            <a:extLst>
              <a:ext uri="{FF2B5EF4-FFF2-40B4-BE49-F238E27FC236}">
                <a16:creationId xmlns:a16="http://schemas.microsoft.com/office/drawing/2014/main" id="{1FAA14E2-F47D-EB19-C218-5AE6A78B3114}"/>
              </a:ext>
            </a:extLst>
          </p:cNvPr>
          <p:cNvSpPr txBox="1"/>
          <p:nvPr/>
        </p:nvSpPr>
        <p:spPr>
          <a:xfrm>
            <a:off x="573931" y="2759311"/>
            <a:ext cx="7081737" cy="3970318"/>
          </a:xfrm>
          <a:prstGeom prst="rect">
            <a:avLst/>
          </a:prstGeom>
          <a:noFill/>
        </p:spPr>
        <p:txBody>
          <a:bodyPr wrap="square" rtlCol="0">
            <a:spAutoFit/>
          </a:bodyPr>
          <a:lstStyle/>
          <a:p>
            <a:endParaRPr lang="es-ES"/>
          </a:p>
          <a:p>
            <a:r>
              <a:rPr lang="es-CO"/>
              <a:t>Criterio</a:t>
            </a:r>
            <a:r>
              <a:rPr lang="en-US"/>
              <a:t> de polos y ceros</a:t>
            </a:r>
          </a:p>
          <a:p>
            <a:endParaRPr lang="en-US"/>
          </a:p>
          <a:p>
            <a:pPr algn="l">
              <a:buFont typeface="Arial" panose="020B0604020202020204" pitchFamily="34" charset="0"/>
              <a:buChar char="•"/>
            </a:pPr>
            <a:r>
              <a:rPr lang="es-ES" b="0" i="0">
                <a:effectLst/>
                <a:latin typeface="Söhne"/>
              </a:rPr>
              <a:t>Para determinar la estabilidad de un sistema, se observa la ubicación de sus polos en el plano complejo. Un sistema es estable si todos los polos tienen parte real negativa (se encuentran en el semiplano izquierdo del plano complejo).</a:t>
            </a:r>
          </a:p>
          <a:p>
            <a:pPr algn="l">
              <a:buFont typeface="Arial" panose="020B0604020202020204" pitchFamily="34" charset="0"/>
              <a:buChar char="•"/>
            </a:pPr>
            <a:r>
              <a:rPr lang="es-ES" b="0" i="0">
                <a:effectLst/>
                <a:latin typeface="Söhne"/>
              </a:rPr>
              <a:t>La estabilidad se relaciona directamente con la ubicación de los polos en el plano </a:t>
            </a:r>
            <a:r>
              <a:rPr lang="es-ES" b="0" i="1" u="sng">
                <a:effectLst/>
                <a:latin typeface="KaTeX_Math"/>
              </a:rPr>
              <a:t>s</a:t>
            </a:r>
            <a:r>
              <a:rPr lang="es-ES" b="0" i="0">
                <a:effectLst/>
                <a:latin typeface="Söhne"/>
              </a:rPr>
              <a:t>. Si todos los polos están en la región de estabilidad (es decir, con parte real negativa), el sistema es estable.</a:t>
            </a:r>
          </a:p>
          <a:p>
            <a:pPr algn="l">
              <a:buFont typeface="Arial" panose="020B0604020202020204" pitchFamily="34" charset="0"/>
              <a:buChar char="•"/>
            </a:pPr>
            <a:r>
              <a:rPr lang="es-ES" b="0" i="0">
                <a:effectLst/>
                <a:latin typeface="Söhne"/>
              </a:rPr>
              <a:t>Si al menos un polo tiene parte real positiva (se encuentra en el semiplano derecho del plano complejo), el sistema es inestable, lo que significa que su respuesta crece indefinidamente con el tiempo.</a:t>
            </a:r>
          </a:p>
          <a:p>
            <a:endParaRPr lang="en-US"/>
          </a:p>
        </p:txBody>
      </p:sp>
      <p:pic>
        <p:nvPicPr>
          <p:cNvPr id="7" name="Imagen 6">
            <a:extLst>
              <a:ext uri="{FF2B5EF4-FFF2-40B4-BE49-F238E27FC236}">
                <a16:creationId xmlns:a16="http://schemas.microsoft.com/office/drawing/2014/main" id="{673E9F04-0E74-A354-E48C-5C4277071856}"/>
              </a:ext>
            </a:extLst>
          </p:cNvPr>
          <p:cNvPicPr>
            <a:picLocks noChangeAspect="1"/>
          </p:cNvPicPr>
          <p:nvPr/>
        </p:nvPicPr>
        <p:blipFill>
          <a:blip r:embed="rId3"/>
          <a:stretch>
            <a:fillRect/>
          </a:stretch>
        </p:blipFill>
        <p:spPr>
          <a:xfrm>
            <a:off x="5318461" y="838827"/>
            <a:ext cx="3582504" cy="2739890"/>
          </a:xfrm>
          <a:prstGeom prst="rect">
            <a:avLst/>
          </a:prstGeom>
        </p:spPr>
      </p:pic>
      <p:pic>
        <p:nvPicPr>
          <p:cNvPr id="8" name="Imagen 7">
            <a:extLst>
              <a:ext uri="{FF2B5EF4-FFF2-40B4-BE49-F238E27FC236}">
                <a16:creationId xmlns:a16="http://schemas.microsoft.com/office/drawing/2014/main" id="{63AA90F1-B536-0695-DF92-F617B8AD2E9A}"/>
              </a:ext>
            </a:extLst>
          </p:cNvPr>
          <p:cNvPicPr>
            <a:picLocks noChangeAspect="1"/>
          </p:cNvPicPr>
          <p:nvPr/>
        </p:nvPicPr>
        <p:blipFill>
          <a:blip r:embed="rId4"/>
          <a:stretch>
            <a:fillRect/>
          </a:stretch>
        </p:blipFill>
        <p:spPr>
          <a:xfrm>
            <a:off x="6158666" y="2430480"/>
            <a:ext cx="963642" cy="722337"/>
          </a:xfrm>
          <a:prstGeom prst="rect">
            <a:avLst/>
          </a:prstGeom>
        </p:spPr>
      </p:pic>
    </p:spTree>
    <p:extLst>
      <p:ext uri="{BB962C8B-B14F-4D97-AF65-F5344CB8AC3E}">
        <p14:creationId xmlns:p14="http://schemas.microsoft.com/office/powerpoint/2010/main" val="226053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9592" y="1676852"/>
            <a:ext cx="3008313" cy="1162050"/>
          </a:xfrm>
        </p:spPr>
        <p:txBody>
          <a:bodyPr/>
          <a:lstStyle/>
          <a:p>
            <a:r>
              <a:rPr lang="es-CO" b="1"/>
              <a:t>Estabilidad</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7</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6" name="CuadroTexto 5">
            <a:extLst>
              <a:ext uri="{FF2B5EF4-FFF2-40B4-BE49-F238E27FC236}">
                <a16:creationId xmlns:a16="http://schemas.microsoft.com/office/drawing/2014/main" id="{1FAA14E2-F47D-EB19-C218-5AE6A78B3114}"/>
              </a:ext>
            </a:extLst>
          </p:cNvPr>
          <p:cNvSpPr txBox="1"/>
          <p:nvPr/>
        </p:nvSpPr>
        <p:spPr>
          <a:xfrm>
            <a:off x="573931" y="2759311"/>
            <a:ext cx="7081737" cy="3693319"/>
          </a:xfrm>
          <a:prstGeom prst="rect">
            <a:avLst/>
          </a:prstGeom>
          <a:noFill/>
        </p:spPr>
        <p:txBody>
          <a:bodyPr wrap="square" rtlCol="0">
            <a:spAutoFit/>
          </a:bodyPr>
          <a:lstStyle/>
          <a:p>
            <a:endParaRPr lang="es-ES" dirty="0"/>
          </a:p>
          <a:p>
            <a:r>
              <a:rPr lang="es-CO" dirty="0"/>
              <a:t>Criterio</a:t>
            </a:r>
            <a:r>
              <a:rPr lang="en-US" dirty="0"/>
              <a:t> de polos y ceros</a:t>
            </a:r>
          </a:p>
          <a:p>
            <a:endParaRPr lang="en-US" dirty="0"/>
          </a:p>
          <a:p>
            <a:pPr algn="l">
              <a:buFont typeface="Arial" panose="020B0604020202020204" pitchFamily="34" charset="0"/>
              <a:buChar char="•"/>
            </a:pPr>
            <a:r>
              <a:rPr lang="es-ES" b="0" i="0" dirty="0">
                <a:effectLst/>
                <a:latin typeface="Söhne"/>
              </a:rPr>
              <a:t>El criterio de polos y ceros se aplica a menudo en el contexto del "lugar de las raíces". Este método analiza cómo varía la ubicación de los polos a medida que un parámetro (como el coeficiente de realimentación) cambia en la función de transferencia.</a:t>
            </a:r>
          </a:p>
          <a:p>
            <a:pPr algn="l">
              <a:buFont typeface="Arial" panose="020B0604020202020204" pitchFamily="34" charset="0"/>
              <a:buChar char="•"/>
            </a:pPr>
            <a:r>
              <a:rPr lang="es-ES" b="0" i="0" dirty="0">
                <a:effectLst/>
                <a:latin typeface="Söhne"/>
              </a:rPr>
              <a:t>Al trazar el "lugar de las raíces" en el plano complejo (un gráfico que muestra la ubicación de los polos a medida que el parámetro varía), se puede determinar cómo los cambios en el sistema afectan su estabilidad.</a:t>
            </a:r>
          </a:p>
          <a:p>
            <a:pPr algn="l">
              <a:buFont typeface="Arial" panose="020B0604020202020204" pitchFamily="34" charset="0"/>
              <a:buChar char="•"/>
            </a:pPr>
            <a:r>
              <a:rPr lang="es-ES" b="0" i="0" dirty="0">
                <a:effectLst/>
                <a:latin typeface="Söhne"/>
              </a:rPr>
              <a:t>Si el lugar de las raíces cruza el eje imaginario y entra en el semiplano derecho, el sistema se vuelve inestable.</a:t>
            </a:r>
          </a:p>
          <a:p>
            <a:endParaRPr lang="en-US" dirty="0"/>
          </a:p>
        </p:txBody>
      </p:sp>
      <p:pic>
        <p:nvPicPr>
          <p:cNvPr id="7" name="Imagen 6">
            <a:extLst>
              <a:ext uri="{FF2B5EF4-FFF2-40B4-BE49-F238E27FC236}">
                <a16:creationId xmlns:a16="http://schemas.microsoft.com/office/drawing/2014/main" id="{673E9F04-0E74-A354-E48C-5C4277071856}"/>
              </a:ext>
            </a:extLst>
          </p:cNvPr>
          <p:cNvPicPr>
            <a:picLocks noChangeAspect="1"/>
          </p:cNvPicPr>
          <p:nvPr/>
        </p:nvPicPr>
        <p:blipFill>
          <a:blip r:embed="rId3"/>
          <a:stretch>
            <a:fillRect/>
          </a:stretch>
        </p:blipFill>
        <p:spPr>
          <a:xfrm>
            <a:off x="5318461" y="838827"/>
            <a:ext cx="3582504" cy="2739890"/>
          </a:xfrm>
          <a:prstGeom prst="rect">
            <a:avLst/>
          </a:prstGeom>
        </p:spPr>
      </p:pic>
      <p:pic>
        <p:nvPicPr>
          <p:cNvPr id="8" name="Imagen 7">
            <a:extLst>
              <a:ext uri="{FF2B5EF4-FFF2-40B4-BE49-F238E27FC236}">
                <a16:creationId xmlns:a16="http://schemas.microsoft.com/office/drawing/2014/main" id="{63AA90F1-B536-0695-DF92-F617B8AD2E9A}"/>
              </a:ext>
            </a:extLst>
          </p:cNvPr>
          <p:cNvPicPr>
            <a:picLocks noChangeAspect="1"/>
          </p:cNvPicPr>
          <p:nvPr/>
        </p:nvPicPr>
        <p:blipFill>
          <a:blip r:embed="rId4"/>
          <a:stretch>
            <a:fillRect/>
          </a:stretch>
        </p:blipFill>
        <p:spPr>
          <a:xfrm>
            <a:off x="6158666" y="2430480"/>
            <a:ext cx="963642" cy="722337"/>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8212E71F-009F-8267-40A4-B77DDB8ED45B}"/>
                  </a:ext>
                </a:extLst>
              </p:cNvPr>
              <p:cNvSpPr txBox="1"/>
              <p:nvPr/>
            </p:nvSpPr>
            <p:spPr>
              <a:xfrm>
                <a:off x="482841" y="1113940"/>
                <a:ext cx="2539093" cy="430439"/>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𝑔</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m:rPr>
                            <m:nor/>
                          </m:rPr>
                          <a:rPr lang="en-US" i="1"/>
                          <m:t>s</m:t>
                        </m:r>
                        <m:r>
                          <m:rPr>
                            <m:nor/>
                          </m:rPr>
                          <a:rPr lang="es-ES" b="0" i="0" smtClean="0"/>
                          <m:t>^2 </m:t>
                        </m:r>
                        <m:r>
                          <m:rPr>
                            <m:nor/>
                          </m:rPr>
                          <a:rPr lang="en-US"/>
                          <m:t>+2</m:t>
                        </m:r>
                        <m:r>
                          <m:rPr>
                            <m:nor/>
                          </m:rPr>
                          <a:rPr lang="el-GR" i="1"/>
                          <m:t>ζω</m:t>
                        </m:r>
                        <m:r>
                          <m:rPr>
                            <m:nor/>
                          </m:rPr>
                          <a:rPr lang="en-US" i="1"/>
                          <m:t>n</m:t>
                        </m:r>
                        <m:r>
                          <m:rPr>
                            <m:nor/>
                          </m:rPr>
                          <a:rPr lang="en-US"/>
                          <m:t>​</m:t>
                        </m:r>
                        <m:r>
                          <m:rPr>
                            <m:nor/>
                          </m:rPr>
                          <a:rPr lang="en-US" i="1"/>
                          <m:t>s</m:t>
                        </m:r>
                        <m:r>
                          <m:rPr>
                            <m:nor/>
                          </m:rPr>
                          <a:rPr lang="en-US"/>
                          <m:t>+</m:t>
                        </m:r>
                        <m:r>
                          <m:rPr>
                            <m:nor/>
                          </m:rPr>
                          <a:rPr lang="el-GR" i="1"/>
                          <m:t>ω</m:t>
                        </m:r>
                        <m:r>
                          <m:rPr>
                            <m:nor/>
                          </m:rPr>
                          <a:rPr lang="en-US" i="1"/>
                          <m:t>n</m:t>
                        </m:r>
                        <m:r>
                          <m:rPr>
                            <m:nor/>
                          </m:rPr>
                          <a:rPr lang="es-ES" b="0" i="1" smtClean="0"/>
                          <m:t>^</m:t>
                        </m:r>
                        <m:r>
                          <m:rPr>
                            <m:nor/>
                          </m:rPr>
                          <a:rPr lang="en-US"/>
                          <m:t>2​​</m:t>
                        </m:r>
                        <m:r>
                          <m:rPr>
                            <m:nor/>
                          </m:rPr>
                          <a:rPr lang="en-US" dirty="0"/>
                          <m:t> </m:t>
                        </m:r>
                      </m:den>
                    </m:f>
                  </m:oMath>
                </a14:m>
                <a:r>
                  <a:rPr lang="en-US"/>
                  <a:t> </a:t>
                </a:r>
              </a:p>
            </p:txBody>
          </p:sp>
        </mc:Choice>
        <mc:Fallback xmlns="">
          <p:sp>
            <p:nvSpPr>
              <p:cNvPr id="9" name="CuadroTexto 8">
                <a:extLst>
                  <a:ext uri="{FF2B5EF4-FFF2-40B4-BE49-F238E27FC236}">
                    <a16:creationId xmlns:a16="http://schemas.microsoft.com/office/drawing/2014/main" id="{8212E71F-009F-8267-40A4-B77DDB8ED45B}"/>
                  </a:ext>
                </a:extLst>
              </p:cNvPr>
              <p:cNvSpPr txBox="1">
                <a:spLocks noRot="1" noChangeAspect="1" noMove="1" noResize="1" noEditPoints="1" noAdjustHandles="1" noChangeArrowheads="1" noChangeShapeType="1" noTextEdit="1"/>
              </p:cNvSpPr>
              <p:nvPr/>
            </p:nvSpPr>
            <p:spPr>
              <a:xfrm>
                <a:off x="482841" y="1113940"/>
                <a:ext cx="2539093" cy="430439"/>
              </a:xfrm>
              <a:prstGeom prst="rect">
                <a:avLst/>
              </a:prstGeom>
              <a:blipFill>
                <a:blip r:embed="rId5"/>
                <a:stretch>
                  <a:fillRect l="-3357" b="-2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912C27B-FA81-A6FD-79B5-418CD7EC8C96}"/>
                  </a:ext>
                </a:extLst>
              </p:cNvPr>
              <p:cNvSpPr txBox="1"/>
              <p:nvPr/>
            </p:nvSpPr>
            <p:spPr>
              <a:xfrm>
                <a:off x="3238281" y="1842346"/>
                <a:ext cx="1857816" cy="393313"/>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𝑔</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r>
                          <m:rPr>
                            <m:nor/>
                          </m:rPr>
                          <a:rPr lang="en-US" i="1"/>
                          <m:t>s</m:t>
                        </m:r>
                        <m:r>
                          <m:rPr>
                            <m:nor/>
                          </m:rPr>
                          <a:rPr lang="es-ES" b="0" i="0" smtClean="0"/>
                          <m:t>^2 </m:t>
                        </m:r>
                        <m:r>
                          <m:rPr>
                            <m:nor/>
                          </m:rPr>
                          <a:rPr lang="en-US"/>
                          <m:t>+</m:t>
                        </m:r>
                        <m:r>
                          <m:rPr>
                            <m:nor/>
                          </m:rPr>
                          <a:rPr lang="el-GR" i="1"/>
                          <m:t>ω</m:t>
                        </m:r>
                        <m:r>
                          <m:rPr>
                            <m:nor/>
                          </m:rPr>
                          <a:rPr lang="en-US" i="1"/>
                          <m:t>n</m:t>
                        </m:r>
                        <m:r>
                          <m:rPr>
                            <m:nor/>
                          </m:rPr>
                          <a:rPr lang="es-ES" b="0" i="1" smtClean="0"/>
                          <m:t>^</m:t>
                        </m:r>
                        <m:r>
                          <m:rPr>
                            <m:nor/>
                          </m:rPr>
                          <a:rPr lang="en-US"/>
                          <m:t>2​​</m:t>
                        </m:r>
                        <m:r>
                          <m:rPr>
                            <m:nor/>
                          </m:rPr>
                          <a:rPr lang="en-US" dirty="0"/>
                          <m:t> </m:t>
                        </m:r>
                      </m:den>
                    </m:f>
                  </m:oMath>
                </a14:m>
                <a:r>
                  <a:rPr lang="en-US"/>
                  <a:t> </a:t>
                </a:r>
              </a:p>
            </p:txBody>
          </p:sp>
        </mc:Choice>
        <mc:Fallback xmlns="">
          <p:sp>
            <p:nvSpPr>
              <p:cNvPr id="11" name="CuadroTexto 10">
                <a:extLst>
                  <a:ext uri="{FF2B5EF4-FFF2-40B4-BE49-F238E27FC236}">
                    <a16:creationId xmlns:a16="http://schemas.microsoft.com/office/drawing/2014/main" id="{9912C27B-FA81-A6FD-79B5-418CD7EC8C96}"/>
                  </a:ext>
                </a:extLst>
              </p:cNvPr>
              <p:cNvSpPr txBox="1">
                <a:spLocks noRot="1" noChangeAspect="1" noMove="1" noResize="1" noEditPoints="1" noAdjustHandles="1" noChangeArrowheads="1" noChangeShapeType="1" noTextEdit="1"/>
              </p:cNvSpPr>
              <p:nvPr/>
            </p:nvSpPr>
            <p:spPr>
              <a:xfrm>
                <a:off x="3238281" y="1842346"/>
                <a:ext cx="1857816" cy="393313"/>
              </a:xfrm>
              <a:prstGeom prst="rect">
                <a:avLst/>
              </a:prstGeom>
              <a:blipFill>
                <a:blip r:embed="rId6"/>
                <a:stretch>
                  <a:fillRect l="-4590" b="-21538"/>
                </a:stretch>
              </a:blipFill>
            </p:spPr>
            <p:txBody>
              <a:bodyPr/>
              <a:lstStyle/>
              <a:p>
                <a:r>
                  <a:rPr lang="en-US">
                    <a:noFill/>
                  </a:rPr>
                  <a:t> </a:t>
                </a:r>
              </a:p>
            </p:txBody>
          </p:sp>
        </mc:Fallback>
      </mc:AlternateContent>
      <p:pic>
        <p:nvPicPr>
          <p:cNvPr id="13" name="Gráfico 12" descr="Signo de interrogación contorno">
            <a:extLst>
              <a:ext uri="{FF2B5EF4-FFF2-40B4-BE49-F238E27FC236}">
                <a16:creationId xmlns:a16="http://schemas.microsoft.com/office/drawing/2014/main" id="{8E750A79-FD11-52A6-39A6-9AE5F2E764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86099" y="1544379"/>
            <a:ext cx="914400" cy="914400"/>
          </a:xfrm>
          <a:prstGeom prst="rect">
            <a:avLst/>
          </a:prstGeom>
        </p:spPr>
      </p:pic>
      <p:pic>
        <p:nvPicPr>
          <p:cNvPr id="15" name="Gráfico 14" descr="Signo de interrogación contorno">
            <a:extLst>
              <a:ext uri="{FF2B5EF4-FFF2-40B4-BE49-F238E27FC236}">
                <a16:creationId xmlns:a16="http://schemas.microsoft.com/office/drawing/2014/main" id="{67DE4C0A-EC68-DA7C-D877-BBBC832E53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47905" y="934946"/>
            <a:ext cx="914400" cy="914400"/>
          </a:xfrm>
          <a:prstGeom prst="rect">
            <a:avLst/>
          </a:prstGeom>
        </p:spPr>
      </p:pic>
    </p:spTree>
    <p:extLst>
      <p:ext uri="{BB962C8B-B14F-4D97-AF65-F5344CB8AC3E}">
        <p14:creationId xmlns:p14="http://schemas.microsoft.com/office/powerpoint/2010/main" val="350164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a:t>Estabilidad</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p:sp>
        <p:nvSpPr>
          <p:cNvPr id="6" name="CuadroTexto 5">
            <a:extLst>
              <a:ext uri="{FF2B5EF4-FFF2-40B4-BE49-F238E27FC236}">
                <a16:creationId xmlns:a16="http://schemas.microsoft.com/office/drawing/2014/main" id="{1FAA14E2-F47D-EB19-C218-5AE6A78B3114}"/>
              </a:ext>
            </a:extLst>
          </p:cNvPr>
          <p:cNvSpPr txBox="1"/>
          <p:nvPr/>
        </p:nvSpPr>
        <p:spPr>
          <a:xfrm>
            <a:off x="573931" y="2759311"/>
            <a:ext cx="7081737" cy="2308324"/>
          </a:xfrm>
          <a:prstGeom prst="rect">
            <a:avLst/>
          </a:prstGeom>
          <a:noFill/>
        </p:spPr>
        <p:txBody>
          <a:bodyPr wrap="square" rtlCol="0">
            <a:spAutoFit/>
          </a:bodyPr>
          <a:lstStyle/>
          <a:p>
            <a:r>
              <a:rPr lang="es-CO"/>
              <a:t>Criterio</a:t>
            </a:r>
            <a:r>
              <a:rPr lang="en-US"/>
              <a:t> Routh-Hurwitz</a:t>
            </a:r>
          </a:p>
          <a:p>
            <a:r>
              <a:rPr lang="es-CO"/>
              <a:t>El criterio de RH representa un método para determinar la localización de los ceros de un polinomio con coeficientes constantes reales con respecto a los semiplanos izquierdo y derecho del plano </a:t>
            </a:r>
            <a:r>
              <a:rPr lang="es-CO" u="sng"/>
              <a:t>s</a:t>
            </a:r>
            <a:r>
              <a:rPr lang="es-CO"/>
              <a:t>, sin obtener los ceros. Debido a que los programas para computadoras  para encontrar raíces pueden resolver los ceros de un polinomio con facilidad, el valor del criterio de R-H esta limitado a ecuaciones con por lo menos un parámetro desconocido.</a:t>
            </a:r>
          </a:p>
        </p:txBody>
      </p:sp>
    </p:spTree>
    <p:extLst>
      <p:ext uri="{BB962C8B-B14F-4D97-AF65-F5344CB8AC3E}">
        <p14:creationId xmlns:p14="http://schemas.microsoft.com/office/powerpoint/2010/main" val="172506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1032565" y="1126313"/>
            <a:ext cx="3008313" cy="1162050"/>
          </a:xfrm>
        </p:spPr>
        <p:txBody>
          <a:bodyPr/>
          <a:lstStyle/>
          <a:p>
            <a:r>
              <a:rPr lang="es-CO" b="1"/>
              <a:t>Estabilidad</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 6065 SISTEMAS DE CONTROL II</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98FADEF-6EB6-6B26-7E33-F84415419E68}"/>
                  </a:ext>
                </a:extLst>
              </p:cNvPr>
              <p:cNvSpPr txBox="1"/>
              <p:nvPr/>
            </p:nvSpPr>
            <p:spPr>
              <a:xfrm>
                <a:off x="2267744" y="3010710"/>
                <a:ext cx="4390369" cy="276999"/>
              </a:xfrm>
              <a:prstGeom prst="rect">
                <a:avLst/>
              </a:prstGeom>
              <a:noFill/>
            </p:spPr>
            <p:txBody>
              <a:bodyPr wrap="none" lIns="0" tIns="0" rIns="0" bIns="0" rtlCol="0">
                <a:spAutoFit/>
              </a:bodyPr>
              <a:lstStyle/>
              <a:p>
                <a14:m>
                  <m:oMath xmlns:m="http://schemas.openxmlformats.org/officeDocument/2006/math">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0" i="1" smtClean="0">
                            <a:latin typeface="Cambria Math" panose="02040503050406030204" pitchFamily="18" charset="0"/>
                          </a:rPr>
                          <m:t>𝑠</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𝑛</m:t>
                        </m:r>
                      </m:sub>
                    </m:sSub>
                    <m:sSup>
                      <m:sSupPr>
                        <m:ctrlPr>
                          <a:rPr lang="es-ES" b="0" i="1" smtClean="0">
                            <a:latin typeface="Cambria Math" panose="02040503050406030204" pitchFamily="18" charset="0"/>
                          </a:rPr>
                        </m:ctrlPr>
                      </m:sSupPr>
                      <m:e>
                        <m:r>
                          <a:rPr lang="es-ES" b="0" i="1" smtClean="0">
                            <a:latin typeface="Cambria Math" panose="02040503050406030204" pitchFamily="18" charset="0"/>
                          </a:rPr>
                          <m:t>𝑠</m:t>
                        </m:r>
                      </m:e>
                      <m:sup>
                        <m:r>
                          <a:rPr lang="es-ES" b="0" i="1" smtClean="0">
                            <a:latin typeface="Cambria Math" panose="02040503050406030204" pitchFamily="18" charset="0"/>
                          </a:rPr>
                          <m:t>𝑛</m:t>
                        </m:r>
                      </m:sup>
                    </m:sSup>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𝑛</m:t>
                        </m:r>
                        <m:r>
                          <a:rPr lang="es-ES" b="0" i="1" smtClean="0">
                            <a:latin typeface="Cambria Math" panose="02040503050406030204" pitchFamily="18" charset="0"/>
                          </a:rPr>
                          <m:t>−1</m:t>
                        </m:r>
                      </m:sub>
                    </m:sSub>
                    <m:sSup>
                      <m:sSupPr>
                        <m:ctrlPr>
                          <a:rPr lang="es-ES" i="1">
                            <a:latin typeface="Cambria Math" panose="02040503050406030204" pitchFamily="18" charset="0"/>
                          </a:rPr>
                        </m:ctrlPr>
                      </m:sSupPr>
                      <m:e>
                        <m:r>
                          <a:rPr lang="es-ES" i="1">
                            <a:latin typeface="Cambria Math" panose="02040503050406030204" pitchFamily="18" charset="0"/>
                          </a:rPr>
                          <m:t>𝑠</m:t>
                        </m:r>
                      </m:e>
                      <m:sup>
                        <m:r>
                          <a:rPr lang="es-ES" i="1">
                            <a:latin typeface="Cambria Math" panose="02040503050406030204" pitchFamily="18" charset="0"/>
                          </a:rPr>
                          <m:t>𝑛</m:t>
                        </m:r>
                        <m:r>
                          <a:rPr lang="es-ES" b="0" i="1" smtClean="0">
                            <a:latin typeface="Cambria Math" panose="02040503050406030204" pitchFamily="18" charset="0"/>
                          </a:rPr>
                          <m:t>−1</m:t>
                        </m:r>
                      </m:sup>
                    </m:sSup>
                  </m:oMath>
                </a14:m>
                <a:r>
                  <a:rPr lang="en-US" dirty="0"/>
                  <a:t>+</a:t>
                </a:r>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𝑛</m:t>
                        </m:r>
                        <m:r>
                          <a:rPr lang="es-ES" b="0" i="1" smtClean="0">
                            <a:latin typeface="Cambria Math" panose="02040503050406030204" pitchFamily="18" charset="0"/>
                          </a:rPr>
                          <m:t>−2</m:t>
                        </m:r>
                      </m:sub>
                    </m:sSub>
                    <m:sSup>
                      <m:sSupPr>
                        <m:ctrlPr>
                          <a:rPr lang="es-ES" i="1">
                            <a:latin typeface="Cambria Math" panose="02040503050406030204" pitchFamily="18" charset="0"/>
                          </a:rPr>
                        </m:ctrlPr>
                      </m:sSupPr>
                      <m:e>
                        <m:r>
                          <a:rPr lang="es-ES" i="1">
                            <a:latin typeface="Cambria Math" panose="02040503050406030204" pitchFamily="18" charset="0"/>
                          </a:rPr>
                          <m:t>𝑠</m:t>
                        </m:r>
                      </m:e>
                      <m:sup>
                        <m:r>
                          <a:rPr lang="es-ES" i="1">
                            <a:latin typeface="Cambria Math" panose="02040503050406030204" pitchFamily="18" charset="0"/>
                          </a:rPr>
                          <m:t>𝑛</m:t>
                        </m:r>
                        <m:r>
                          <a:rPr lang="es-ES" b="0" i="1" smtClean="0">
                            <a:latin typeface="Cambria Math" panose="02040503050406030204" pitchFamily="18" charset="0"/>
                          </a:rPr>
                          <m:t>−2</m:t>
                        </m:r>
                      </m:sup>
                    </m:sSup>
                  </m:oMath>
                </a14:m>
                <a:r>
                  <a:rPr lang="en-US" dirty="0"/>
                  <a:t>…</a:t>
                </a:r>
                <a:r>
                  <a:rPr lang="es-ES" dirty="0"/>
                  <a:t> </a:t>
                </a:r>
                <a14:m>
                  <m:oMath xmlns:m="http://schemas.openxmlformats.org/officeDocument/2006/math">
                    <m:r>
                      <a:rPr lang="es-ES" b="0" i="0"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b="0" i="1" smtClean="0">
                            <a:latin typeface="Cambria Math" panose="02040503050406030204" pitchFamily="18" charset="0"/>
                          </a:rPr>
                          <m:t>0</m:t>
                        </m:r>
                      </m:sub>
                    </m:sSub>
                    <m:sSup>
                      <m:sSupPr>
                        <m:ctrlPr>
                          <a:rPr lang="es-ES" i="1">
                            <a:latin typeface="Cambria Math" panose="02040503050406030204" pitchFamily="18" charset="0"/>
                          </a:rPr>
                        </m:ctrlPr>
                      </m:sSupPr>
                      <m:e>
                        <m:r>
                          <a:rPr lang="es-ES" i="1">
                            <a:latin typeface="Cambria Math" panose="02040503050406030204" pitchFamily="18" charset="0"/>
                          </a:rPr>
                          <m:t>𝑠</m:t>
                        </m:r>
                      </m:e>
                      <m:sup>
                        <m:r>
                          <a:rPr lang="es-ES" b="0" i="1" smtClean="0">
                            <a:latin typeface="Cambria Math" panose="02040503050406030204" pitchFamily="18" charset="0"/>
                          </a:rPr>
                          <m:t>0</m:t>
                        </m:r>
                      </m:sup>
                    </m:sSup>
                  </m:oMath>
                </a14:m>
                <a:endParaRPr lang="en-US" dirty="0"/>
              </a:p>
            </p:txBody>
          </p:sp>
        </mc:Choice>
        <mc:Fallback xmlns="">
          <p:sp>
            <p:nvSpPr>
              <p:cNvPr id="7" name="CuadroTexto 6">
                <a:extLst>
                  <a:ext uri="{FF2B5EF4-FFF2-40B4-BE49-F238E27FC236}">
                    <a16:creationId xmlns:a16="http://schemas.microsoft.com/office/drawing/2014/main" id="{198FADEF-6EB6-6B26-7E33-F84415419E68}"/>
                  </a:ext>
                </a:extLst>
              </p:cNvPr>
              <p:cNvSpPr txBox="1">
                <a:spLocks noRot="1" noChangeAspect="1" noMove="1" noResize="1" noEditPoints="1" noAdjustHandles="1" noChangeArrowheads="1" noChangeShapeType="1" noTextEdit="1"/>
              </p:cNvSpPr>
              <p:nvPr/>
            </p:nvSpPr>
            <p:spPr>
              <a:xfrm>
                <a:off x="2267744" y="3010710"/>
                <a:ext cx="4390369" cy="276999"/>
              </a:xfrm>
              <a:prstGeom prst="rect">
                <a:avLst/>
              </a:prstGeom>
              <a:blipFill>
                <a:blip r:embed="rId3"/>
                <a:stretch>
                  <a:fillRect l="-1806" t="-28889" r="-556" b="-51111"/>
                </a:stretch>
              </a:blipFill>
            </p:spPr>
            <p:txBody>
              <a:bodyPr/>
              <a:lstStyle/>
              <a:p>
                <a:r>
                  <a:rPr lang="en-US">
                    <a:noFill/>
                  </a:rPr>
                  <a:t> </a:t>
                </a:r>
              </a:p>
            </p:txBody>
          </p:sp>
        </mc:Fallback>
      </mc:AlternateContent>
      <p:sp>
        <p:nvSpPr>
          <p:cNvPr id="8" name="CuadroTexto 7">
            <a:extLst>
              <a:ext uri="{FF2B5EF4-FFF2-40B4-BE49-F238E27FC236}">
                <a16:creationId xmlns:a16="http://schemas.microsoft.com/office/drawing/2014/main" id="{F8EFB394-2C54-B48E-333C-BC0F74DCB61C}"/>
              </a:ext>
            </a:extLst>
          </p:cNvPr>
          <p:cNvSpPr txBox="1"/>
          <p:nvPr/>
        </p:nvSpPr>
        <p:spPr>
          <a:xfrm>
            <a:off x="1128409" y="3657600"/>
            <a:ext cx="7227651" cy="1200329"/>
          </a:xfrm>
          <a:prstGeom prst="rect">
            <a:avLst/>
          </a:prstGeom>
          <a:noFill/>
        </p:spPr>
        <p:txBody>
          <a:bodyPr wrap="square" rtlCol="0">
            <a:spAutoFit/>
          </a:bodyPr>
          <a:lstStyle/>
          <a:p>
            <a:r>
              <a:rPr lang="es-ES"/>
              <a:t>Paso 1</a:t>
            </a:r>
          </a:p>
          <a:p>
            <a:r>
              <a:rPr lang="es-ES"/>
              <a:t>Arreglar los coeficientes de la ecuación en dos renglones, el primer renglón consiste del primero, tercero, quinto, </a:t>
            </a:r>
            <a:r>
              <a:rPr lang="es-ES" err="1"/>
              <a:t>etc</a:t>
            </a:r>
            <a:r>
              <a:rPr lang="es-ES"/>
              <a:t> coeficiente y el segundo renglón consisten del segundo, cuarto, sexto, </a:t>
            </a:r>
            <a:r>
              <a:rPr lang="es-ES" err="1"/>
              <a:t>etc</a:t>
            </a:r>
            <a:r>
              <a:rPr lang="es-ES"/>
              <a:t> coeficientes.</a:t>
            </a:r>
            <a:endParaRPr lang="en-US"/>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78B273B5-F454-AAF2-6F23-2BD99EE5D818}"/>
                  </a:ext>
                </a:extLst>
              </p:cNvPr>
              <p:cNvSpPr txBox="1"/>
              <p:nvPr/>
            </p:nvSpPr>
            <p:spPr>
              <a:xfrm>
                <a:off x="3279106" y="5185836"/>
                <a:ext cx="2462213" cy="4626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en-US" i="1" smtClean="0">
                              <a:latin typeface="Cambria Math" panose="02040503050406030204" pitchFamily="18" charset="0"/>
                            </a:rPr>
                          </m:ctrlPr>
                        </m:mPr>
                        <m:mr>
                          <m:e>
                            <m:sSub>
                              <m:sSubPr>
                                <m:ctrlPr>
                                  <a:rPr lang="es-ES" b="0" i="1" smtClean="0">
                                    <a:latin typeface="Cambria Math" panose="02040503050406030204" pitchFamily="18" charset="0"/>
                                  </a:rPr>
                                </m:ctrlPr>
                              </m:sSubPr>
                              <m:e>
                                <m:r>
                                  <m:rPr>
                                    <m:brk m:alnAt="7"/>
                                  </m:rPr>
                                  <a:rPr lang="es-ES" b="0" i="1" smtClean="0">
                                    <a:latin typeface="Cambria Math" panose="02040503050406030204" pitchFamily="18" charset="0"/>
                                  </a:rPr>
                                  <m:t>𝑎</m:t>
                                </m:r>
                              </m:e>
                              <m:sub>
                                <m:r>
                                  <m:rPr>
                                    <m:brk m:alnAt="7"/>
                                  </m:rPr>
                                  <a:rPr lang="es-ES" b="0" i="1" smtClean="0">
                                    <a:latin typeface="Cambria Math" panose="02040503050406030204" pitchFamily="18" charset="0"/>
                                  </a:rPr>
                                  <m:t>𝑛</m:t>
                                </m:r>
                              </m:sub>
                            </m:sSub>
                          </m:e>
                          <m:e>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𝑛</m:t>
                                </m:r>
                                <m:r>
                                  <a:rPr lang="es-ES" b="0" i="1" smtClean="0">
                                    <a:latin typeface="Cambria Math" panose="02040503050406030204" pitchFamily="18" charset="0"/>
                                  </a:rPr>
                                  <m:t>−2</m:t>
                                </m:r>
                              </m:sub>
                            </m:sSub>
                          </m:e>
                          <m:e>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𝑛</m:t>
                                </m:r>
                                <m:r>
                                  <a:rPr lang="es-ES" b="0" i="1" smtClean="0">
                                    <a:latin typeface="Cambria Math" panose="02040503050406030204" pitchFamily="18" charset="0"/>
                                  </a:rPr>
                                  <m:t>−4 </m:t>
                                </m:r>
                              </m:sub>
                            </m:sSub>
                            <m:r>
                              <a:rPr lang="es-ES" b="0" i="1" smtClean="0">
                                <a:latin typeface="Cambria Math" panose="02040503050406030204" pitchFamily="18" charset="0"/>
                              </a:rPr>
                              <m:t>⋯</m:t>
                            </m:r>
                          </m:e>
                        </m:mr>
                        <m:m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𝑛</m:t>
                                </m:r>
                                <m:r>
                                  <a:rPr lang="es-ES" b="0" i="1" smtClean="0">
                                    <a:latin typeface="Cambria Math" panose="02040503050406030204" pitchFamily="18" charset="0"/>
                                  </a:rPr>
                                  <m:t>−1</m:t>
                                </m:r>
                              </m:sub>
                            </m:sSub>
                          </m:e>
                          <m:e>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𝑛</m:t>
                                </m:r>
                                <m:r>
                                  <a:rPr lang="es-ES" b="0" i="1" smtClean="0">
                                    <a:latin typeface="Cambria Math" panose="02040503050406030204" pitchFamily="18" charset="0"/>
                                  </a:rPr>
                                  <m:t>−3</m:t>
                                </m:r>
                              </m:sub>
                            </m:sSub>
                          </m:e>
                          <m:e>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𝑛</m:t>
                                </m:r>
                                <m:r>
                                  <a:rPr lang="es-ES" b="0" i="1" smtClean="0">
                                    <a:latin typeface="Cambria Math" panose="02040503050406030204" pitchFamily="18" charset="0"/>
                                  </a:rPr>
                                  <m:t>−5</m:t>
                                </m:r>
                              </m:sub>
                            </m:sSub>
                            <m:r>
                              <a:rPr lang="es-ES" b="0" i="1" smtClean="0">
                                <a:latin typeface="Cambria Math" panose="02040503050406030204" pitchFamily="18" charset="0"/>
                              </a:rPr>
                              <m:t> ⋯</m:t>
                            </m:r>
                          </m:e>
                        </m:mr>
                      </m:m>
                    </m:oMath>
                  </m:oMathPara>
                </a14:m>
                <a:endParaRPr lang="en-US"/>
              </a:p>
            </p:txBody>
          </p:sp>
        </mc:Choice>
        <mc:Fallback xmlns="">
          <p:sp>
            <p:nvSpPr>
              <p:cNvPr id="9" name="CuadroTexto 8">
                <a:extLst>
                  <a:ext uri="{FF2B5EF4-FFF2-40B4-BE49-F238E27FC236}">
                    <a16:creationId xmlns:a16="http://schemas.microsoft.com/office/drawing/2014/main" id="{78B273B5-F454-AAF2-6F23-2BD99EE5D818}"/>
                  </a:ext>
                </a:extLst>
              </p:cNvPr>
              <p:cNvSpPr txBox="1">
                <a:spLocks noRot="1" noChangeAspect="1" noMove="1" noResize="1" noEditPoints="1" noAdjustHandles="1" noChangeArrowheads="1" noChangeShapeType="1" noTextEdit="1"/>
              </p:cNvSpPr>
              <p:nvPr/>
            </p:nvSpPr>
            <p:spPr>
              <a:xfrm>
                <a:off x="3279106" y="5185836"/>
                <a:ext cx="2462213" cy="46269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837326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Props1.xml><?xml version="1.0" encoding="utf-8"?>
<ds:datastoreItem xmlns:ds="http://schemas.openxmlformats.org/officeDocument/2006/customXml" ds:itemID="{025820C3-FD82-4EFC-BF14-EAF1F9613F52}">
  <ds:schemaRefs>
    <ds:schemaRef ds:uri="669280c1-d17e-4d1d-bd7f-b4f14cc6bf1d"/>
    <ds:schemaRef ds:uri="bdc56f61-abc0-4f7e-bfec-a93ccd1ae8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8623C8-32E1-48B0-9F0A-13F2E9582B7E}">
  <ds:schemaRefs>
    <ds:schemaRef ds:uri="http://schemas.microsoft.com/sharepoint/v3/contenttype/forms"/>
  </ds:schemaRefs>
</ds:datastoreItem>
</file>

<file path=customXml/itemProps3.xml><?xml version="1.0" encoding="utf-8"?>
<ds:datastoreItem xmlns:ds="http://schemas.openxmlformats.org/officeDocument/2006/customXml" ds:itemID="{0825853C-1B27-4995-A583-4D39F900BB7F}">
  <ds:schemaRefs>
    <ds:schemaRef ds:uri="669280c1-d17e-4d1d-bd7f-b4f14cc6bf1d"/>
    <ds:schemaRef ds:uri="bdc56f61-abc0-4f7e-bfec-a93ccd1ae8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316</TotalTime>
  <Words>1315</Words>
  <Application>Microsoft Office PowerPoint</Application>
  <PresentationFormat>Letter Paper (8.5x11 in)</PresentationFormat>
  <Paragraphs>202</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Tema de Office</vt:lpstr>
      <vt:lpstr>1</vt:lpstr>
      <vt:lpstr>2</vt:lpstr>
      <vt:lpstr>OBJETIVO</vt:lpstr>
      <vt:lpstr>Estabilidad</vt:lpstr>
      <vt:lpstr>Estabilidad</vt:lpstr>
      <vt:lpstr>Estabilidad</vt:lpstr>
      <vt:lpstr>Estabilidad</vt:lpstr>
      <vt:lpstr>Estabilidad</vt:lpstr>
      <vt:lpstr>Estabilidad</vt:lpstr>
      <vt:lpstr>Estabilidad</vt:lpstr>
      <vt:lpstr>Ejercicio Estabilidad</vt:lpstr>
      <vt:lpstr>Estabilidad de sistemas en tiempo discreto.</vt:lpstr>
      <vt:lpstr>Estabilidad de sistemas en tiempo discreto. Ubique las raíces en el plano Z. Determine cual es estable, inestable, marginalmente estable.</vt:lpstr>
      <vt:lpstr>Estabilidad de sistemas en tiempo discreto. Ejemplo Criterio de JURY</vt:lpstr>
      <vt:lpstr>Estabilidad de sistemas en tiempo discreto. Ejemplo Criterio de JURY</vt:lpstr>
      <vt:lpstr>Estabilidad de sistemas en tiempo discreto. Pruebas de estabilidad directa </vt:lpstr>
      <vt:lpstr>Estabilidad de sistemas en tiempo discreto. Actividad Pruebas de estabilidad directa </vt:lpstr>
      <vt:lpstr>Estabilidad de sistemas en tiempo discreto. Mediante pruebas de estabilidad directa </vt:lpstr>
      <vt:lpstr>Estabilidad de sistemas en tiempo discreto. Mediante pruebas de estabilidad directa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4</cp:revision>
  <dcterms:created xsi:type="dcterms:W3CDTF">2008-03-11T21:51:34Z</dcterms:created>
  <dcterms:modified xsi:type="dcterms:W3CDTF">2024-11-13T01:26:08Z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