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8"/>
  </p:notesMasterIdLst>
  <p:handoutMasterIdLst>
    <p:handoutMasterId r:id="rId29"/>
  </p:handoutMasterIdLst>
  <p:sldIdLst>
    <p:sldId id="256" r:id="rId5"/>
    <p:sldId id="275" r:id="rId6"/>
    <p:sldId id="279" r:id="rId7"/>
    <p:sldId id="280" r:id="rId8"/>
    <p:sldId id="281" r:id="rId9"/>
    <p:sldId id="282" r:id="rId10"/>
    <p:sldId id="283" r:id="rId11"/>
    <p:sldId id="284" r:id="rId12"/>
    <p:sldId id="285" r:id="rId13"/>
    <p:sldId id="286" r:id="rId14"/>
    <p:sldId id="287" r:id="rId15"/>
    <p:sldId id="288" r:id="rId16"/>
    <p:sldId id="289" r:id="rId17"/>
    <p:sldId id="278" r:id="rId18"/>
    <p:sldId id="290" r:id="rId19"/>
    <p:sldId id="291" r:id="rId20"/>
    <p:sldId id="292" r:id="rId21"/>
    <p:sldId id="293" r:id="rId22"/>
    <p:sldId id="294" r:id="rId23"/>
    <p:sldId id="295" r:id="rId24"/>
    <p:sldId id="296" r:id="rId25"/>
    <p:sldId id="297" r:id="rId26"/>
    <p:sldId id="298" r:id="rId27"/>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75"/>
            <p14:sldId id="279"/>
            <p14:sldId id="280"/>
            <p14:sldId id="281"/>
            <p14:sldId id="282"/>
            <p14:sldId id="283"/>
            <p14:sldId id="284"/>
            <p14:sldId id="285"/>
            <p14:sldId id="286"/>
            <p14:sldId id="287"/>
            <p14:sldId id="288"/>
            <p14:sldId id="289"/>
            <p14:sldId id="278"/>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3958F-543C-4197-9585-89DAC358F018}" v="531" dt="2024-11-12T20:18:53.46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4" y="40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EJANDRO RODRIGUEZ GOMEZ" userId="S::darodriguezgo@itc.edu.co::1e2337d8-8fab-437d-a653-fa453b036901" providerId="AD" clId="Web-{D90E1622-6F7F-56DD-85EE-6A7C3FEF8F51}"/>
    <pc:docChg chg="modSld">
      <pc:chgData name="DIEGO ALEJANDRO RODRIGUEZ GOMEZ" userId="S::darodriguezgo@itc.edu.co::1e2337d8-8fab-437d-a653-fa453b036901" providerId="AD" clId="Web-{D90E1622-6F7F-56DD-85EE-6A7C3FEF8F51}" dt="2024-11-06T00:23:04.843" v="0"/>
      <pc:docMkLst>
        <pc:docMk/>
      </pc:docMkLst>
      <pc:sldChg chg="modSp">
        <pc:chgData name="DIEGO ALEJANDRO RODRIGUEZ GOMEZ" userId="S::darodriguezgo@itc.edu.co::1e2337d8-8fab-437d-a653-fa453b036901" providerId="AD" clId="Web-{D90E1622-6F7F-56DD-85EE-6A7C3FEF8F51}" dt="2024-11-06T00:23:04.843" v="0"/>
        <pc:sldMkLst>
          <pc:docMk/>
          <pc:sldMk cId="843580949" sldId="288"/>
        </pc:sldMkLst>
        <pc:graphicFrameChg chg="modGraphic">
          <ac:chgData name="DIEGO ALEJANDRO RODRIGUEZ GOMEZ" userId="S::darodriguezgo@itc.edu.co::1e2337d8-8fab-437d-a653-fa453b036901" providerId="AD" clId="Web-{D90E1622-6F7F-56DD-85EE-6A7C3FEF8F51}" dt="2024-11-06T00:23:04.843" v="0"/>
          <ac:graphicFrameMkLst>
            <pc:docMk/>
            <pc:sldMk cId="843580949" sldId="288"/>
            <ac:graphicFrameMk id="3" creationId="{1536AA83-E38E-A2DC-C706-1B4B77CADDFE}"/>
          </ac:graphicFrameMkLst>
        </pc:graphicFrameChg>
      </pc:sldChg>
    </pc:docChg>
  </pc:docChgLst>
  <pc:docChgLst>
    <pc:chgData name="JHEYSON FABIAN VILLAVISAN BUITRAGO" userId="e5ced5c2-d787-455d-b115-4f08a699b8c8" providerId="ADAL" clId="{5589F596-EE76-42B5-8430-0657D89CEE6B}"/>
    <pc:docChg chg="undo custSel addSld delSld modSld sldOrd modSection">
      <pc:chgData name="JHEYSON FABIAN VILLAVISAN BUITRAGO" userId="e5ced5c2-d787-455d-b115-4f08a699b8c8" providerId="ADAL" clId="{5589F596-EE76-42B5-8430-0657D89CEE6B}" dt="2023-08-29T20:01:25.262" v="1286" actId="20577"/>
      <pc:docMkLst>
        <pc:docMk/>
      </pc:docMkLst>
      <pc:sldChg chg="modSp mod">
        <pc:chgData name="JHEYSON FABIAN VILLAVISAN BUITRAGO" userId="e5ced5c2-d787-455d-b115-4f08a699b8c8" providerId="ADAL" clId="{5589F596-EE76-42B5-8430-0657D89CEE6B}" dt="2023-08-29T18:21:55.313" v="8" actId="13926"/>
        <pc:sldMkLst>
          <pc:docMk/>
          <pc:sldMk cId="2505371292" sldId="270"/>
        </pc:sldMkLst>
        <pc:graphicFrameChg chg="modGraphic">
          <ac:chgData name="JHEYSON FABIAN VILLAVISAN BUITRAGO" userId="e5ced5c2-d787-455d-b115-4f08a699b8c8" providerId="ADAL" clId="{5589F596-EE76-42B5-8430-0657D89CEE6B}" dt="2023-08-29T18:21:55.313" v="8" actId="13926"/>
          <ac:graphicFrameMkLst>
            <pc:docMk/>
            <pc:sldMk cId="2505371292" sldId="270"/>
            <ac:graphicFrameMk id="6" creationId="{133EF18E-2D8B-DFE6-6A74-265F84B75655}"/>
          </ac:graphicFrameMkLst>
        </pc:graphicFrameChg>
      </pc:sldChg>
      <pc:sldChg chg="modSp mod">
        <pc:chgData name="JHEYSON FABIAN VILLAVISAN BUITRAGO" userId="e5ced5c2-d787-455d-b115-4f08a699b8c8" providerId="ADAL" clId="{5589F596-EE76-42B5-8430-0657D89CEE6B}" dt="2023-08-29T18:23:03.579" v="44" actId="20577"/>
        <pc:sldMkLst>
          <pc:docMk/>
          <pc:sldMk cId="3709177429" sldId="274"/>
        </pc:sldMkLst>
        <pc:spChg chg="mod">
          <ac:chgData name="JHEYSON FABIAN VILLAVISAN BUITRAGO" userId="e5ced5c2-d787-455d-b115-4f08a699b8c8" providerId="ADAL" clId="{5589F596-EE76-42B5-8430-0657D89CEE6B}" dt="2023-08-29T18:23:03.579" v="44" actId="20577"/>
          <ac:spMkLst>
            <pc:docMk/>
            <pc:sldMk cId="3709177429" sldId="274"/>
            <ac:spMk id="16" creationId="{61C30305-C78C-F687-635F-1E0E3726D49F}"/>
          </ac:spMkLst>
        </pc:spChg>
      </pc:sldChg>
      <pc:sldChg chg="modSp mod">
        <pc:chgData name="JHEYSON FABIAN VILLAVISAN BUITRAGO" userId="e5ced5c2-d787-455d-b115-4f08a699b8c8" providerId="ADAL" clId="{5589F596-EE76-42B5-8430-0657D89CEE6B}" dt="2023-08-29T18:39:28.298" v="368" actId="20577"/>
        <pc:sldMkLst>
          <pc:docMk/>
          <pc:sldMk cId="1450893007" sldId="275"/>
        </pc:sldMkLst>
        <pc:spChg chg="mod">
          <ac:chgData name="JHEYSON FABIAN VILLAVISAN BUITRAGO" userId="e5ced5c2-d787-455d-b115-4f08a699b8c8" providerId="ADAL" clId="{5589F596-EE76-42B5-8430-0657D89CEE6B}" dt="2023-08-29T18:39:28.298" v="368" actId="20577"/>
          <ac:spMkLst>
            <pc:docMk/>
            <pc:sldMk cId="1450893007" sldId="275"/>
            <ac:spMk id="4" creationId="{2C7E43D4-8286-4BEE-907B-3A35AE701C90}"/>
          </ac:spMkLst>
        </pc:spChg>
      </pc:sldChg>
      <pc:sldChg chg="modSp mod">
        <pc:chgData name="JHEYSON FABIAN VILLAVISAN BUITRAGO" userId="e5ced5c2-d787-455d-b115-4f08a699b8c8" providerId="ADAL" clId="{5589F596-EE76-42B5-8430-0657D89CEE6B}" dt="2023-08-29T18:27:27.609" v="95" actId="1076"/>
        <pc:sldMkLst>
          <pc:docMk/>
          <pc:sldMk cId="1337945214" sldId="276"/>
        </pc:sldMkLst>
        <pc:spChg chg="mod">
          <ac:chgData name="JHEYSON FABIAN VILLAVISAN BUITRAGO" userId="e5ced5c2-d787-455d-b115-4f08a699b8c8" providerId="ADAL" clId="{5589F596-EE76-42B5-8430-0657D89CEE6B}" dt="2023-08-29T18:27:27.609" v="95" actId="1076"/>
          <ac:spMkLst>
            <pc:docMk/>
            <pc:sldMk cId="1337945214" sldId="276"/>
            <ac:spMk id="2" creationId="{8B0794F0-6500-1A1C-3C13-CAFA1EE7248A}"/>
          </ac:spMkLst>
        </pc:spChg>
        <pc:spChg chg="mod">
          <ac:chgData name="JHEYSON FABIAN VILLAVISAN BUITRAGO" userId="e5ced5c2-d787-455d-b115-4f08a699b8c8" providerId="ADAL" clId="{5589F596-EE76-42B5-8430-0657D89CEE6B}" dt="2023-08-29T18:23:23.829" v="71" actId="20577"/>
          <ac:spMkLst>
            <pc:docMk/>
            <pc:sldMk cId="1337945214" sldId="276"/>
            <ac:spMk id="16" creationId="{61C30305-C78C-F687-635F-1E0E3726D49F}"/>
          </ac:spMkLst>
        </pc:spChg>
      </pc:sldChg>
      <pc:sldChg chg="delSp modSp mod">
        <pc:chgData name="JHEYSON FABIAN VILLAVISAN BUITRAGO" userId="e5ced5c2-d787-455d-b115-4f08a699b8c8" providerId="ADAL" clId="{5589F596-EE76-42B5-8430-0657D89CEE6B}" dt="2023-08-29T18:40:47.197" v="429" actId="20577"/>
        <pc:sldMkLst>
          <pc:docMk/>
          <pc:sldMk cId="3289317891" sldId="277"/>
        </pc:sldMkLst>
        <pc:spChg chg="mod">
          <ac:chgData name="JHEYSON FABIAN VILLAVISAN BUITRAGO" userId="e5ced5c2-d787-455d-b115-4f08a699b8c8" providerId="ADAL" clId="{5589F596-EE76-42B5-8430-0657D89CEE6B}" dt="2023-08-29T18:40:47.197" v="429" actId="20577"/>
          <ac:spMkLst>
            <pc:docMk/>
            <pc:sldMk cId="3289317891" sldId="277"/>
            <ac:spMk id="2" creationId="{8B0794F0-6500-1A1C-3C13-CAFA1EE7248A}"/>
          </ac:spMkLst>
        </pc:spChg>
        <pc:spChg chg="del mod">
          <ac:chgData name="JHEYSON FABIAN VILLAVISAN BUITRAGO" userId="e5ced5c2-d787-455d-b115-4f08a699b8c8" providerId="ADAL" clId="{5589F596-EE76-42B5-8430-0657D89CEE6B}" dt="2023-08-29T18:34:53.789" v="202" actId="478"/>
          <ac:spMkLst>
            <pc:docMk/>
            <pc:sldMk cId="3289317891" sldId="277"/>
            <ac:spMk id="3" creationId="{8F12B499-633C-01E3-DA9C-F461A36C3BC5}"/>
          </ac:spMkLst>
        </pc:spChg>
        <pc:spChg chg="del">
          <ac:chgData name="JHEYSON FABIAN VILLAVISAN BUITRAGO" userId="e5ced5c2-d787-455d-b115-4f08a699b8c8" providerId="ADAL" clId="{5589F596-EE76-42B5-8430-0657D89CEE6B}" dt="2023-08-29T18:34:56.017" v="203" actId="478"/>
          <ac:spMkLst>
            <pc:docMk/>
            <pc:sldMk cId="3289317891" sldId="277"/>
            <ac:spMk id="7" creationId="{8F88D0EC-F6BD-391C-B4EB-796E3ABF1D36}"/>
          </ac:spMkLst>
        </pc:spChg>
      </pc:sldChg>
      <pc:sldChg chg="del">
        <pc:chgData name="JHEYSON FABIAN VILLAVISAN BUITRAGO" userId="e5ced5c2-d787-455d-b115-4f08a699b8c8" providerId="ADAL" clId="{5589F596-EE76-42B5-8430-0657D89CEE6B}" dt="2023-08-29T18:27:52.358" v="96" actId="47"/>
        <pc:sldMkLst>
          <pc:docMk/>
          <pc:sldMk cId="1004471054" sldId="278"/>
        </pc:sldMkLst>
      </pc:sldChg>
      <pc:sldChg chg="modSp add mod">
        <pc:chgData name="JHEYSON FABIAN VILLAVISAN BUITRAGO" userId="e5ced5c2-d787-455d-b115-4f08a699b8c8" providerId="ADAL" clId="{5589F596-EE76-42B5-8430-0657D89CEE6B}" dt="2023-08-29T18:44:24.479" v="605" actId="20577"/>
        <pc:sldMkLst>
          <pc:docMk/>
          <pc:sldMk cId="1782819992" sldId="278"/>
        </pc:sldMkLst>
        <pc:spChg chg="mod">
          <ac:chgData name="JHEYSON FABIAN VILLAVISAN BUITRAGO" userId="e5ced5c2-d787-455d-b115-4f08a699b8c8" providerId="ADAL" clId="{5589F596-EE76-42B5-8430-0657D89CEE6B}" dt="2023-08-29T18:44:24.479" v="605" actId="20577"/>
          <ac:spMkLst>
            <pc:docMk/>
            <pc:sldMk cId="1782819992" sldId="278"/>
            <ac:spMk id="2" creationId="{8B0794F0-6500-1A1C-3C13-CAFA1EE7248A}"/>
          </ac:spMkLst>
        </pc:spChg>
        <pc:spChg chg="mod">
          <ac:chgData name="JHEYSON FABIAN VILLAVISAN BUITRAGO" userId="e5ced5c2-d787-455d-b115-4f08a699b8c8" providerId="ADAL" clId="{5589F596-EE76-42B5-8430-0657D89CEE6B}" dt="2023-08-29T18:41:44.567" v="432" actId="20577"/>
          <ac:spMkLst>
            <pc:docMk/>
            <pc:sldMk cId="1782819992" sldId="278"/>
            <ac:spMk id="10" creationId="{AF4E183E-A171-4923-A99E-D149888CEC37}"/>
          </ac:spMkLst>
        </pc:spChg>
        <pc:spChg chg="mod">
          <ac:chgData name="JHEYSON FABIAN VILLAVISAN BUITRAGO" userId="e5ced5c2-d787-455d-b115-4f08a699b8c8" providerId="ADAL" clId="{5589F596-EE76-42B5-8430-0657D89CEE6B}" dt="2023-08-29T18:41:57.348" v="463" actId="20577"/>
          <ac:spMkLst>
            <pc:docMk/>
            <pc:sldMk cId="1782819992" sldId="278"/>
            <ac:spMk id="16" creationId="{61C30305-C78C-F687-635F-1E0E3726D49F}"/>
          </ac:spMkLst>
        </pc:spChg>
      </pc:sldChg>
      <pc:sldChg chg="del">
        <pc:chgData name="JHEYSON FABIAN VILLAVISAN BUITRAGO" userId="e5ced5c2-d787-455d-b115-4f08a699b8c8" providerId="ADAL" clId="{5589F596-EE76-42B5-8430-0657D89CEE6B}" dt="2023-08-29T18:27:52.358" v="96" actId="47"/>
        <pc:sldMkLst>
          <pc:docMk/>
          <pc:sldMk cId="1384271638" sldId="279"/>
        </pc:sldMkLst>
      </pc:sldChg>
      <pc:sldChg chg="addSp modSp add mod modNotesTx">
        <pc:chgData name="JHEYSON FABIAN VILLAVISAN BUITRAGO" userId="e5ced5c2-d787-455d-b115-4f08a699b8c8" providerId="ADAL" clId="{5589F596-EE76-42B5-8430-0657D89CEE6B}" dt="2023-08-29T19:59:23.190" v="1217"/>
        <pc:sldMkLst>
          <pc:docMk/>
          <pc:sldMk cId="2152738375" sldId="279"/>
        </pc:sldMkLst>
        <pc:spChg chg="mod">
          <ac:chgData name="JHEYSON FABIAN VILLAVISAN BUITRAGO" userId="e5ced5c2-d787-455d-b115-4f08a699b8c8" providerId="ADAL" clId="{5589F596-EE76-42B5-8430-0657D89CEE6B}" dt="2023-08-29T19:05:15.858" v="829" actId="20577"/>
          <ac:spMkLst>
            <pc:docMk/>
            <pc:sldMk cId="2152738375" sldId="279"/>
            <ac:spMk id="2" creationId="{8B0794F0-6500-1A1C-3C13-CAFA1EE7248A}"/>
          </ac:spMkLst>
        </pc:spChg>
        <pc:spChg chg="add mod">
          <ac:chgData name="JHEYSON FABIAN VILLAVISAN BUITRAGO" userId="e5ced5c2-d787-455d-b115-4f08a699b8c8" providerId="ADAL" clId="{5589F596-EE76-42B5-8430-0657D89CEE6B}" dt="2023-08-29T19:44:11.763" v="979" actId="20577"/>
          <ac:spMkLst>
            <pc:docMk/>
            <pc:sldMk cId="2152738375" sldId="279"/>
            <ac:spMk id="3" creationId="{D3122CE0-C1CE-A049-9176-7F64B424B087}"/>
          </ac:spMkLst>
        </pc:spChg>
        <pc:spChg chg="add mod">
          <ac:chgData name="JHEYSON FABIAN VILLAVISAN BUITRAGO" userId="e5ced5c2-d787-455d-b115-4f08a699b8c8" providerId="ADAL" clId="{5589F596-EE76-42B5-8430-0657D89CEE6B}" dt="2023-08-29T19:46:18.922" v="1091" actId="20577"/>
          <ac:spMkLst>
            <pc:docMk/>
            <pc:sldMk cId="2152738375" sldId="279"/>
            <ac:spMk id="4" creationId="{156D4460-BDB7-C14D-E9C4-A3AB5A3A03FB}"/>
          </ac:spMkLst>
        </pc:spChg>
        <pc:spChg chg="mod">
          <ac:chgData name="JHEYSON FABIAN VILLAVISAN BUITRAGO" userId="e5ced5c2-d787-455d-b115-4f08a699b8c8" providerId="ADAL" clId="{5589F596-EE76-42B5-8430-0657D89CEE6B}" dt="2023-08-29T19:46:34.068" v="1094" actId="20577"/>
          <ac:spMkLst>
            <pc:docMk/>
            <pc:sldMk cId="2152738375" sldId="279"/>
            <ac:spMk id="10" creationId="{AF4E183E-A171-4923-A99E-D149888CEC37}"/>
          </ac:spMkLst>
        </pc:spChg>
      </pc:sldChg>
      <pc:sldChg chg="del">
        <pc:chgData name="JHEYSON FABIAN VILLAVISAN BUITRAGO" userId="e5ced5c2-d787-455d-b115-4f08a699b8c8" providerId="ADAL" clId="{5589F596-EE76-42B5-8430-0657D89CEE6B}" dt="2023-08-29T18:27:52.358" v="96" actId="47"/>
        <pc:sldMkLst>
          <pc:docMk/>
          <pc:sldMk cId="347121198" sldId="280"/>
        </pc:sldMkLst>
      </pc:sldChg>
      <pc:sldChg chg="addSp modSp add mod ord modNotes modNotesTx">
        <pc:chgData name="JHEYSON FABIAN VILLAVISAN BUITRAGO" userId="e5ced5c2-d787-455d-b115-4f08a699b8c8" providerId="ADAL" clId="{5589F596-EE76-42B5-8430-0657D89CEE6B}" dt="2023-08-29T19:43:12.330" v="949" actId="20577"/>
        <pc:sldMkLst>
          <pc:docMk/>
          <pc:sldMk cId="4032729821" sldId="280"/>
        </pc:sldMkLst>
        <pc:spChg chg="add mod">
          <ac:chgData name="JHEYSON FABIAN VILLAVISAN BUITRAGO" userId="e5ced5c2-d787-455d-b115-4f08a699b8c8" providerId="ADAL" clId="{5589F596-EE76-42B5-8430-0657D89CEE6B}" dt="2023-08-29T19:43:06.297" v="943" actId="20577"/>
          <ac:spMkLst>
            <pc:docMk/>
            <pc:sldMk cId="4032729821" sldId="280"/>
            <ac:spMk id="7" creationId="{B9C24C51-E58F-FCCB-978A-B868D5F7727F}"/>
          </ac:spMkLst>
        </pc:spChg>
        <pc:spChg chg="add mod">
          <ac:chgData name="JHEYSON FABIAN VILLAVISAN BUITRAGO" userId="e5ced5c2-d787-455d-b115-4f08a699b8c8" providerId="ADAL" clId="{5589F596-EE76-42B5-8430-0657D89CEE6B}" dt="2023-08-29T19:43:10.164" v="946" actId="20577"/>
          <ac:spMkLst>
            <pc:docMk/>
            <pc:sldMk cId="4032729821" sldId="280"/>
            <ac:spMk id="8" creationId="{3760885B-1F3D-999D-41B8-BB830B3E13D2}"/>
          </ac:spMkLst>
        </pc:spChg>
        <pc:spChg chg="add mod">
          <ac:chgData name="JHEYSON FABIAN VILLAVISAN BUITRAGO" userId="e5ced5c2-d787-455d-b115-4f08a699b8c8" providerId="ADAL" clId="{5589F596-EE76-42B5-8430-0657D89CEE6B}" dt="2023-08-29T19:43:12.330" v="949" actId="20577"/>
          <ac:spMkLst>
            <pc:docMk/>
            <pc:sldMk cId="4032729821" sldId="280"/>
            <ac:spMk id="9" creationId="{8D3451ED-0988-6CC8-0D04-59E55FE851F0}"/>
          </ac:spMkLst>
        </pc:spChg>
        <pc:spChg chg="mod">
          <ac:chgData name="JHEYSON FABIAN VILLAVISAN BUITRAGO" userId="e5ced5c2-d787-455d-b115-4f08a699b8c8" providerId="ADAL" clId="{5589F596-EE76-42B5-8430-0657D89CEE6B}" dt="2023-08-29T18:52:56.167" v="786" actId="20577"/>
          <ac:spMkLst>
            <pc:docMk/>
            <pc:sldMk cId="4032729821" sldId="280"/>
            <ac:spMk id="10" creationId="{AF4E183E-A171-4923-A99E-D149888CEC37}"/>
          </ac:spMkLst>
        </pc:spChg>
        <pc:spChg chg="mod">
          <ac:chgData name="JHEYSON FABIAN VILLAVISAN BUITRAGO" userId="e5ced5c2-d787-455d-b115-4f08a699b8c8" providerId="ADAL" clId="{5589F596-EE76-42B5-8430-0657D89CEE6B}" dt="2023-08-29T18:52:46.272" v="784" actId="20577"/>
          <ac:spMkLst>
            <pc:docMk/>
            <pc:sldMk cId="4032729821" sldId="280"/>
            <ac:spMk id="16" creationId="{61C30305-C78C-F687-635F-1E0E3726D49F}"/>
          </ac:spMkLst>
        </pc:spChg>
        <pc:picChg chg="add mod">
          <ac:chgData name="JHEYSON FABIAN VILLAVISAN BUITRAGO" userId="e5ced5c2-d787-455d-b115-4f08a699b8c8" providerId="ADAL" clId="{5589F596-EE76-42B5-8430-0657D89CEE6B}" dt="2023-08-29T18:53:08.488" v="825" actId="14100"/>
          <ac:picMkLst>
            <pc:docMk/>
            <pc:sldMk cId="4032729821" sldId="280"/>
            <ac:picMk id="4" creationId="{7F3F3859-A932-8E5F-F88B-5C5FE6DB4542}"/>
          </ac:picMkLst>
        </pc:picChg>
      </pc:sldChg>
      <pc:sldChg chg="del">
        <pc:chgData name="JHEYSON FABIAN VILLAVISAN BUITRAGO" userId="e5ced5c2-d787-455d-b115-4f08a699b8c8" providerId="ADAL" clId="{5589F596-EE76-42B5-8430-0657D89CEE6B}" dt="2023-08-29T18:27:52.358" v="96" actId="47"/>
        <pc:sldMkLst>
          <pc:docMk/>
          <pc:sldMk cId="1671357769" sldId="281"/>
        </pc:sldMkLst>
      </pc:sldChg>
      <pc:sldChg chg="addSp modSp add mod">
        <pc:chgData name="JHEYSON FABIAN VILLAVISAN BUITRAGO" userId="e5ced5c2-d787-455d-b115-4f08a699b8c8" providerId="ADAL" clId="{5589F596-EE76-42B5-8430-0657D89CEE6B}" dt="2023-08-29T19:18:34.161" v="940" actId="20577"/>
        <pc:sldMkLst>
          <pc:docMk/>
          <pc:sldMk cId="3562392407" sldId="281"/>
        </pc:sldMkLst>
        <pc:spChg chg="mod">
          <ac:chgData name="JHEYSON FABIAN VILLAVISAN BUITRAGO" userId="e5ced5c2-d787-455d-b115-4f08a699b8c8" providerId="ADAL" clId="{5589F596-EE76-42B5-8430-0657D89CEE6B}" dt="2023-08-29T19:18:34.161" v="940" actId="20577"/>
          <ac:spMkLst>
            <pc:docMk/>
            <pc:sldMk cId="3562392407" sldId="281"/>
            <ac:spMk id="2" creationId="{8B0794F0-6500-1A1C-3C13-CAFA1EE7248A}"/>
          </ac:spMkLst>
        </pc:spChg>
        <pc:spChg chg="add mod">
          <ac:chgData name="JHEYSON FABIAN VILLAVISAN BUITRAGO" userId="e5ced5c2-d787-455d-b115-4f08a699b8c8" providerId="ADAL" clId="{5589F596-EE76-42B5-8430-0657D89CEE6B}" dt="2023-08-29T19:12:33.201" v="861" actId="20577"/>
          <ac:spMkLst>
            <pc:docMk/>
            <pc:sldMk cId="3562392407" sldId="281"/>
            <ac:spMk id="3" creationId="{13B98BC1-88AA-5199-133B-527E2D0EDCBE}"/>
          </ac:spMkLst>
        </pc:spChg>
        <pc:spChg chg="mod">
          <ac:chgData name="JHEYSON FABIAN VILLAVISAN BUITRAGO" userId="e5ced5c2-d787-455d-b115-4f08a699b8c8" providerId="ADAL" clId="{5589F596-EE76-42B5-8430-0657D89CEE6B}" dt="2023-08-29T19:12:57.771" v="867" actId="20577"/>
          <ac:spMkLst>
            <pc:docMk/>
            <pc:sldMk cId="3562392407" sldId="281"/>
            <ac:spMk id="10" creationId="{AF4E183E-A171-4923-A99E-D149888CEC37}"/>
          </ac:spMkLst>
        </pc:spChg>
        <pc:spChg chg="mod">
          <ac:chgData name="JHEYSON FABIAN VILLAVISAN BUITRAGO" userId="e5ced5c2-d787-455d-b115-4f08a699b8c8" providerId="ADAL" clId="{5589F596-EE76-42B5-8430-0657D89CEE6B}" dt="2023-08-29T19:05:52.018" v="845" actId="20577"/>
          <ac:spMkLst>
            <pc:docMk/>
            <pc:sldMk cId="3562392407" sldId="281"/>
            <ac:spMk id="16" creationId="{61C30305-C78C-F687-635F-1E0E3726D49F}"/>
          </ac:spMkLst>
        </pc:spChg>
      </pc:sldChg>
      <pc:sldChg chg="delSp modSp add mod modNotesTx">
        <pc:chgData name="JHEYSON FABIAN VILLAVISAN BUITRAGO" userId="e5ced5c2-d787-455d-b115-4f08a699b8c8" providerId="ADAL" clId="{5589F596-EE76-42B5-8430-0657D89CEE6B}" dt="2023-08-29T20:01:25.262" v="1286" actId="20577"/>
        <pc:sldMkLst>
          <pc:docMk/>
          <pc:sldMk cId="2682498100" sldId="282"/>
        </pc:sldMkLst>
        <pc:spChg chg="mod">
          <ac:chgData name="JHEYSON FABIAN VILLAVISAN BUITRAGO" userId="e5ced5c2-d787-455d-b115-4f08a699b8c8" providerId="ADAL" clId="{5589F596-EE76-42B5-8430-0657D89CEE6B}" dt="2023-08-29T20:01:25.262" v="1286" actId="20577"/>
          <ac:spMkLst>
            <pc:docMk/>
            <pc:sldMk cId="2682498100" sldId="282"/>
            <ac:spMk id="2" creationId="{8B0794F0-6500-1A1C-3C13-CAFA1EE7248A}"/>
          </ac:spMkLst>
        </pc:spChg>
        <pc:spChg chg="del">
          <ac:chgData name="JHEYSON FABIAN VILLAVISAN BUITRAGO" userId="e5ced5c2-d787-455d-b115-4f08a699b8c8" providerId="ADAL" clId="{5589F596-EE76-42B5-8430-0657D89CEE6B}" dt="2023-08-29T19:46:04.927" v="1087" actId="478"/>
          <ac:spMkLst>
            <pc:docMk/>
            <pc:sldMk cId="2682498100" sldId="282"/>
            <ac:spMk id="3" creationId="{13B98BC1-88AA-5199-133B-527E2D0EDCBE}"/>
          </ac:spMkLst>
        </pc:spChg>
        <pc:spChg chg="mod">
          <ac:chgData name="JHEYSON FABIAN VILLAVISAN BUITRAGO" userId="e5ced5c2-d787-455d-b115-4f08a699b8c8" providerId="ADAL" clId="{5589F596-EE76-42B5-8430-0657D89CEE6B}" dt="2023-08-29T19:46:38.903" v="1099" actId="20577"/>
          <ac:spMkLst>
            <pc:docMk/>
            <pc:sldMk cId="2682498100" sldId="282"/>
            <ac:spMk id="10" creationId="{AF4E183E-A171-4923-A99E-D149888CEC37}"/>
          </ac:spMkLst>
        </pc:spChg>
      </pc:sldChg>
      <pc:sldChg chg="del">
        <pc:chgData name="JHEYSON FABIAN VILLAVISAN BUITRAGO" userId="e5ced5c2-d787-455d-b115-4f08a699b8c8" providerId="ADAL" clId="{5589F596-EE76-42B5-8430-0657D89CEE6B}" dt="2023-08-29T18:27:52.358" v="96" actId="47"/>
        <pc:sldMkLst>
          <pc:docMk/>
          <pc:sldMk cId="4107059945" sldId="282"/>
        </pc:sldMkLst>
      </pc:sldChg>
      <pc:sldChg chg="del">
        <pc:chgData name="JHEYSON FABIAN VILLAVISAN BUITRAGO" userId="e5ced5c2-d787-455d-b115-4f08a699b8c8" providerId="ADAL" clId="{5589F596-EE76-42B5-8430-0657D89CEE6B}" dt="2023-08-29T18:27:52.358" v="96" actId="47"/>
        <pc:sldMkLst>
          <pc:docMk/>
          <pc:sldMk cId="382074344" sldId="283"/>
        </pc:sldMkLst>
      </pc:sldChg>
      <pc:sldChg chg="del">
        <pc:chgData name="JHEYSON FABIAN VILLAVISAN BUITRAGO" userId="e5ced5c2-d787-455d-b115-4f08a699b8c8" providerId="ADAL" clId="{5589F596-EE76-42B5-8430-0657D89CEE6B}" dt="2023-08-29T18:27:52.358" v="96" actId="47"/>
        <pc:sldMkLst>
          <pc:docMk/>
          <pc:sldMk cId="2461604568" sldId="284"/>
        </pc:sldMkLst>
      </pc:sldChg>
      <pc:sldChg chg="del">
        <pc:chgData name="JHEYSON FABIAN VILLAVISAN BUITRAGO" userId="e5ced5c2-d787-455d-b115-4f08a699b8c8" providerId="ADAL" clId="{5589F596-EE76-42B5-8430-0657D89CEE6B}" dt="2023-08-29T18:27:52.358" v="96" actId="47"/>
        <pc:sldMkLst>
          <pc:docMk/>
          <pc:sldMk cId="3016581845" sldId="285"/>
        </pc:sldMkLst>
      </pc:sldChg>
      <pc:sldChg chg="del">
        <pc:chgData name="JHEYSON FABIAN VILLAVISAN BUITRAGO" userId="e5ced5c2-d787-455d-b115-4f08a699b8c8" providerId="ADAL" clId="{5589F596-EE76-42B5-8430-0657D89CEE6B}" dt="2023-08-29T18:27:52.358" v="96" actId="47"/>
        <pc:sldMkLst>
          <pc:docMk/>
          <pc:sldMk cId="2611572295" sldId="286"/>
        </pc:sldMkLst>
      </pc:sldChg>
    </pc:docChg>
  </pc:docChgLst>
  <pc:docChgLst>
    <pc:chgData name="FABIAN PALACIO ARANGO" userId="S::fpalacioa@itc.edu.co::0e2bfb71-32b6-4edd-85c7-a9cbf704e9d1" providerId="AD" clId="Web-{CA1A62E4-186B-A9AA-2055-2FB961D828AF}"/>
    <pc:docChg chg="modSld">
      <pc:chgData name="FABIAN PALACIO ARANGO" userId="S::fpalacioa@itc.edu.co::0e2bfb71-32b6-4edd-85c7-a9cbf704e9d1" providerId="AD" clId="Web-{CA1A62E4-186B-A9AA-2055-2FB961D828AF}" dt="2023-08-30T01:35:30.919" v="0" actId="1076"/>
      <pc:docMkLst>
        <pc:docMk/>
      </pc:docMkLst>
      <pc:sldChg chg="modSp">
        <pc:chgData name="FABIAN PALACIO ARANGO" userId="S::fpalacioa@itc.edu.co::0e2bfb71-32b6-4edd-85c7-a9cbf704e9d1" providerId="AD" clId="Web-{CA1A62E4-186B-A9AA-2055-2FB961D828AF}" dt="2023-08-30T01:35:30.919" v="0" actId="1076"/>
        <pc:sldMkLst>
          <pc:docMk/>
          <pc:sldMk cId="2152738375" sldId="279"/>
        </pc:sldMkLst>
        <pc:spChg chg="mod">
          <ac:chgData name="FABIAN PALACIO ARANGO" userId="S::fpalacioa@itc.edu.co::0e2bfb71-32b6-4edd-85c7-a9cbf704e9d1" providerId="AD" clId="Web-{CA1A62E4-186B-A9AA-2055-2FB961D828AF}" dt="2023-08-30T01:35:30.919" v="0" actId="1076"/>
          <ac:spMkLst>
            <pc:docMk/>
            <pc:sldMk cId="2152738375" sldId="279"/>
            <ac:spMk id="16" creationId="{61C30305-C78C-F687-635F-1E0E3726D49F}"/>
          </ac:spMkLst>
        </pc:spChg>
      </pc:sldChg>
    </pc:docChg>
  </pc:docChgLst>
  <pc:docChgLst>
    <pc:chgData name="JHEYSON FABIAN VILLAVISAN BUITRAGO" userId="e5ced5c2-d787-455d-b115-4f08a699b8c8" providerId="ADAL" clId="{E5C3958F-543C-4197-9585-89DAC358F018}"/>
    <pc:docChg chg="undo custSel addSld delSld modSld sldOrd modSection">
      <pc:chgData name="JHEYSON FABIAN VILLAVISAN BUITRAGO" userId="e5ced5c2-d787-455d-b115-4f08a699b8c8" providerId="ADAL" clId="{E5C3958F-543C-4197-9585-89DAC358F018}" dt="2024-11-13T14:01:55.492" v="1926" actId="113"/>
      <pc:docMkLst>
        <pc:docMk/>
      </pc:docMkLst>
      <pc:sldChg chg="modSp mod modNotes modNotesTx">
        <pc:chgData name="JHEYSON FABIAN VILLAVISAN BUITRAGO" userId="e5ced5c2-d787-455d-b115-4f08a699b8c8" providerId="ADAL" clId="{E5C3958F-543C-4197-9585-89DAC358F018}" dt="2024-11-05T21:16:01.719" v="526" actId="20577"/>
        <pc:sldMkLst>
          <pc:docMk/>
          <pc:sldMk cId="5827500" sldId="278"/>
        </pc:sldMkLst>
        <pc:spChg chg="mod">
          <ac:chgData name="JHEYSON FABIAN VILLAVISAN BUITRAGO" userId="e5ced5c2-d787-455d-b115-4f08a699b8c8" providerId="ADAL" clId="{E5C3958F-543C-4197-9585-89DAC358F018}" dt="2024-11-05T21:16:01.719" v="526" actId="20577"/>
          <ac:spMkLst>
            <pc:docMk/>
            <pc:sldMk cId="5827500" sldId="278"/>
            <ac:spMk id="10" creationId="{AF4E183E-A171-4923-A99E-D149888CEC37}"/>
          </ac:spMkLst>
        </pc:spChg>
      </pc:sldChg>
      <pc:sldChg chg="modSp mod">
        <pc:chgData name="JHEYSON FABIAN VILLAVISAN BUITRAGO" userId="e5ced5c2-d787-455d-b115-4f08a699b8c8" providerId="ADAL" clId="{E5C3958F-543C-4197-9585-89DAC358F018}" dt="2024-11-13T14:01:55.492" v="1926" actId="113"/>
        <pc:sldMkLst>
          <pc:docMk/>
          <pc:sldMk cId="1533627633" sldId="279"/>
        </pc:sldMkLst>
        <pc:spChg chg="mod">
          <ac:chgData name="JHEYSON FABIAN VILLAVISAN BUITRAGO" userId="e5ced5c2-d787-455d-b115-4f08a699b8c8" providerId="ADAL" clId="{E5C3958F-543C-4197-9585-89DAC358F018}" dt="2024-11-13T14:01:55.492" v="1926" actId="113"/>
          <ac:spMkLst>
            <pc:docMk/>
            <pc:sldMk cId="1533627633" sldId="279"/>
            <ac:spMk id="4" creationId="{2C7E43D4-8286-4BEE-907B-3A35AE701C90}"/>
          </ac:spMkLst>
        </pc:spChg>
      </pc:sldChg>
      <pc:sldChg chg="addSp delSp modSp mod">
        <pc:chgData name="JHEYSON FABIAN VILLAVISAN BUITRAGO" userId="e5ced5c2-d787-455d-b115-4f08a699b8c8" providerId="ADAL" clId="{E5C3958F-543C-4197-9585-89DAC358F018}" dt="2024-11-05T20:27:15.131" v="22" actId="1076"/>
        <pc:sldMkLst>
          <pc:docMk/>
          <pc:sldMk cId="3205148935" sldId="280"/>
        </pc:sldMkLst>
        <pc:picChg chg="add mod">
          <ac:chgData name="JHEYSON FABIAN VILLAVISAN BUITRAGO" userId="e5ced5c2-d787-455d-b115-4f08a699b8c8" providerId="ADAL" clId="{E5C3958F-543C-4197-9585-89DAC358F018}" dt="2024-11-05T20:27:15.131" v="22" actId="1076"/>
          <ac:picMkLst>
            <pc:docMk/>
            <pc:sldMk cId="3205148935" sldId="280"/>
            <ac:picMk id="4" creationId="{F182E2E8-FBF4-F691-A189-82B1B2EB72A2}"/>
          </ac:picMkLst>
        </pc:picChg>
        <pc:picChg chg="del">
          <ac:chgData name="JHEYSON FABIAN VILLAVISAN BUITRAGO" userId="e5ced5c2-d787-455d-b115-4f08a699b8c8" providerId="ADAL" clId="{E5C3958F-543C-4197-9585-89DAC358F018}" dt="2024-11-05T20:27:08.565" v="19" actId="478"/>
          <ac:picMkLst>
            <pc:docMk/>
            <pc:sldMk cId="3205148935" sldId="280"/>
            <ac:picMk id="8" creationId="{ACEEEB1D-959E-AAB3-1367-43342B6B7914}"/>
          </ac:picMkLst>
        </pc:picChg>
      </pc:sldChg>
      <pc:sldChg chg="modSp">
        <pc:chgData name="JHEYSON FABIAN VILLAVISAN BUITRAGO" userId="e5ced5c2-d787-455d-b115-4f08a699b8c8" providerId="ADAL" clId="{E5C3958F-543C-4197-9585-89DAC358F018}" dt="2024-11-05T14:38:35.660" v="5" actId="20577"/>
        <pc:sldMkLst>
          <pc:docMk/>
          <pc:sldMk cId="2187732232" sldId="281"/>
        </pc:sldMkLst>
        <pc:spChg chg="mod">
          <ac:chgData name="JHEYSON FABIAN VILLAVISAN BUITRAGO" userId="e5ced5c2-d787-455d-b115-4f08a699b8c8" providerId="ADAL" clId="{E5C3958F-543C-4197-9585-89DAC358F018}" dt="2024-11-05T14:38:35.660" v="5" actId="20577"/>
          <ac:spMkLst>
            <pc:docMk/>
            <pc:sldMk cId="2187732232" sldId="281"/>
            <ac:spMk id="3" creationId="{8C746ED0-0581-E082-3587-BA132C7E4CDE}"/>
          </ac:spMkLst>
        </pc:spChg>
      </pc:sldChg>
      <pc:sldChg chg="modSp">
        <pc:chgData name="JHEYSON FABIAN VILLAVISAN BUITRAGO" userId="e5ced5c2-d787-455d-b115-4f08a699b8c8" providerId="ADAL" clId="{E5C3958F-543C-4197-9585-89DAC358F018}" dt="2024-11-05T14:38:44.071" v="7" actId="20577"/>
        <pc:sldMkLst>
          <pc:docMk/>
          <pc:sldMk cId="963954886" sldId="282"/>
        </pc:sldMkLst>
        <pc:spChg chg="mod">
          <ac:chgData name="JHEYSON FABIAN VILLAVISAN BUITRAGO" userId="e5ced5c2-d787-455d-b115-4f08a699b8c8" providerId="ADAL" clId="{E5C3958F-543C-4197-9585-89DAC358F018}" dt="2024-11-05T14:38:44.071" v="7" actId="20577"/>
          <ac:spMkLst>
            <pc:docMk/>
            <pc:sldMk cId="963954886" sldId="282"/>
            <ac:spMk id="3" creationId="{8C746ED0-0581-E082-3587-BA132C7E4CDE}"/>
          </ac:spMkLst>
        </pc:spChg>
      </pc:sldChg>
      <pc:sldChg chg="modSp">
        <pc:chgData name="JHEYSON FABIAN VILLAVISAN BUITRAGO" userId="e5ced5c2-d787-455d-b115-4f08a699b8c8" providerId="ADAL" clId="{E5C3958F-543C-4197-9585-89DAC358F018}" dt="2024-11-05T14:38:48.077" v="9" actId="20577"/>
        <pc:sldMkLst>
          <pc:docMk/>
          <pc:sldMk cId="1683850167" sldId="283"/>
        </pc:sldMkLst>
        <pc:spChg chg="mod">
          <ac:chgData name="JHEYSON FABIAN VILLAVISAN BUITRAGO" userId="e5ced5c2-d787-455d-b115-4f08a699b8c8" providerId="ADAL" clId="{E5C3958F-543C-4197-9585-89DAC358F018}" dt="2024-11-05T14:38:48.077" v="9" actId="20577"/>
          <ac:spMkLst>
            <pc:docMk/>
            <pc:sldMk cId="1683850167" sldId="283"/>
            <ac:spMk id="3" creationId="{8C746ED0-0581-E082-3587-BA132C7E4CDE}"/>
          </ac:spMkLst>
        </pc:spChg>
      </pc:sldChg>
      <pc:sldChg chg="modSp mod">
        <pc:chgData name="JHEYSON FABIAN VILLAVISAN BUITRAGO" userId="e5ced5c2-d787-455d-b115-4f08a699b8c8" providerId="ADAL" clId="{E5C3958F-543C-4197-9585-89DAC358F018}" dt="2024-11-05T15:38:46.252" v="17" actId="20577"/>
        <pc:sldMkLst>
          <pc:docMk/>
          <pc:sldMk cId="1485939315" sldId="285"/>
        </pc:sldMkLst>
        <pc:spChg chg="mod">
          <ac:chgData name="JHEYSON FABIAN VILLAVISAN BUITRAGO" userId="e5ced5c2-d787-455d-b115-4f08a699b8c8" providerId="ADAL" clId="{E5C3958F-543C-4197-9585-89DAC358F018}" dt="2024-11-05T15:38:46.252" v="17" actId="20577"/>
          <ac:spMkLst>
            <pc:docMk/>
            <pc:sldMk cId="1485939315" sldId="285"/>
            <ac:spMk id="6" creationId="{7AF7DC6D-0017-A2C0-8CFB-78C5B6A30D96}"/>
          </ac:spMkLst>
        </pc:spChg>
        <pc:spChg chg="mod">
          <ac:chgData name="JHEYSON FABIAN VILLAVISAN BUITRAGO" userId="e5ced5c2-d787-455d-b115-4f08a699b8c8" providerId="ADAL" clId="{E5C3958F-543C-4197-9585-89DAC358F018}" dt="2024-11-05T14:38:54.896" v="11" actId="20577"/>
          <ac:spMkLst>
            <pc:docMk/>
            <pc:sldMk cId="1485939315" sldId="285"/>
            <ac:spMk id="7" creationId="{D25006CB-BF63-8327-CE97-17BFFF2A9ABF}"/>
          </ac:spMkLst>
        </pc:spChg>
      </pc:sldChg>
      <pc:sldChg chg="modSp">
        <pc:chgData name="JHEYSON FABIAN VILLAVISAN BUITRAGO" userId="e5ced5c2-d787-455d-b115-4f08a699b8c8" providerId="ADAL" clId="{E5C3958F-543C-4197-9585-89DAC358F018}" dt="2024-11-05T14:38:58.131" v="13" actId="20577"/>
        <pc:sldMkLst>
          <pc:docMk/>
          <pc:sldMk cId="3290055972" sldId="286"/>
        </pc:sldMkLst>
        <pc:spChg chg="mod">
          <ac:chgData name="JHEYSON FABIAN VILLAVISAN BUITRAGO" userId="e5ced5c2-d787-455d-b115-4f08a699b8c8" providerId="ADAL" clId="{E5C3958F-543C-4197-9585-89DAC358F018}" dt="2024-11-05T14:38:58.131" v="13" actId="20577"/>
          <ac:spMkLst>
            <pc:docMk/>
            <pc:sldMk cId="3290055972" sldId="286"/>
            <ac:spMk id="7" creationId="{D25006CB-BF63-8327-CE97-17BFFF2A9ABF}"/>
          </ac:spMkLst>
        </pc:spChg>
      </pc:sldChg>
      <pc:sldChg chg="addSp delSp modSp add mod">
        <pc:chgData name="JHEYSON FABIAN VILLAVISAN BUITRAGO" userId="e5ced5c2-d787-455d-b115-4f08a699b8c8" providerId="ADAL" clId="{E5C3958F-543C-4197-9585-89DAC358F018}" dt="2024-11-05T21:10:09.384" v="407" actId="1076"/>
        <pc:sldMkLst>
          <pc:docMk/>
          <pc:sldMk cId="695529196" sldId="287"/>
        </pc:sldMkLst>
        <pc:spChg chg="mod">
          <ac:chgData name="JHEYSON FABIAN VILLAVISAN BUITRAGO" userId="e5ced5c2-d787-455d-b115-4f08a699b8c8" providerId="ADAL" clId="{E5C3958F-543C-4197-9585-89DAC358F018}" dt="2024-11-05T20:52:58.120" v="253" actId="20577"/>
          <ac:spMkLst>
            <pc:docMk/>
            <pc:sldMk cId="695529196" sldId="287"/>
            <ac:spMk id="2" creationId="{08FDA43B-74CC-4747-702B-1F33BD73D862}"/>
          </ac:spMkLst>
        </pc:spChg>
        <pc:spChg chg="mod">
          <ac:chgData name="JHEYSON FABIAN VILLAVISAN BUITRAGO" userId="e5ced5c2-d787-455d-b115-4f08a699b8c8" providerId="ADAL" clId="{E5C3958F-543C-4197-9585-89DAC358F018}" dt="2024-11-05T20:45:27.674" v="78" actId="20577"/>
          <ac:spMkLst>
            <pc:docMk/>
            <pc:sldMk cId="695529196" sldId="287"/>
            <ac:spMk id="6" creationId="{920F4423-0D07-EC9C-27C1-AF7609606B47}"/>
          </ac:spMkLst>
        </pc:spChg>
        <pc:spChg chg="del">
          <ac:chgData name="JHEYSON FABIAN VILLAVISAN BUITRAGO" userId="e5ced5c2-d787-455d-b115-4f08a699b8c8" providerId="ADAL" clId="{E5C3958F-543C-4197-9585-89DAC358F018}" dt="2024-11-05T20:44:59.146" v="23" actId="478"/>
          <ac:spMkLst>
            <pc:docMk/>
            <pc:sldMk cId="695529196" sldId="287"/>
            <ac:spMk id="8" creationId="{EE90898F-03BE-1293-5713-A68BC5BC6A5F}"/>
          </ac:spMkLst>
        </pc:spChg>
        <pc:spChg chg="mod">
          <ac:chgData name="JHEYSON FABIAN VILLAVISAN BUITRAGO" userId="e5ced5c2-d787-455d-b115-4f08a699b8c8" providerId="ADAL" clId="{E5C3958F-543C-4197-9585-89DAC358F018}" dt="2024-11-05T21:08:46.196" v="402" actId="20577"/>
          <ac:spMkLst>
            <pc:docMk/>
            <pc:sldMk cId="695529196" sldId="287"/>
            <ac:spMk id="10" creationId="{ED2E0647-BB85-680C-8E5F-BBEF9BF2DB30}"/>
          </ac:spMkLst>
        </pc:spChg>
        <pc:spChg chg="del">
          <ac:chgData name="JHEYSON FABIAN VILLAVISAN BUITRAGO" userId="e5ced5c2-d787-455d-b115-4f08a699b8c8" providerId="ADAL" clId="{E5C3958F-543C-4197-9585-89DAC358F018}" dt="2024-11-05T20:45:06.905" v="27" actId="478"/>
          <ac:spMkLst>
            <pc:docMk/>
            <pc:sldMk cId="695529196" sldId="287"/>
            <ac:spMk id="11" creationId="{22C39F50-1B73-B5E6-095E-CFB1A9B30BB3}"/>
          </ac:spMkLst>
        </pc:spChg>
        <pc:picChg chg="add del mod">
          <ac:chgData name="JHEYSON FABIAN VILLAVISAN BUITRAGO" userId="e5ced5c2-d787-455d-b115-4f08a699b8c8" providerId="ADAL" clId="{E5C3958F-543C-4197-9585-89DAC358F018}" dt="2024-11-05T20:46:28.055" v="82" actId="478"/>
          <ac:picMkLst>
            <pc:docMk/>
            <pc:sldMk cId="695529196" sldId="287"/>
            <ac:picMk id="4" creationId="{5AF1B5A7-10EC-48BD-EA0E-229DF7F4E847}"/>
          </ac:picMkLst>
        </pc:picChg>
        <pc:picChg chg="del">
          <ac:chgData name="JHEYSON FABIAN VILLAVISAN BUITRAGO" userId="e5ced5c2-d787-455d-b115-4f08a699b8c8" providerId="ADAL" clId="{E5C3958F-543C-4197-9585-89DAC358F018}" dt="2024-11-05T20:45:02.149" v="24" actId="478"/>
          <ac:picMkLst>
            <pc:docMk/>
            <pc:sldMk cId="695529196" sldId="287"/>
            <ac:picMk id="9" creationId="{774B4160-86FC-308C-E28D-CDB4B6A97C81}"/>
          </ac:picMkLst>
        </pc:picChg>
        <pc:picChg chg="add mod">
          <ac:chgData name="JHEYSON FABIAN VILLAVISAN BUITRAGO" userId="e5ced5c2-d787-455d-b115-4f08a699b8c8" providerId="ADAL" clId="{E5C3958F-543C-4197-9585-89DAC358F018}" dt="2024-11-05T21:10:09.384" v="407" actId="1076"/>
          <ac:picMkLst>
            <pc:docMk/>
            <pc:sldMk cId="695529196" sldId="287"/>
            <ac:picMk id="12" creationId="{07B11E11-C065-D6D1-0446-1759AEBCEAD3}"/>
          </ac:picMkLst>
        </pc:picChg>
        <pc:cxnChg chg="del">
          <ac:chgData name="JHEYSON FABIAN VILLAVISAN BUITRAGO" userId="e5ced5c2-d787-455d-b115-4f08a699b8c8" providerId="ADAL" clId="{E5C3958F-543C-4197-9585-89DAC358F018}" dt="2024-11-05T20:45:05.494" v="26" actId="478"/>
          <ac:cxnSpMkLst>
            <pc:docMk/>
            <pc:sldMk cId="695529196" sldId="287"/>
            <ac:cxnSpMk id="28" creationId="{08E7885E-18D9-CBA8-151B-E754CD27C7F8}"/>
          </ac:cxnSpMkLst>
        </pc:cxnChg>
        <pc:cxnChg chg="del">
          <ac:chgData name="JHEYSON FABIAN VILLAVISAN BUITRAGO" userId="e5ced5c2-d787-455d-b115-4f08a699b8c8" providerId="ADAL" clId="{E5C3958F-543C-4197-9585-89DAC358F018}" dt="2024-11-05T20:45:04.583" v="25" actId="478"/>
          <ac:cxnSpMkLst>
            <pc:docMk/>
            <pc:sldMk cId="695529196" sldId="287"/>
            <ac:cxnSpMk id="32" creationId="{98EF6DE9-B806-CBA9-4C71-C32AE615EEF4}"/>
          </ac:cxnSpMkLst>
        </pc:cxnChg>
      </pc:sldChg>
      <pc:sldChg chg="addSp modSp add mod">
        <pc:chgData name="JHEYSON FABIAN VILLAVISAN BUITRAGO" userId="e5ced5c2-d787-455d-b115-4f08a699b8c8" providerId="ADAL" clId="{E5C3958F-543C-4197-9585-89DAC358F018}" dt="2024-11-05T21:12:15.032" v="520" actId="20577"/>
        <pc:sldMkLst>
          <pc:docMk/>
          <pc:sldMk cId="843580949" sldId="288"/>
        </pc:sldMkLst>
        <pc:spChg chg="mod">
          <ac:chgData name="JHEYSON FABIAN VILLAVISAN BUITRAGO" userId="e5ced5c2-d787-455d-b115-4f08a699b8c8" providerId="ADAL" clId="{E5C3958F-543C-4197-9585-89DAC358F018}" dt="2024-11-05T20:53:02.005" v="255" actId="20577"/>
          <ac:spMkLst>
            <pc:docMk/>
            <pc:sldMk cId="843580949" sldId="288"/>
            <ac:spMk id="2" creationId="{2C5D68AF-CDE8-EE38-849E-1B37A4339A09}"/>
          </ac:spMkLst>
        </pc:spChg>
        <pc:spChg chg="add mod">
          <ac:chgData name="JHEYSON FABIAN VILLAVISAN BUITRAGO" userId="e5ced5c2-d787-455d-b115-4f08a699b8c8" providerId="ADAL" clId="{E5C3958F-543C-4197-9585-89DAC358F018}" dt="2024-11-05T20:52:30.652" v="220" actId="1076"/>
          <ac:spMkLst>
            <pc:docMk/>
            <pc:sldMk cId="843580949" sldId="288"/>
            <ac:spMk id="4" creationId="{E144F6B8-BD64-6087-2870-DD7B82E59537}"/>
          </ac:spMkLst>
        </pc:spChg>
        <pc:spChg chg="mod">
          <ac:chgData name="JHEYSON FABIAN VILLAVISAN BUITRAGO" userId="e5ced5c2-d787-455d-b115-4f08a699b8c8" providerId="ADAL" clId="{E5C3958F-543C-4197-9585-89DAC358F018}" dt="2024-11-05T20:54:51.529" v="320" actId="20577"/>
          <ac:spMkLst>
            <pc:docMk/>
            <pc:sldMk cId="843580949" sldId="288"/>
            <ac:spMk id="6" creationId="{9F0D073D-9257-2901-BEE4-5B4AC88B31F9}"/>
          </ac:spMkLst>
        </pc:spChg>
        <pc:spChg chg="add mod">
          <ac:chgData name="JHEYSON FABIAN VILLAVISAN BUITRAGO" userId="e5ced5c2-d787-455d-b115-4f08a699b8c8" providerId="ADAL" clId="{E5C3958F-543C-4197-9585-89DAC358F018}" dt="2024-11-05T21:11:48.536" v="506" actId="14100"/>
          <ac:spMkLst>
            <pc:docMk/>
            <pc:sldMk cId="843580949" sldId="288"/>
            <ac:spMk id="8" creationId="{F83DDA28-25FE-A981-5B7F-3125840DB67F}"/>
          </ac:spMkLst>
        </pc:spChg>
        <pc:spChg chg="mod">
          <ac:chgData name="JHEYSON FABIAN VILLAVISAN BUITRAGO" userId="e5ced5c2-d787-455d-b115-4f08a699b8c8" providerId="ADAL" clId="{E5C3958F-543C-4197-9585-89DAC358F018}" dt="2024-11-05T21:09:20.099" v="404" actId="20577"/>
          <ac:spMkLst>
            <pc:docMk/>
            <pc:sldMk cId="843580949" sldId="288"/>
            <ac:spMk id="10" creationId="{2046548F-330C-D290-E35E-3301DCA75796}"/>
          </ac:spMkLst>
        </pc:spChg>
        <pc:graphicFrameChg chg="add mod modGraphic">
          <ac:chgData name="JHEYSON FABIAN VILLAVISAN BUITRAGO" userId="e5ced5c2-d787-455d-b115-4f08a699b8c8" providerId="ADAL" clId="{E5C3958F-543C-4197-9585-89DAC358F018}" dt="2024-11-05T21:12:15.032" v="520" actId="20577"/>
          <ac:graphicFrameMkLst>
            <pc:docMk/>
            <pc:sldMk cId="843580949" sldId="288"/>
            <ac:graphicFrameMk id="3" creationId="{1536AA83-E38E-A2DC-C706-1B4B77CADDFE}"/>
          </ac:graphicFrameMkLst>
        </pc:graphicFrameChg>
      </pc:sldChg>
      <pc:sldChg chg="addSp delSp modSp add mod">
        <pc:chgData name="JHEYSON FABIAN VILLAVISAN BUITRAGO" userId="e5ced5c2-d787-455d-b115-4f08a699b8c8" providerId="ADAL" clId="{E5C3958F-543C-4197-9585-89DAC358F018}" dt="2024-11-05T21:15:54.487" v="522" actId="20577"/>
        <pc:sldMkLst>
          <pc:docMk/>
          <pc:sldMk cId="3210015125" sldId="289"/>
        </pc:sldMkLst>
        <pc:spChg chg="mod">
          <ac:chgData name="JHEYSON FABIAN VILLAVISAN BUITRAGO" userId="e5ced5c2-d787-455d-b115-4f08a699b8c8" providerId="ADAL" clId="{E5C3958F-543C-4197-9585-89DAC358F018}" dt="2024-11-05T20:56:08.293" v="355" actId="20577"/>
          <ac:spMkLst>
            <pc:docMk/>
            <pc:sldMk cId="3210015125" sldId="289"/>
            <ac:spMk id="2" creationId="{7AB59A5C-A2EA-1EE6-B613-243EA3EF70BC}"/>
          </ac:spMkLst>
        </pc:spChg>
        <pc:spChg chg="del mod">
          <ac:chgData name="JHEYSON FABIAN VILLAVISAN BUITRAGO" userId="e5ced5c2-d787-455d-b115-4f08a699b8c8" providerId="ADAL" clId="{E5C3958F-543C-4197-9585-89DAC358F018}" dt="2024-11-05T20:55:49.867" v="325" actId="478"/>
          <ac:spMkLst>
            <pc:docMk/>
            <pc:sldMk cId="3210015125" sldId="289"/>
            <ac:spMk id="4" creationId="{F57B1D55-72A6-2229-A605-23F57E69AA0E}"/>
          </ac:spMkLst>
        </pc:spChg>
        <pc:spChg chg="mod">
          <ac:chgData name="JHEYSON FABIAN VILLAVISAN BUITRAGO" userId="e5ced5c2-d787-455d-b115-4f08a699b8c8" providerId="ADAL" clId="{E5C3958F-543C-4197-9585-89DAC358F018}" dt="2024-11-05T20:56:30.569" v="363" actId="20577"/>
          <ac:spMkLst>
            <pc:docMk/>
            <pc:sldMk cId="3210015125" sldId="289"/>
            <ac:spMk id="6" creationId="{74321264-C0F7-5B42-72AB-0FF3D24E1B2B}"/>
          </ac:spMkLst>
        </pc:spChg>
        <pc:spChg chg="add mod">
          <ac:chgData name="JHEYSON FABIAN VILLAVISAN BUITRAGO" userId="e5ced5c2-d787-455d-b115-4f08a699b8c8" providerId="ADAL" clId="{E5C3958F-543C-4197-9585-89DAC358F018}" dt="2024-11-05T21:00:54.998" v="400" actId="20577"/>
          <ac:spMkLst>
            <pc:docMk/>
            <pc:sldMk cId="3210015125" sldId="289"/>
            <ac:spMk id="8" creationId="{6EE27BFA-5669-A683-82E8-BEE6425086C9}"/>
          </ac:spMkLst>
        </pc:spChg>
        <pc:spChg chg="add mod">
          <ac:chgData name="JHEYSON FABIAN VILLAVISAN BUITRAGO" userId="e5ced5c2-d787-455d-b115-4f08a699b8c8" providerId="ADAL" clId="{E5C3958F-543C-4197-9585-89DAC358F018}" dt="2024-11-05T20:59:59.267" v="399" actId="1076"/>
          <ac:spMkLst>
            <pc:docMk/>
            <pc:sldMk cId="3210015125" sldId="289"/>
            <ac:spMk id="9" creationId="{E558B346-8C49-CC5B-D1A4-BB5D8AAE600B}"/>
          </ac:spMkLst>
        </pc:spChg>
        <pc:spChg chg="mod">
          <ac:chgData name="JHEYSON FABIAN VILLAVISAN BUITRAGO" userId="e5ced5c2-d787-455d-b115-4f08a699b8c8" providerId="ADAL" clId="{E5C3958F-543C-4197-9585-89DAC358F018}" dt="2024-11-05T21:15:54.487" v="522" actId="20577"/>
          <ac:spMkLst>
            <pc:docMk/>
            <pc:sldMk cId="3210015125" sldId="289"/>
            <ac:spMk id="10" creationId="{646B5BE5-25C9-DDDD-C533-78120FB795A5}"/>
          </ac:spMkLst>
        </pc:spChg>
        <pc:graphicFrameChg chg="del modGraphic">
          <ac:chgData name="JHEYSON FABIAN VILLAVISAN BUITRAGO" userId="e5ced5c2-d787-455d-b115-4f08a699b8c8" providerId="ADAL" clId="{E5C3958F-543C-4197-9585-89DAC358F018}" dt="2024-11-05T20:55:48.208" v="323" actId="478"/>
          <ac:graphicFrameMkLst>
            <pc:docMk/>
            <pc:sldMk cId="3210015125" sldId="289"/>
            <ac:graphicFrameMk id="3" creationId="{89CE5DFC-1A64-DCBF-613E-DD7A3209C7C1}"/>
          </ac:graphicFrameMkLst>
        </pc:graphicFrameChg>
      </pc:sldChg>
      <pc:sldChg chg="new del">
        <pc:chgData name="JHEYSON FABIAN VILLAVISAN BUITRAGO" userId="e5ced5c2-d787-455d-b115-4f08a699b8c8" providerId="ADAL" clId="{E5C3958F-543C-4197-9585-89DAC358F018}" dt="2024-11-12T19:07:30.189" v="528" actId="47"/>
        <pc:sldMkLst>
          <pc:docMk/>
          <pc:sldMk cId="269087618" sldId="290"/>
        </pc:sldMkLst>
      </pc:sldChg>
      <pc:sldChg chg="addSp modSp add mod">
        <pc:chgData name="JHEYSON FABIAN VILLAVISAN BUITRAGO" userId="e5ced5c2-d787-455d-b115-4f08a699b8c8" providerId="ADAL" clId="{E5C3958F-543C-4197-9585-89DAC358F018}" dt="2024-11-12T19:14:25.438" v="850" actId="403"/>
        <pc:sldMkLst>
          <pc:docMk/>
          <pc:sldMk cId="3942778494" sldId="290"/>
        </pc:sldMkLst>
        <pc:spChg chg="mod">
          <ac:chgData name="JHEYSON FABIAN VILLAVISAN BUITRAGO" userId="e5ced5c2-d787-455d-b115-4f08a699b8c8" providerId="ADAL" clId="{E5C3958F-543C-4197-9585-89DAC358F018}" dt="2024-11-12T19:11:02.071" v="762" actId="113"/>
          <ac:spMkLst>
            <pc:docMk/>
            <pc:sldMk cId="3942778494" sldId="290"/>
            <ac:spMk id="2" creationId="{D20E2CF9-8F5D-87A2-29FB-B8230F3BB7F9}"/>
          </ac:spMkLst>
        </pc:spChg>
        <pc:spChg chg="add mod">
          <ac:chgData name="JHEYSON FABIAN VILLAVISAN BUITRAGO" userId="e5ced5c2-d787-455d-b115-4f08a699b8c8" providerId="ADAL" clId="{E5C3958F-543C-4197-9585-89DAC358F018}" dt="2024-11-12T19:13:53.630" v="832" actId="1076"/>
          <ac:spMkLst>
            <pc:docMk/>
            <pc:sldMk cId="3942778494" sldId="290"/>
            <ac:spMk id="3" creationId="{CDCADD16-CE9A-1400-ADD9-21A54D6F8CAF}"/>
          </ac:spMkLst>
        </pc:spChg>
        <pc:spChg chg="mod">
          <ac:chgData name="JHEYSON FABIAN VILLAVISAN BUITRAGO" userId="e5ced5c2-d787-455d-b115-4f08a699b8c8" providerId="ADAL" clId="{E5C3958F-543C-4197-9585-89DAC358F018}" dt="2024-11-12T19:11:04.494" v="764" actId="113"/>
          <ac:spMkLst>
            <pc:docMk/>
            <pc:sldMk cId="3942778494" sldId="290"/>
            <ac:spMk id="4" creationId="{2F5A84CF-FD26-1DE5-CFF8-E5999ACD3C36}"/>
          </ac:spMkLst>
        </pc:spChg>
        <pc:spChg chg="add mod">
          <ac:chgData name="JHEYSON FABIAN VILLAVISAN BUITRAGO" userId="e5ced5c2-d787-455d-b115-4f08a699b8c8" providerId="ADAL" clId="{E5C3958F-543C-4197-9585-89DAC358F018}" dt="2024-11-12T19:13:55.445" v="833" actId="1076"/>
          <ac:spMkLst>
            <pc:docMk/>
            <pc:sldMk cId="3942778494" sldId="290"/>
            <ac:spMk id="6" creationId="{3D1315EA-4D37-6B37-98BA-EE1019382AD1}"/>
          </ac:spMkLst>
        </pc:spChg>
        <pc:spChg chg="add mod">
          <ac:chgData name="JHEYSON FABIAN VILLAVISAN BUITRAGO" userId="e5ced5c2-d787-455d-b115-4f08a699b8c8" providerId="ADAL" clId="{E5C3958F-543C-4197-9585-89DAC358F018}" dt="2024-11-12T19:14:25.438" v="850" actId="403"/>
          <ac:spMkLst>
            <pc:docMk/>
            <pc:sldMk cId="3942778494" sldId="290"/>
            <ac:spMk id="7" creationId="{BB0AE583-0033-8FFF-CA71-DE650587F916}"/>
          </ac:spMkLst>
        </pc:spChg>
        <pc:spChg chg="mod">
          <ac:chgData name="JHEYSON FABIAN VILLAVISAN BUITRAGO" userId="e5ced5c2-d787-455d-b115-4f08a699b8c8" providerId="ADAL" clId="{E5C3958F-543C-4197-9585-89DAC358F018}" dt="2024-11-12T19:11:10.325" v="766" actId="20577"/>
          <ac:spMkLst>
            <pc:docMk/>
            <pc:sldMk cId="3942778494" sldId="290"/>
            <ac:spMk id="10" creationId="{57BB6237-9F32-AB54-0B2D-AEF74EF1CAEE}"/>
          </ac:spMkLst>
        </pc:spChg>
      </pc:sldChg>
      <pc:sldChg chg="delSp modSp add mod">
        <pc:chgData name="JHEYSON FABIAN VILLAVISAN BUITRAGO" userId="e5ced5c2-d787-455d-b115-4f08a699b8c8" providerId="ADAL" clId="{E5C3958F-543C-4197-9585-89DAC358F018}" dt="2024-11-12T19:38:18.487" v="1047" actId="20577"/>
        <pc:sldMkLst>
          <pc:docMk/>
          <pc:sldMk cId="1459358207" sldId="291"/>
        </pc:sldMkLst>
        <pc:spChg chg="del mod">
          <ac:chgData name="JHEYSON FABIAN VILLAVISAN BUITRAGO" userId="e5ced5c2-d787-455d-b115-4f08a699b8c8" providerId="ADAL" clId="{E5C3958F-543C-4197-9585-89DAC358F018}" dt="2024-11-12T19:14:53.139" v="859" actId="478"/>
          <ac:spMkLst>
            <pc:docMk/>
            <pc:sldMk cId="1459358207" sldId="291"/>
            <ac:spMk id="3" creationId="{E27020B0-CE1F-58BB-4674-9FABEA262696}"/>
          </ac:spMkLst>
        </pc:spChg>
        <pc:spChg chg="mod">
          <ac:chgData name="JHEYSON FABIAN VILLAVISAN BUITRAGO" userId="e5ced5c2-d787-455d-b115-4f08a699b8c8" providerId="ADAL" clId="{E5C3958F-543C-4197-9585-89DAC358F018}" dt="2024-11-12T19:15:31.945" v="922" actId="20577"/>
          <ac:spMkLst>
            <pc:docMk/>
            <pc:sldMk cId="1459358207" sldId="291"/>
            <ac:spMk id="4" creationId="{FC111BC7-4128-3959-FF71-A99AFCC14F93}"/>
          </ac:spMkLst>
        </pc:spChg>
        <pc:spChg chg="mod">
          <ac:chgData name="JHEYSON FABIAN VILLAVISAN BUITRAGO" userId="e5ced5c2-d787-455d-b115-4f08a699b8c8" providerId="ADAL" clId="{E5C3958F-543C-4197-9585-89DAC358F018}" dt="2024-11-12T19:14:58.132" v="861" actId="1076"/>
          <ac:spMkLst>
            <pc:docMk/>
            <pc:sldMk cId="1459358207" sldId="291"/>
            <ac:spMk id="6" creationId="{5FCC9594-5704-C69C-20E3-D22B7A8C1111}"/>
          </ac:spMkLst>
        </pc:spChg>
        <pc:spChg chg="mod">
          <ac:chgData name="JHEYSON FABIAN VILLAVISAN BUITRAGO" userId="e5ced5c2-d787-455d-b115-4f08a699b8c8" providerId="ADAL" clId="{E5C3958F-543C-4197-9585-89DAC358F018}" dt="2024-11-12T19:38:18.487" v="1047" actId="20577"/>
          <ac:spMkLst>
            <pc:docMk/>
            <pc:sldMk cId="1459358207" sldId="291"/>
            <ac:spMk id="10" creationId="{9F834B00-6382-0FCD-6920-1A87C655BF23}"/>
          </ac:spMkLst>
        </pc:spChg>
      </pc:sldChg>
      <pc:sldChg chg="addSp delSp modSp add mod">
        <pc:chgData name="JHEYSON FABIAN VILLAVISAN BUITRAGO" userId="e5ced5c2-d787-455d-b115-4f08a699b8c8" providerId="ADAL" clId="{E5C3958F-543C-4197-9585-89DAC358F018}" dt="2024-11-12T19:38:21.383" v="1049" actId="20577"/>
        <pc:sldMkLst>
          <pc:docMk/>
          <pc:sldMk cId="2462887720" sldId="292"/>
        </pc:sldMkLst>
        <pc:spChg chg="mod">
          <ac:chgData name="JHEYSON FABIAN VILLAVISAN BUITRAGO" userId="e5ced5c2-d787-455d-b115-4f08a699b8c8" providerId="ADAL" clId="{E5C3958F-543C-4197-9585-89DAC358F018}" dt="2024-11-12T19:27:08.662" v="977" actId="20577"/>
          <ac:spMkLst>
            <pc:docMk/>
            <pc:sldMk cId="2462887720" sldId="292"/>
            <ac:spMk id="4" creationId="{30CBB882-64B2-E80B-D588-590BC2F2973E}"/>
          </ac:spMkLst>
        </pc:spChg>
        <pc:spChg chg="del">
          <ac:chgData name="JHEYSON FABIAN VILLAVISAN BUITRAGO" userId="e5ced5c2-d787-455d-b115-4f08a699b8c8" providerId="ADAL" clId="{E5C3958F-543C-4197-9585-89DAC358F018}" dt="2024-11-12T19:25:03.900" v="924" actId="478"/>
          <ac:spMkLst>
            <pc:docMk/>
            <pc:sldMk cId="2462887720" sldId="292"/>
            <ac:spMk id="7" creationId="{AC0E78C8-2B6E-410D-19BB-D82BD09A804D}"/>
          </ac:spMkLst>
        </pc:spChg>
        <pc:spChg chg="mod">
          <ac:chgData name="JHEYSON FABIAN VILLAVISAN BUITRAGO" userId="e5ced5c2-d787-455d-b115-4f08a699b8c8" providerId="ADAL" clId="{E5C3958F-543C-4197-9585-89DAC358F018}" dt="2024-11-12T19:38:21.383" v="1049" actId="20577"/>
          <ac:spMkLst>
            <pc:docMk/>
            <pc:sldMk cId="2462887720" sldId="292"/>
            <ac:spMk id="10" creationId="{F4945F7C-A5CC-468E-A466-99D54203ED68}"/>
          </ac:spMkLst>
        </pc:spChg>
        <pc:picChg chg="add del mod">
          <ac:chgData name="JHEYSON FABIAN VILLAVISAN BUITRAGO" userId="e5ced5c2-d787-455d-b115-4f08a699b8c8" providerId="ADAL" clId="{E5C3958F-543C-4197-9585-89DAC358F018}" dt="2024-11-12T19:31:20.440" v="982" actId="478"/>
          <ac:picMkLst>
            <pc:docMk/>
            <pc:sldMk cId="2462887720" sldId="292"/>
            <ac:picMk id="8" creationId="{D25B4C64-14BC-21CC-C317-A0E7135C7B24}"/>
          </ac:picMkLst>
        </pc:picChg>
      </pc:sldChg>
      <pc:sldChg chg="addSp modSp add mod">
        <pc:chgData name="JHEYSON FABIAN VILLAVISAN BUITRAGO" userId="e5ced5c2-d787-455d-b115-4f08a699b8c8" providerId="ADAL" clId="{E5C3958F-543C-4197-9585-89DAC358F018}" dt="2024-11-12T19:38:26.109" v="1051" actId="20577"/>
        <pc:sldMkLst>
          <pc:docMk/>
          <pc:sldMk cId="4269032178" sldId="293"/>
        </pc:sldMkLst>
        <pc:spChg chg="add mod">
          <ac:chgData name="JHEYSON FABIAN VILLAVISAN BUITRAGO" userId="e5ced5c2-d787-455d-b115-4f08a699b8c8" providerId="ADAL" clId="{E5C3958F-543C-4197-9585-89DAC358F018}" dt="2024-11-12T19:38:07.032" v="1045" actId="1076"/>
          <ac:spMkLst>
            <pc:docMk/>
            <pc:sldMk cId="4269032178" sldId="293"/>
            <ac:spMk id="3" creationId="{0EA7AB84-6012-7592-0CDD-3FF2F93F4A32}"/>
          </ac:spMkLst>
        </pc:spChg>
        <pc:spChg chg="mod">
          <ac:chgData name="JHEYSON FABIAN VILLAVISAN BUITRAGO" userId="e5ced5c2-d787-455d-b115-4f08a699b8c8" providerId="ADAL" clId="{E5C3958F-543C-4197-9585-89DAC358F018}" dt="2024-11-12T19:37:47.644" v="1042" actId="20577"/>
          <ac:spMkLst>
            <pc:docMk/>
            <pc:sldMk cId="4269032178" sldId="293"/>
            <ac:spMk id="4" creationId="{498F0154-C96C-69BB-5F1E-EF7F6FB45800}"/>
          </ac:spMkLst>
        </pc:spChg>
        <pc:spChg chg="mod">
          <ac:chgData name="JHEYSON FABIAN VILLAVISAN BUITRAGO" userId="e5ced5c2-d787-455d-b115-4f08a699b8c8" providerId="ADAL" clId="{E5C3958F-543C-4197-9585-89DAC358F018}" dt="2024-11-12T19:38:26.109" v="1051" actId="20577"/>
          <ac:spMkLst>
            <pc:docMk/>
            <pc:sldMk cId="4269032178" sldId="293"/>
            <ac:spMk id="10" creationId="{851AF5F0-376C-D1E2-0D04-14B941C8CBA4}"/>
          </ac:spMkLst>
        </pc:spChg>
      </pc:sldChg>
      <pc:sldChg chg="addSp delSp modSp add mod">
        <pc:chgData name="JHEYSON FABIAN VILLAVISAN BUITRAGO" userId="e5ced5c2-d787-455d-b115-4f08a699b8c8" providerId="ADAL" clId="{E5C3958F-543C-4197-9585-89DAC358F018}" dt="2024-11-12T20:01:01.984" v="1218" actId="20577"/>
        <pc:sldMkLst>
          <pc:docMk/>
          <pc:sldMk cId="1088929253" sldId="294"/>
        </pc:sldMkLst>
        <pc:spChg chg="del">
          <ac:chgData name="JHEYSON FABIAN VILLAVISAN BUITRAGO" userId="e5ced5c2-d787-455d-b115-4f08a699b8c8" providerId="ADAL" clId="{E5C3958F-543C-4197-9585-89DAC358F018}" dt="2024-11-12T19:41:51.144" v="1127" actId="478"/>
          <ac:spMkLst>
            <pc:docMk/>
            <pc:sldMk cId="1088929253" sldId="294"/>
            <ac:spMk id="3" creationId="{D0E24B7E-0F38-D7D0-D38B-42B82EA9418B}"/>
          </ac:spMkLst>
        </pc:spChg>
        <pc:spChg chg="mod">
          <ac:chgData name="JHEYSON FABIAN VILLAVISAN BUITRAGO" userId="e5ced5c2-d787-455d-b115-4f08a699b8c8" providerId="ADAL" clId="{E5C3958F-543C-4197-9585-89DAC358F018}" dt="2024-11-12T19:41:36.924" v="1126" actId="20577"/>
          <ac:spMkLst>
            <pc:docMk/>
            <pc:sldMk cId="1088929253" sldId="294"/>
            <ac:spMk id="4" creationId="{2BDC00C8-6C12-D15C-D0E6-1C7D43E73914}"/>
          </ac:spMkLst>
        </pc:spChg>
        <pc:spChg chg="add mod">
          <ac:chgData name="JHEYSON FABIAN VILLAVISAN BUITRAGO" userId="e5ced5c2-d787-455d-b115-4f08a699b8c8" providerId="ADAL" clId="{E5C3958F-543C-4197-9585-89DAC358F018}" dt="2024-11-12T19:41:56.682" v="1130" actId="20577"/>
          <ac:spMkLst>
            <pc:docMk/>
            <pc:sldMk cId="1088929253" sldId="294"/>
            <ac:spMk id="7" creationId="{6AEDE179-9921-63FE-81C9-EC3CC8666E28}"/>
          </ac:spMkLst>
        </pc:spChg>
        <pc:spChg chg="mod">
          <ac:chgData name="JHEYSON FABIAN VILLAVISAN BUITRAGO" userId="e5ced5c2-d787-455d-b115-4f08a699b8c8" providerId="ADAL" clId="{E5C3958F-543C-4197-9585-89DAC358F018}" dt="2024-11-12T20:01:01.984" v="1218" actId="20577"/>
          <ac:spMkLst>
            <pc:docMk/>
            <pc:sldMk cId="1088929253" sldId="294"/>
            <ac:spMk id="10" creationId="{687D1409-B1C7-D97F-C92D-CDDC8EAA5EAC}"/>
          </ac:spMkLst>
        </pc:spChg>
      </pc:sldChg>
      <pc:sldChg chg="addSp modSp add mod">
        <pc:chgData name="JHEYSON FABIAN VILLAVISAN BUITRAGO" userId="e5ced5c2-d787-455d-b115-4f08a699b8c8" providerId="ADAL" clId="{E5C3958F-543C-4197-9585-89DAC358F018}" dt="2024-11-12T20:01:06.380" v="1220" actId="20577"/>
        <pc:sldMkLst>
          <pc:docMk/>
          <pc:sldMk cId="1443974946" sldId="295"/>
        </pc:sldMkLst>
        <pc:spChg chg="add mod">
          <ac:chgData name="JHEYSON FABIAN VILLAVISAN BUITRAGO" userId="e5ced5c2-d787-455d-b115-4f08a699b8c8" providerId="ADAL" clId="{E5C3958F-543C-4197-9585-89DAC358F018}" dt="2024-11-12T19:49:26.585" v="1187" actId="1076"/>
          <ac:spMkLst>
            <pc:docMk/>
            <pc:sldMk cId="1443974946" sldId="295"/>
            <ac:spMk id="3" creationId="{7CA88E72-0217-BCA6-3378-7C6A69D2EE8B}"/>
          </ac:spMkLst>
        </pc:spChg>
        <pc:spChg chg="mod">
          <ac:chgData name="JHEYSON FABIAN VILLAVISAN BUITRAGO" userId="e5ced5c2-d787-455d-b115-4f08a699b8c8" providerId="ADAL" clId="{E5C3958F-543C-4197-9585-89DAC358F018}" dt="2024-11-12T19:58:15.382" v="1213" actId="20577"/>
          <ac:spMkLst>
            <pc:docMk/>
            <pc:sldMk cId="1443974946" sldId="295"/>
            <ac:spMk id="4" creationId="{89158C8B-D933-028D-8B51-5F167ECF0230}"/>
          </ac:spMkLst>
        </pc:spChg>
        <pc:spChg chg="mod">
          <ac:chgData name="JHEYSON FABIAN VILLAVISAN BUITRAGO" userId="e5ced5c2-d787-455d-b115-4f08a699b8c8" providerId="ADAL" clId="{E5C3958F-543C-4197-9585-89DAC358F018}" dt="2024-11-12T19:49:24.607" v="1186" actId="1076"/>
          <ac:spMkLst>
            <pc:docMk/>
            <pc:sldMk cId="1443974946" sldId="295"/>
            <ac:spMk id="7" creationId="{C12CFB53-B3CE-5C31-B8A8-95046143617A}"/>
          </ac:spMkLst>
        </pc:spChg>
        <pc:spChg chg="mod">
          <ac:chgData name="JHEYSON FABIAN VILLAVISAN BUITRAGO" userId="e5ced5c2-d787-455d-b115-4f08a699b8c8" providerId="ADAL" clId="{E5C3958F-543C-4197-9585-89DAC358F018}" dt="2024-11-12T20:01:06.380" v="1220" actId="20577"/>
          <ac:spMkLst>
            <pc:docMk/>
            <pc:sldMk cId="1443974946" sldId="295"/>
            <ac:spMk id="10" creationId="{EE04E726-D81B-41F3-D091-5C6E2D150179}"/>
          </ac:spMkLst>
        </pc:spChg>
      </pc:sldChg>
      <pc:sldChg chg="addSp delSp modSp add mod">
        <pc:chgData name="JHEYSON FABIAN VILLAVISAN BUITRAGO" userId="e5ced5c2-d787-455d-b115-4f08a699b8c8" providerId="ADAL" clId="{E5C3958F-543C-4197-9585-89DAC358F018}" dt="2024-11-12T20:01:09.366" v="1222" actId="20577"/>
        <pc:sldMkLst>
          <pc:docMk/>
          <pc:sldMk cId="3884644109" sldId="296"/>
        </pc:sldMkLst>
        <pc:spChg chg="del">
          <ac:chgData name="JHEYSON FABIAN VILLAVISAN BUITRAGO" userId="e5ced5c2-d787-455d-b115-4f08a699b8c8" providerId="ADAL" clId="{E5C3958F-543C-4197-9585-89DAC358F018}" dt="2024-11-12T19:57:06.435" v="1194" actId="478"/>
          <ac:spMkLst>
            <pc:docMk/>
            <pc:sldMk cId="3884644109" sldId="296"/>
            <ac:spMk id="3" creationId="{E64C3E5A-9AA4-1841-034B-4466623A6CB9}"/>
          </ac:spMkLst>
        </pc:spChg>
        <pc:spChg chg="mod">
          <ac:chgData name="JHEYSON FABIAN VILLAVISAN BUITRAGO" userId="e5ced5c2-d787-455d-b115-4f08a699b8c8" providerId="ADAL" clId="{E5C3958F-543C-4197-9585-89DAC358F018}" dt="2024-11-12T19:57:31.393" v="1212" actId="27636"/>
          <ac:spMkLst>
            <pc:docMk/>
            <pc:sldMk cId="3884644109" sldId="296"/>
            <ac:spMk id="4" creationId="{75FC2678-8359-6C84-8192-C4AC7F316D0F}"/>
          </ac:spMkLst>
        </pc:spChg>
        <pc:spChg chg="mod">
          <ac:chgData name="JHEYSON FABIAN VILLAVISAN BUITRAGO" userId="e5ced5c2-d787-455d-b115-4f08a699b8c8" providerId="ADAL" clId="{E5C3958F-543C-4197-9585-89DAC358F018}" dt="2024-11-12T19:57:21.694" v="1206" actId="404"/>
          <ac:spMkLst>
            <pc:docMk/>
            <pc:sldMk cId="3884644109" sldId="296"/>
            <ac:spMk id="6" creationId="{88A85B08-41DD-FBEE-63C8-AEC4EDD531F9}"/>
          </ac:spMkLst>
        </pc:spChg>
        <pc:spChg chg="del">
          <ac:chgData name="JHEYSON FABIAN VILLAVISAN BUITRAGO" userId="e5ced5c2-d787-455d-b115-4f08a699b8c8" providerId="ADAL" clId="{E5C3958F-543C-4197-9585-89DAC358F018}" dt="2024-11-12T19:57:04.507" v="1193" actId="478"/>
          <ac:spMkLst>
            <pc:docMk/>
            <pc:sldMk cId="3884644109" sldId="296"/>
            <ac:spMk id="7" creationId="{4B26E5F6-A454-5D63-ABA0-C27AF88A2AE8}"/>
          </ac:spMkLst>
        </pc:spChg>
        <pc:spChg chg="mod">
          <ac:chgData name="JHEYSON FABIAN VILLAVISAN BUITRAGO" userId="e5ced5c2-d787-455d-b115-4f08a699b8c8" providerId="ADAL" clId="{E5C3958F-543C-4197-9585-89DAC358F018}" dt="2024-11-12T20:01:09.366" v="1222" actId="20577"/>
          <ac:spMkLst>
            <pc:docMk/>
            <pc:sldMk cId="3884644109" sldId="296"/>
            <ac:spMk id="10" creationId="{9A93EE08-2494-6288-81C9-228B34A52764}"/>
          </ac:spMkLst>
        </pc:spChg>
        <pc:picChg chg="add mod">
          <ac:chgData name="JHEYSON FABIAN VILLAVISAN BUITRAGO" userId="e5ced5c2-d787-455d-b115-4f08a699b8c8" providerId="ADAL" clId="{E5C3958F-543C-4197-9585-89DAC358F018}" dt="2024-11-12T19:57:28.953" v="1210" actId="1076"/>
          <ac:picMkLst>
            <pc:docMk/>
            <pc:sldMk cId="3884644109" sldId="296"/>
            <ac:picMk id="9" creationId="{E6D66145-2940-B7D1-6779-45A91687606F}"/>
          </ac:picMkLst>
        </pc:picChg>
      </pc:sldChg>
      <pc:sldChg chg="modSp add mod ord">
        <pc:chgData name="JHEYSON FABIAN VILLAVISAN BUITRAGO" userId="e5ced5c2-d787-455d-b115-4f08a699b8c8" providerId="ADAL" clId="{E5C3958F-543C-4197-9585-89DAC358F018}" dt="2024-11-12T20:03:07.129" v="1256" actId="20577"/>
        <pc:sldMkLst>
          <pc:docMk/>
          <pc:sldMk cId="2399273996" sldId="297"/>
        </pc:sldMkLst>
        <pc:spChg chg="mod">
          <ac:chgData name="JHEYSON FABIAN VILLAVISAN BUITRAGO" userId="e5ced5c2-d787-455d-b115-4f08a699b8c8" providerId="ADAL" clId="{E5C3958F-543C-4197-9585-89DAC358F018}" dt="2024-11-12T20:03:07.129" v="1256" actId="20577"/>
          <ac:spMkLst>
            <pc:docMk/>
            <pc:sldMk cId="2399273996" sldId="297"/>
            <ac:spMk id="4" creationId="{4D07AEAF-E787-8A3D-A997-23A8F8A47BF6}"/>
          </ac:spMkLst>
        </pc:spChg>
        <pc:spChg chg="mod">
          <ac:chgData name="JHEYSON FABIAN VILLAVISAN BUITRAGO" userId="e5ced5c2-d787-455d-b115-4f08a699b8c8" providerId="ADAL" clId="{E5C3958F-543C-4197-9585-89DAC358F018}" dt="2024-11-12T20:01:12.107" v="1224" actId="20577"/>
          <ac:spMkLst>
            <pc:docMk/>
            <pc:sldMk cId="2399273996" sldId="297"/>
            <ac:spMk id="10" creationId="{196C75F4-D1A1-1CB6-6057-32DB66216498}"/>
          </ac:spMkLst>
        </pc:spChg>
      </pc:sldChg>
      <pc:sldChg chg="addSp delSp modSp add mod">
        <pc:chgData name="JHEYSON FABIAN VILLAVISAN BUITRAGO" userId="e5ced5c2-d787-455d-b115-4f08a699b8c8" providerId="ADAL" clId="{E5C3958F-543C-4197-9585-89DAC358F018}" dt="2024-11-12T20:18:53.463" v="1924" actId="20577"/>
        <pc:sldMkLst>
          <pc:docMk/>
          <pc:sldMk cId="4133824866" sldId="298"/>
        </pc:sldMkLst>
        <pc:spChg chg="mod">
          <ac:chgData name="JHEYSON FABIAN VILLAVISAN BUITRAGO" userId="e5ced5c2-d787-455d-b115-4f08a699b8c8" providerId="ADAL" clId="{E5C3958F-543C-4197-9585-89DAC358F018}" dt="2024-11-12T20:11:23.677" v="1476" actId="20577"/>
          <ac:spMkLst>
            <pc:docMk/>
            <pc:sldMk cId="4133824866" sldId="298"/>
            <ac:spMk id="2" creationId="{2E96C4F3-E88C-E6E6-4027-BB86283F378B}"/>
          </ac:spMkLst>
        </pc:spChg>
        <pc:spChg chg="add del mod">
          <ac:chgData name="JHEYSON FABIAN VILLAVISAN BUITRAGO" userId="e5ced5c2-d787-455d-b115-4f08a699b8c8" providerId="ADAL" clId="{E5C3958F-543C-4197-9585-89DAC358F018}" dt="2024-11-12T20:11:13.928" v="1471" actId="1076"/>
          <ac:spMkLst>
            <pc:docMk/>
            <pc:sldMk cId="4133824866" sldId="298"/>
            <ac:spMk id="3" creationId="{CBEE6793-EEA1-23E0-BF6E-EE0C00960FD4}"/>
          </ac:spMkLst>
        </pc:spChg>
        <pc:spChg chg="del mod">
          <ac:chgData name="JHEYSON FABIAN VILLAVISAN BUITRAGO" userId="e5ced5c2-d787-455d-b115-4f08a699b8c8" providerId="ADAL" clId="{E5C3958F-543C-4197-9585-89DAC358F018}" dt="2024-11-12T20:08:27.259" v="1296" actId="478"/>
          <ac:spMkLst>
            <pc:docMk/>
            <pc:sldMk cId="4133824866" sldId="298"/>
            <ac:spMk id="4" creationId="{88AE3A5F-29AF-F6D8-CDE6-38CBCFD5B3C1}"/>
          </ac:spMkLst>
        </pc:spChg>
        <pc:spChg chg="add mod">
          <ac:chgData name="JHEYSON FABIAN VILLAVISAN BUITRAGO" userId="e5ced5c2-d787-455d-b115-4f08a699b8c8" providerId="ADAL" clId="{E5C3958F-543C-4197-9585-89DAC358F018}" dt="2024-11-12T20:16:16.701" v="1833" actId="1076"/>
          <ac:spMkLst>
            <pc:docMk/>
            <pc:sldMk cId="4133824866" sldId="298"/>
            <ac:spMk id="6" creationId="{B6FD5039-9A9F-9FF1-02EA-E9E0D82DA503}"/>
          </ac:spMkLst>
        </pc:spChg>
        <pc:spChg chg="add mod">
          <ac:chgData name="JHEYSON FABIAN VILLAVISAN BUITRAGO" userId="e5ced5c2-d787-455d-b115-4f08a699b8c8" providerId="ADAL" clId="{E5C3958F-543C-4197-9585-89DAC358F018}" dt="2024-11-12T20:16:49.074" v="1864" actId="1076"/>
          <ac:spMkLst>
            <pc:docMk/>
            <pc:sldMk cId="4133824866" sldId="298"/>
            <ac:spMk id="9" creationId="{9919936F-0B35-EE64-31D2-B0813F39FCB2}"/>
          </ac:spMkLst>
        </pc:spChg>
        <pc:spChg chg="mod">
          <ac:chgData name="JHEYSON FABIAN VILLAVISAN BUITRAGO" userId="e5ced5c2-d787-455d-b115-4f08a699b8c8" providerId="ADAL" clId="{E5C3958F-543C-4197-9585-89DAC358F018}" dt="2024-11-12T20:08:33.755" v="1299" actId="20577"/>
          <ac:spMkLst>
            <pc:docMk/>
            <pc:sldMk cId="4133824866" sldId="298"/>
            <ac:spMk id="10" creationId="{C486E451-62B5-E020-E919-F70BCF3CFD39}"/>
          </ac:spMkLst>
        </pc:spChg>
        <pc:spChg chg="add mod">
          <ac:chgData name="JHEYSON FABIAN VILLAVISAN BUITRAGO" userId="e5ced5c2-d787-455d-b115-4f08a699b8c8" providerId="ADAL" clId="{E5C3958F-543C-4197-9585-89DAC358F018}" dt="2024-11-12T20:16:50.072" v="1865"/>
          <ac:spMkLst>
            <pc:docMk/>
            <pc:sldMk cId="4133824866" sldId="298"/>
            <ac:spMk id="11" creationId="{DD55E8FC-86A1-5EBC-AFF6-2EE2C99D7898}"/>
          </ac:spMkLst>
        </pc:spChg>
        <pc:spChg chg="add mod">
          <ac:chgData name="JHEYSON FABIAN VILLAVISAN BUITRAGO" userId="e5ced5c2-d787-455d-b115-4f08a699b8c8" providerId="ADAL" clId="{E5C3958F-543C-4197-9585-89DAC358F018}" dt="2024-11-12T20:18:05.607" v="1896" actId="1076"/>
          <ac:spMkLst>
            <pc:docMk/>
            <pc:sldMk cId="4133824866" sldId="298"/>
            <ac:spMk id="12" creationId="{6F62AB43-88C3-9EF6-B743-612325913CE8}"/>
          </ac:spMkLst>
        </pc:spChg>
        <pc:spChg chg="add mod">
          <ac:chgData name="JHEYSON FABIAN VILLAVISAN BUITRAGO" userId="e5ced5c2-d787-455d-b115-4f08a699b8c8" providerId="ADAL" clId="{E5C3958F-543C-4197-9585-89DAC358F018}" dt="2024-11-12T20:18:22.342" v="1903" actId="20577"/>
          <ac:spMkLst>
            <pc:docMk/>
            <pc:sldMk cId="4133824866" sldId="298"/>
            <ac:spMk id="13" creationId="{23B4C841-9E0D-5872-C9FF-D596DA842873}"/>
          </ac:spMkLst>
        </pc:spChg>
        <pc:spChg chg="add mod">
          <ac:chgData name="JHEYSON FABIAN VILLAVISAN BUITRAGO" userId="e5ced5c2-d787-455d-b115-4f08a699b8c8" providerId="ADAL" clId="{E5C3958F-543C-4197-9585-89DAC358F018}" dt="2024-11-12T20:18:53.463" v="1924" actId="20577"/>
          <ac:spMkLst>
            <pc:docMk/>
            <pc:sldMk cId="4133824866" sldId="298"/>
            <ac:spMk id="15" creationId="{0401EB47-DA13-42D2-E27E-449228EB7F3F}"/>
          </ac:spMkLst>
        </pc:spChg>
        <pc:picChg chg="add del">
          <ac:chgData name="JHEYSON FABIAN VILLAVISAN BUITRAGO" userId="e5ced5c2-d787-455d-b115-4f08a699b8c8" providerId="ADAL" clId="{E5C3958F-543C-4197-9585-89DAC358F018}" dt="2024-11-12T20:16:10.910" v="1830" actId="22"/>
          <ac:picMkLst>
            <pc:docMk/>
            <pc:sldMk cId="4133824866" sldId="298"/>
            <ac:picMk id="8" creationId="{73744F09-61DF-8A6D-EBDB-612063AAB456}"/>
          </ac:picMkLst>
        </pc:picChg>
      </pc:sldChg>
    </pc:docChg>
  </pc:docChgLst>
  <pc:docChgLst>
    <pc:chgData name="ANYI PAOLA ROJAS VILLAMARIN" userId="S::aprojasv@itc.edu.co::0a2d1be9-6dcd-4a6f-85f9-93cb925446c7" providerId="AD" clId="Web-{92AE7D74-14EF-FA60-BF0F-38C409458324}"/>
    <pc:docChg chg="modSld sldOrd">
      <pc:chgData name="ANYI PAOLA ROJAS VILLAMARIN" userId="S::aprojasv@itc.edu.co::0a2d1be9-6dcd-4a6f-85f9-93cb925446c7" providerId="AD" clId="Web-{92AE7D74-14EF-FA60-BF0F-38C409458324}" dt="2024-06-05T01:21:06.585" v="2" actId="1076"/>
      <pc:docMkLst>
        <pc:docMk/>
      </pc:docMkLst>
      <pc:sldChg chg="ord">
        <pc:chgData name="ANYI PAOLA ROJAS VILLAMARIN" userId="S::aprojasv@itc.edu.co::0a2d1be9-6dcd-4a6f-85f9-93cb925446c7" providerId="AD" clId="Web-{92AE7D74-14EF-FA60-BF0F-38C409458324}" dt="2024-06-05T01:17:23.798" v="0"/>
        <pc:sldMkLst>
          <pc:docMk/>
          <pc:sldMk cId="2187732232" sldId="281"/>
        </pc:sldMkLst>
      </pc:sldChg>
      <pc:sldChg chg="modSp">
        <pc:chgData name="ANYI PAOLA ROJAS VILLAMARIN" userId="S::aprojasv@itc.edu.co::0a2d1be9-6dcd-4a6f-85f9-93cb925446c7" providerId="AD" clId="Web-{92AE7D74-14EF-FA60-BF0F-38C409458324}" dt="2024-06-05T01:21:06.585" v="2" actId="1076"/>
        <pc:sldMkLst>
          <pc:docMk/>
          <pc:sldMk cId="963954886" sldId="282"/>
        </pc:sldMkLst>
        <pc:picChg chg="mod">
          <ac:chgData name="ANYI PAOLA ROJAS VILLAMARIN" userId="S::aprojasv@itc.edu.co::0a2d1be9-6dcd-4a6f-85f9-93cb925446c7" providerId="AD" clId="Web-{92AE7D74-14EF-FA60-BF0F-38C409458324}" dt="2024-06-05T01:21:06.585" v="2" actId="1076"/>
          <ac:picMkLst>
            <pc:docMk/>
            <pc:sldMk cId="963954886" sldId="282"/>
            <ac:picMk id="9" creationId="{19D7B514-6E96-A997-E0F8-208C52312903}"/>
          </ac:picMkLst>
        </pc:picChg>
      </pc:sldChg>
    </pc:docChg>
  </pc:docChgLst>
  <pc:docChgLst>
    <pc:chgData name="JHEYSON FABIAN VILLAVISAN BUITRAGO" userId="S::jfvillavisanb@itc.edu.co::e5ced5c2-d787-455d-b115-4f08a699b8c8" providerId="AD" clId="Web-{7629F1B0-E809-E6EB-BC03-307B64803CCD}"/>
    <pc:docChg chg="modSld">
      <pc:chgData name="JHEYSON FABIAN VILLAVISAN BUITRAGO" userId="S::jfvillavisanb@itc.edu.co::e5ced5c2-d787-455d-b115-4f08a699b8c8" providerId="AD" clId="Web-{7629F1B0-E809-E6EB-BC03-307B64803CCD}" dt="2023-09-13T00:26:59.219" v="17"/>
      <pc:docMkLst>
        <pc:docMk/>
      </pc:docMkLst>
      <pc:sldChg chg="modSp">
        <pc:chgData name="JHEYSON FABIAN VILLAVISAN BUITRAGO" userId="S::jfvillavisanb@itc.edu.co::e5ced5c2-d787-455d-b115-4f08a699b8c8" providerId="AD" clId="Web-{7629F1B0-E809-E6EB-BC03-307B64803CCD}" dt="2023-09-13T00:26:59.219" v="17"/>
        <pc:sldMkLst>
          <pc:docMk/>
          <pc:sldMk cId="1337945214" sldId="276"/>
        </pc:sldMkLst>
        <pc:spChg chg="mod ord">
          <ac:chgData name="JHEYSON FABIAN VILLAVISAN BUITRAGO" userId="S::jfvillavisanb@itc.edu.co::e5ced5c2-d787-455d-b115-4f08a699b8c8" providerId="AD" clId="Web-{7629F1B0-E809-E6EB-BC03-307B64803CCD}" dt="2023-09-13T00:26:59.219" v="17"/>
          <ac:spMkLst>
            <pc:docMk/>
            <pc:sldMk cId="1337945214" sldId="276"/>
            <ac:spMk id="2" creationId="{8B0794F0-6500-1A1C-3C13-CAFA1EE7248A}"/>
          </ac:spMkLst>
        </pc:spChg>
        <pc:spChg chg="mod">
          <ac:chgData name="JHEYSON FABIAN VILLAVISAN BUITRAGO" userId="S::jfvillavisanb@itc.edu.co::e5ced5c2-d787-455d-b115-4f08a699b8c8" providerId="AD" clId="Web-{7629F1B0-E809-E6EB-BC03-307B64803CCD}" dt="2023-09-13T00:26:34.515" v="16" actId="20577"/>
          <ac:spMkLst>
            <pc:docMk/>
            <pc:sldMk cId="1337945214" sldId="276"/>
            <ac:spMk id="16" creationId="{61C30305-C78C-F687-635F-1E0E3726D49F}"/>
          </ac:spMkLst>
        </pc:spChg>
      </pc:sldChg>
    </pc:docChg>
  </pc:docChgLst>
  <pc:docChgLst>
    <pc:chgData name="JHEYSON FABIAN VILLAVISAN BUITRAGO" userId="e5ced5c2-d787-455d-b115-4f08a699b8c8" providerId="ADAL" clId="{CD7FAFD9-64CF-4C8A-BD35-09AD30AE3641}"/>
    <pc:docChg chg="undo custSel addSld delSld modSld modSection">
      <pc:chgData name="JHEYSON FABIAN VILLAVISAN BUITRAGO" userId="e5ced5c2-d787-455d-b115-4f08a699b8c8" providerId="ADAL" clId="{CD7FAFD9-64CF-4C8A-BD35-09AD30AE3641}" dt="2023-09-26T20:43:44.287" v="1435" actId="20577"/>
      <pc:docMkLst>
        <pc:docMk/>
      </pc:docMkLst>
      <pc:sldChg chg="modSp mod">
        <pc:chgData name="JHEYSON FABIAN VILLAVISAN BUITRAGO" userId="e5ced5c2-d787-455d-b115-4f08a699b8c8" providerId="ADAL" clId="{CD7FAFD9-64CF-4C8A-BD35-09AD30AE3641}" dt="2023-09-26T19:06:29.231" v="130" actId="13926"/>
        <pc:sldMkLst>
          <pc:docMk/>
          <pc:sldMk cId="2505371292" sldId="270"/>
        </pc:sldMkLst>
        <pc:graphicFrameChg chg="modGraphic">
          <ac:chgData name="JHEYSON FABIAN VILLAVISAN BUITRAGO" userId="e5ced5c2-d787-455d-b115-4f08a699b8c8" providerId="ADAL" clId="{CD7FAFD9-64CF-4C8A-BD35-09AD30AE3641}" dt="2023-09-26T19:06:29.231" v="130" actId="13926"/>
          <ac:graphicFrameMkLst>
            <pc:docMk/>
            <pc:sldMk cId="2505371292" sldId="270"/>
            <ac:graphicFrameMk id="6" creationId="{133EF18E-2D8B-DFE6-6A74-265F84B75655}"/>
          </ac:graphicFrameMkLst>
        </pc:graphicFrameChg>
      </pc:sldChg>
      <pc:sldChg chg="addSp delSp modSp mod">
        <pc:chgData name="JHEYSON FABIAN VILLAVISAN BUITRAGO" userId="e5ced5c2-d787-455d-b115-4f08a699b8c8" providerId="ADAL" clId="{CD7FAFD9-64CF-4C8A-BD35-09AD30AE3641}" dt="2023-09-26T19:18:35.121" v="357" actId="20577"/>
        <pc:sldMkLst>
          <pc:docMk/>
          <pc:sldMk cId="3709177429" sldId="274"/>
        </pc:sldMkLst>
        <pc:spChg chg="add del mod">
          <ac:chgData name="JHEYSON FABIAN VILLAVISAN BUITRAGO" userId="e5ced5c2-d787-455d-b115-4f08a699b8c8" providerId="ADAL" clId="{CD7FAFD9-64CF-4C8A-BD35-09AD30AE3641}" dt="2023-09-26T18:46:27.970" v="29" actId="478"/>
          <ac:spMkLst>
            <pc:docMk/>
            <pc:sldMk cId="3709177429" sldId="274"/>
            <ac:spMk id="3" creationId="{55330EAE-0520-29A0-09CD-04463895F0B3}"/>
          </ac:spMkLst>
        </pc:spChg>
        <pc:spChg chg="mod">
          <ac:chgData name="JHEYSON FABIAN VILLAVISAN BUITRAGO" userId="e5ced5c2-d787-455d-b115-4f08a699b8c8" providerId="ADAL" clId="{CD7FAFD9-64CF-4C8A-BD35-09AD30AE3641}" dt="2023-09-26T19:18:35.121" v="357" actId="20577"/>
          <ac:spMkLst>
            <pc:docMk/>
            <pc:sldMk cId="3709177429" sldId="274"/>
            <ac:spMk id="10" creationId="{AF4E183E-A171-4923-A99E-D149888CEC37}"/>
          </ac:spMkLst>
        </pc:spChg>
        <pc:spChg chg="del mod">
          <ac:chgData name="JHEYSON FABIAN VILLAVISAN BUITRAGO" userId="e5ced5c2-d787-455d-b115-4f08a699b8c8" providerId="ADAL" clId="{CD7FAFD9-64CF-4C8A-BD35-09AD30AE3641}" dt="2023-09-26T18:46:24.811" v="28" actId="478"/>
          <ac:spMkLst>
            <pc:docMk/>
            <pc:sldMk cId="3709177429" sldId="274"/>
            <ac:spMk id="16" creationId="{61C30305-C78C-F687-635F-1E0E3726D49F}"/>
          </ac:spMkLst>
        </pc:spChg>
        <pc:picChg chg="add del mod">
          <ac:chgData name="JHEYSON FABIAN VILLAVISAN BUITRAGO" userId="e5ced5c2-d787-455d-b115-4f08a699b8c8" providerId="ADAL" clId="{CD7FAFD9-64CF-4C8A-BD35-09AD30AE3641}" dt="2023-09-26T19:01:54.066" v="62" actId="478"/>
          <ac:picMkLst>
            <pc:docMk/>
            <pc:sldMk cId="3709177429" sldId="274"/>
            <ac:picMk id="6" creationId="{ADD1C1F9-3E75-5AEB-7A7E-EEA0B265644C}"/>
          </ac:picMkLst>
        </pc:picChg>
        <pc:picChg chg="add del mod">
          <ac:chgData name="JHEYSON FABIAN VILLAVISAN BUITRAGO" userId="e5ced5c2-d787-455d-b115-4f08a699b8c8" providerId="ADAL" clId="{CD7FAFD9-64CF-4C8A-BD35-09AD30AE3641}" dt="2023-09-26T19:01:55.847" v="63" actId="478"/>
          <ac:picMkLst>
            <pc:docMk/>
            <pc:sldMk cId="3709177429" sldId="274"/>
            <ac:picMk id="8" creationId="{CD8AF81D-A27A-8D80-E937-E35A3F59B64A}"/>
          </ac:picMkLst>
        </pc:picChg>
        <pc:picChg chg="add del mod">
          <ac:chgData name="JHEYSON FABIAN VILLAVISAN BUITRAGO" userId="e5ced5c2-d787-455d-b115-4f08a699b8c8" providerId="ADAL" clId="{CD7FAFD9-64CF-4C8A-BD35-09AD30AE3641}" dt="2023-09-26T19:01:56.345" v="64" actId="478"/>
          <ac:picMkLst>
            <pc:docMk/>
            <pc:sldMk cId="3709177429" sldId="274"/>
            <ac:picMk id="11" creationId="{BB7EA462-FD69-38B2-8C43-4E16A07C35AA}"/>
          </ac:picMkLst>
        </pc:picChg>
        <pc:picChg chg="add mod">
          <ac:chgData name="JHEYSON FABIAN VILLAVISAN BUITRAGO" userId="e5ced5c2-d787-455d-b115-4f08a699b8c8" providerId="ADAL" clId="{CD7FAFD9-64CF-4C8A-BD35-09AD30AE3641}" dt="2023-09-26T19:02:01.568" v="68" actId="14100"/>
          <ac:picMkLst>
            <pc:docMk/>
            <pc:sldMk cId="3709177429" sldId="274"/>
            <ac:picMk id="13" creationId="{7636F81D-D7A7-D5E6-2039-EED19FC9F423}"/>
          </ac:picMkLst>
        </pc:picChg>
        <pc:picChg chg="add mod">
          <ac:chgData name="JHEYSON FABIAN VILLAVISAN BUITRAGO" userId="e5ced5c2-d787-455d-b115-4f08a699b8c8" providerId="ADAL" clId="{CD7FAFD9-64CF-4C8A-BD35-09AD30AE3641}" dt="2023-09-26T19:02:38.282" v="72" actId="14100"/>
          <ac:picMkLst>
            <pc:docMk/>
            <pc:sldMk cId="3709177429" sldId="274"/>
            <ac:picMk id="17" creationId="{7DD8B9A1-E60B-E22B-A322-B6DEC8C3621A}"/>
          </ac:picMkLst>
        </pc:picChg>
        <pc:picChg chg="add mod">
          <ac:chgData name="JHEYSON FABIAN VILLAVISAN BUITRAGO" userId="e5ced5c2-d787-455d-b115-4f08a699b8c8" providerId="ADAL" clId="{CD7FAFD9-64CF-4C8A-BD35-09AD30AE3641}" dt="2023-09-26T19:03:06.250" v="76" actId="14100"/>
          <ac:picMkLst>
            <pc:docMk/>
            <pc:sldMk cId="3709177429" sldId="274"/>
            <ac:picMk id="19" creationId="{88E32653-C8EF-C7D9-240D-3F50EDA57B55}"/>
          </ac:picMkLst>
        </pc:picChg>
      </pc:sldChg>
      <pc:sldChg chg="modSp mod">
        <pc:chgData name="JHEYSON FABIAN VILLAVISAN BUITRAGO" userId="e5ced5c2-d787-455d-b115-4f08a699b8c8" providerId="ADAL" clId="{CD7FAFD9-64CF-4C8A-BD35-09AD30AE3641}" dt="2023-09-26T19:06:40.361" v="131" actId="1076"/>
        <pc:sldMkLst>
          <pc:docMk/>
          <pc:sldMk cId="1450893007" sldId="275"/>
        </pc:sldMkLst>
        <pc:spChg chg="mod">
          <ac:chgData name="JHEYSON FABIAN VILLAVISAN BUITRAGO" userId="e5ced5c2-d787-455d-b115-4f08a699b8c8" providerId="ADAL" clId="{CD7FAFD9-64CF-4C8A-BD35-09AD30AE3641}" dt="2023-09-26T19:06:40.361" v="131" actId="1076"/>
          <ac:spMkLst>
            <pc:docMk/>
            <pc:sldMk cId="1450893007" sldId="275"/>
            <ac:spMk id="4" creationId="{2C7E43D4-8286-4BEE-907B-3A35AE701C90}"/>
          </ac:spMkLst>
        </pc:spChg>
      </pc:sldChg>
      <pc:sldChg chg="del">
        <pc:chgData name="JHEYSON FABIAN VILLAVISAN BUITRAGO" userId="e5ced5c2-d787-455d-b115-4f08a699b8c8" providerId="ADAL" clId="{CD7FAFD9-64CF-4C8A-BD35-09AD30AE3641}" dt="2023-09-26T18:46:10.269" v="1" actId="47"/>
        <pc:sldMkLst>
          <pc:docMk/>
          <pc:sldMk cId="1337945214" sldId="276"/>
        </pc:sldMkLst>
      </pc:sldChg>
      <pc:sldChg chg="addSp delSp modSp add mod">
        <pc:chgData name="JHEYSON FABIAN VILLAVISAN BUITRAGO" userId="e5ced5c2-d787-455d-b115-4f08a699b8c8" providerId="ADAL" clId="{CD7FAFD9-64CF-4C8A-BD35-09AD30AE3641}" dt="2023-09-26T19:18:37.760" v="359" actId="20577"/>
        <pc:sldMkLst>
          <pc:docMk/>
          <pc:sldMk cId="3450069468" sldId="276"/>
        </pc:sldMkLst>
        <pc:spChg chg="mod">
          <ac:chgData name="JHEYSON FABIAN VILLAVISAN BUITRAGO" userId="e5ced5c2-d787-455d-b115-4f08a699b8c8" providerId="ADAL" clId="{CD7FAFD9-64CF-4C8A-BD35-09AD30AE3641}" dt="2023-09-26T19:18:37.760" v="359" actId="20577"/>
          <ac:spMkLst>
            <pc:docMk/>
            <pc:sldMk cId="3450069468" sldId="276"/>
            <ac:spMk id="10" creationId="{AF4E183E-A171-4923-A99E-D149888CEC37}"/>
          </ac:spMkLst>
        </pc:spChg>
        <pc:picChg chg="add del mod">
          <ac:chgData name="JHEYSON FABIAN VILLAVISAN BUITRAGO" userId="e5ced5c2-d787-455d-b115-4f08a699b8c8" providerId="ADAL" clId="{CD7FAFD9-64CF-4C8A-BD35-09AD30AE3641}" dt="2023-09-26T19:03:13.690" v="78" actId="478"/>
          <ac:picMkLst>
            <pc:docMk/>
            <pc:sldMk cId="3450069468" sldId="276"/>
            <ac:picMk id="3" creationId="{30309740-B091-9184-0D29-2A1C4896E5AC}"/>
          </ac:picMkLst>
        </pc:picChg>
        <pc:picChg chg="del">
          <ac:chgData name="JHEYSON FABIAN VILLAVISAN BUITRAGO" userId="e5ced5c2-d787-455d-b115-4f08a699b8c8" providerId="ADAL" clId="{CD7FAFD9-64CF-4C8A-BD35-09AD30AE3641}" dt="2023-09-26T19:03:13.131" v="77" actId="478"/>
          <ac:picMkLst>
            <pc:docMk/>
            <pc:sldMk cId="3450069468" sldId="276"/>
            <ac:picMk id="6" creationId="{ADD1C1F9-3E75-5AEB-7A7E-EEA0B265644C}"/>
          </ac:picMkLst>
        </pc:picChg>
        <pc:picChg chg="add del mod">
          <ac:chgData name="JHEYSON FABIAN VILLAVISAN BUITRAGO" userId="e5ced5c2-d787-455d-b115-4f08a699b8c8" providerId="ADAL" clId="{CD7FAFD9-64CF-4C8A-BD35-09AD30AE3641}" dt="2023-09-26T19:03:14.080" v="79" actId="478"/>
          <ac:picMkLst>
            <pc:docMk/>
            <pc:sldMk cId="3450069468" sldId="276"/>
            <ac:picMk id="7" creationId="{E4228947-CBB0-1BB6-1723-0F8766995693}"/>
          </ac:picMkLst>
        </pc:picChg>
        <pc:picChg chg="del">
          <ac:chgData name="JHEYSON FABIAN VILLAVISAN BUITRAGO" userId="e5ced5c2-d787-455d-b115-4f08a699b8c8" providerId="ADAL" clId="{CD7FAFD9-64CF-4C8A-BD35-09AD30AE3641}" dt="2023-09-26T18:59:56.969" v="49" actId="478"/>
          <ac:picMkLst>
            <pc:docMk/>
            <pc:sldMk cId="3450069468" sldId="276"/>
            <ac:picMk id="8" creationId="{CD8AF81D-A27A-8D80-E937-E35A3F59B64A}"/>
          </ac:picMkLst>
        </pc:picChg>
        <pc:picChg chg="add mod">
          <ac:chgData name="JHEYSON FABIAN VILLAVISAN BUITRAGO" userId="e5ced5c2-d787-455d-b115-4f08a699b8c8" providerId="ADAL" clId="{CD7FAFD9-64CF-4C8A-BD35-09AD30AE3641}" dt="2023-09-26T19:03:28.342" v="80"/>
          <ac:picMkLst>
            <pc:docMk/>
            <pc:sldMk cId="3450069468" sldId="276"/>
            <ac:picMk id="9" creationId="{34BA5AD9-24C0-7731-EFE5-29DE8269F0BE}"/>
          </ac:picMkLst>
        </pc:picChg>
        <pc:picChg chg="del">
          <ac:chgData name="JHEYSON FABIAN VILLAVISAN BUITRAGO" userId="e5ced5c2-d787-455d-b115-4f08a699b8c8" providerId="ADAL" clId="{CD7FAFD9-64CF-4C8A-BD35-09AD30AE3641}" dt="2023-09-26T18:59:29.939" v="48" actId="478"/>
          <ac:picMkLst>
            <pc:docMk/>
            <pc:sldMk cId="3450069468" sldId="276"/>
            <ac:picMk id="11" creationId="{BB7EA462-FD69-38B2-8C43-4E16A07C35AA}"/>
          </ac:picMkLst>
        </pc:picChg>
        <pc:picChg chg="add mod">
          <ac:chgData name="JHEYSON FABIAN VILLAVISAN BUITRAGO" userId="e5ced5c2-d787-455d-b115-4f08a699b8c8" providerId="ADAL" clId="{CD7FAFD9-64CF-4C8A-BD35-09AD30AE3641}" dt="2023-09-26T19:03:56.340" v="84" actId="14100"/>
          <ac:picMkLst>
            <pc:docMk/>
            <pc:sldMk cId="3450069468" sldId="276"/>
            <ac:picMk id="13" creationId="{F201CF85-41AF-50F1-4E97-D353EF5B914C}"/>
          </ac:picMkLst>
        </pc:picChg>
        <pc:picChg chg="add mod">
          <ac:chgData name="JHEYSON FABIAN VILLAVISAN BUITRAGO" userId="e5ced5c2-d787-455d-b115-4f08a699b8c8" providerId="ADAL" clId="{CD7FAFD9-64CF-4C8A-BD35-09AD30AE3641}" dt="2023-09-26T19:04:35.632" v="89" actId="14100"/>
          <ac:picMkLst>
            <pc:docMk/>
            <pc:sldMk cId="3450069468" sldId="276"/>
            <ac:picMk id="16" creationId="{4735914C-07EA-63A7-A889-0C6304A4932E}"/>
          </ac:picMkLst>
        </pc:picChg>
      </pc:sldChg>
      <pc:sldChg chg="addSp delSp modSp add mod">
        <pc:chgData name="JHEYSON FABIAN VILLAVISAN BUITRAGO" userId="e5ced5c2-d787-455d-b115-4f08a699b8c8" providerId="ADAL" clId="{CD7FAFD9-64CF-4C8A-BD35-09AD30AE3641}" dt="2023-09-26T19:18:40.517" v="361" actId="20577"/>
        <pc:sldMkLst>
          <pc:docMk/>
          <pc:sldMk cId="938517202" sldId="277"/>
        </pc:sldMkLst>
        <pc:spChg chg="mod">
          <ac:chgData name="JHEYSON FABIAN VILLAVISAN BUITRAGO" userId="e5ced5c2-d787-455d-b115-4f08a699b8c8" providerId="ADAL" clId="{CD7FAFD9-64CF-4C8A-BD35-09AD30AE3641}" dt="2023-09-26T19:18:40.517" v="361" actId="20577"/>
          <ac:spMkLst>
            <pc:docMk/>
            <pc:sldMk cId="938517202" sldId="277"/>
            <ac:spMk id="10" creationId="{AF4E183E-A171-4923-A99E-D149888CEC37}"/>
          </ac:spMkLst>
        </pc:spChg>
        <pc:picChg chg="del">
          <ac:chgData name="JHEYSON FABIAN VILLAVISAN BUITRAGO" userId="e5ced5c2-d787-455d-b115-4f08a699b8c8" providerId="ADAL" clId="{CD7FAFD9-64CF-4C8A-BD35-09AD30AE3641}" dt="2023-09-26T19:04:44.671" v="91" actId="478"/>
          <ac:picMkLst>
            <pc:docMk/>
            <pc:sldMk cId="938517202" sldId="277"/>
            <ac:picMk id="3" creationId="{30309740-B091-9184-0D29-2A1C4896E5AC}"/>
          </ac:picMkLst>
        </pc:picChg>
        <pc:picChg chg="add mod">
          <ac:chgData name="JHEYSON FABIAN VILLAVISAN BUITRAGO" userId="e5ced5c2-d787-455d-b115-4f08a699b8c8" providerId="ADAL" clId="{CD7FAFD9-64CF-4C8A-BD35-09AD30AE3641}" dt="2023-09-26T19:05:26.211" v="96" actId="1076"/>
          <ac:picMkLst>
            <pc:docMk/>
            <pc:sldMk cId="938517202" sldId="277"/>
            <ac:picMk id="4" creationId="{CF68BBE5-95F9-FC7D-F929-2DD841329DA9}"/>
          </ac:picMkLst>
        </pc:picChg>
        <pc:picChg chg="del">
          <ac:chgData name="JHEYSON FABIAN VILLAVISAN BUITRAGO" userId="e5ced5c2-d787-455d-b115-4f08a699b8c8" providerId="ADAL" clId="{CD7FAFD9-64CF-4C8A-BD35-09AD30AE3641}" dt="2023-09-26T19:04:44.095" v="90" actId="478"/>
          <ac:picMkLst>
            <pc:docMk/>
            <pc:sldMk cId="938517202" sldId="277"/>
            <ac:picMk id="6" creationId="{ADD1C1F9-3E75-5AEB-7A7E-EEA0B265644C}"/>
          </ac:picMkLst>
        </pc:picChg>
        <pc:picChg chg="del">
          <ac:chgData name="JHEYSON FABIAN VILLAVISAN BUITRAGO" userId="e5ced5c2-d787-455d-b115-4f08a699b8c8" providerId="ADAL" clId="{CD7FAFD9-64CF-4C8A-BD35-09AD30AE3641}" dt="2023-09-26T19:04:45.060" v="92" actId="478"/>
          <ac:picMkLst>
            <pc:docMk/>
            <pc:sldMk cId="938517202" sldId="277"/>
            <ac:picMk id="7" creationId="{E4228947-CBB0-1BB6-1723-0F8766995693}"/>
          </ac:picMkLst>
        </pc:picChg>
        <pc:picChg chg="add mod">
          <ac:chgData name="JHEYSON FABIAN VILLAVISAN BUITRAGO" userId="e5ced5c2-d787-455d-b115-4f08a699b8c8" providerId="ADAL" clId="{CD7FAFD9-64CF-4C8A-BD35-09AD30AE3641}" dt="2023-09-26T19:05:18.854" v="94"/>
          <ac:picMkLst>
            <pc:docMk/>
            <pc:sldMk cId="938517202" sldId="277"/>
            <ac:picMk id="8" creationId="{D4615798-F36E-9FDE-CCAE-49865332B850}"/>
          </ac:picMkLst>
        </pc:picChg>
        <pc:picChg chg="add mod">
          <ac:chgData name="JHEYSON FABIAN VILLAVISAN BUITRAGO" userId="e5ced5c2-d787-455d-b115-4f08a699b8c8" providerId="ADAL" clId="{CD7FAFD9-64CF-4C8A-BD35-09AD30AE3641}" dt="2023-09-26T19:06:03.897" v="101" actId="1076"/>
          <ac:picMkLst>
            <pc:docMk/>
            <pc:sldMk cId="938517202" sldId="277"/>
            <ac:picMk id="11" creationId="{AC93F48B-F981-1D46-468C-0ECD88956440}"/>
          </ac:picMkLst>
        </pc:picChg>
      </pc:sldChg>
      <pc:sldChg chg="del">
        <pc:chgData name="JHEYSON FABIAN VILLAVISAN BUITRAGO" userId="e5ced5c2-d787-455d-b115-4f08a699b8c8" providerId="ADAL" clId="{CD7FAFD9-64CF-4C8A-BD35-09AD30AE3641}" dt="2023-09-26T18:46:07.408" v="0" actId="47"/>
        <pc:sldMkLst>
          <pc:docMk/>
          <pc:sldMk cId="3289317891" sldId="277"/>
        </pc:sldMkLst>
      </pc:sldChg>
      <pc:sldChg chg="addSp delSp modSp add mod">
        <pc:chgData name="JHEYSON FABIAN VILLAVISAN BUITRAGO" userId="e5ced5c2-d787-455d-b115-4f08a699b8c8" providerId="ADAL" clId="{CD7FAFD9-64CF-4C8A-BD35-09AD30AE3641}" dt="2023-09-26T19:18:09.280" v="355" actId="1076"/>
        <pc:sldMkLst>
          <pc:docMk/>
          <pc:sldMk cId="5827500" sldId="278"/>
        </pc:sldMkLst>
        <pc:spChg chg="mod">
          <ac:chgData name="JHEYSON FABIAN VILLAVISAN BUITRAGO" userId="e5ced5c2-d787-455d-b115-4f08a699b8c8" providerId="ADAL" clId="{CD7FAFD9-64CF-4C8A-BD35-09AD30AE3641}" dt="2023-09-26T19:07:09.383" v="154" actId="20577"/>
          <ac:spMkLst>
            <pc:docMk/>
            <pc:sldMk cId="5827500" sldId="278"/>
            <ac:spMk id="2" creationId="{FB1B6180-BCA0-4F51-9F68-9E5BAB8A4FDC}"/>
          </ac:spMkLst>
        </pc:spChg>
        <pc:spChg chg="add mod">
          <ac:chgData name="JHEYSON FABIAN VILLAVISAN BUITRAGO" userId="e5ced5c2-d787-455d-b115-4f08a699b8c8" providerId="ADAL" clId="{CD7FAFD9-64CF-4C8A-BD35-09AD30AE3641}" dt="2023-09-26T19:18:09.280" v="355" actId="1076"/>
          <ac:spMkLst>
            <pc:docMk/>
            <pc:sldMk cId="5827500" sldId="278"/>
            <ac:spMk id="3" creationId="{ED94DC80-277A-F307-F8AF-66C1BDD68F86}"/>
          </ac:spMkLst>
        </pc:spChg>
        <pc:spChg chg="mod">
          <ac:chgData name="JHEYSON FABIAN VILLAVISAN BUITRAGO" userId="e5ced5c2-d787-455d-b115-4f08a699b8c8" providerId="ADAL" clId="{CD7FAFD9-64CF-4C8A-BD35-09AD30AE3641}" dt="2023-09-26T19:07:46.421" v="251" actId="20577"/>
          <ac:spMkLst>
            <pc:docMk/>
            <pc:sldMk cId="5827500" sldId="278"/>
            <ac:spMk id="4" creationId="{2C7E43D4-8286-4BEE-907B-3A35AE701C90}"/>
          </ac:spMkLst>
        </pc:spChg>
        <pc:spChg chg="mod">
          <ac:chgData name="JHEYSON FABIAN VILLAVISAN BUITRAGO" userId="e5ced5c2-d787-455d-b115-4f08a699b8c8" providerId="ADAL" clId="{CD7FAFD9-64CF-4C8A-BD35-09AD30AE3641}" dt="2023-09-26T19:07:50.048" v="252" actId="20577"/>
          <ac:spMkLst>
            <pc:docMk/>
            <pc:sldMk cId="5827500" sldId="278"/>
            <ac:spMk id="10" creationId="{AF4E183E-A171-4923-A99E-D149888CEC37}"/>
          </ac:spMkLst>
        </pc:spChg>
        <pc:picChg chg="del">
          <ac:chgData name="JHEYSON FABIAN VILLAVISAN BUITRAGO" userId="e5ced5c2-d787-455d-b115-4f08a699b8c8" providerId="ADAL" clId="{CD7FAFD9-64CF-4C8A-BD35-09AD30AE3641}" dt="2023-09-26T19:07:11.845" v="155" actId="478"/>
          <ac:picMkLst>
            <pc:docMk/>
            <pc:sldMk cId="5827500" sldId="278"/>
            <ac:picMk id="6" creationId="{46E1A899-6475-4C36-890B-85392BBFA904}"/>
          </ac:picMkLst>
        </pc:picChg>
      </pc:sldChg>
      <pc:sldChg chg="new del">
        <pc:chgData name="JHEYSON FABIAN VILLAVISAN BUITRAGO" userId="e5ced5c2-d787-455d-b115-4f08a699b8c8" providerId="ADAL" clId="{CD7FAFD9-64CF-4C8A-BD35-09AD30AE3641}" dt="2023-09-26T19:06:50.392" v="133" actId="680"/>
        <pc:sldMkLst>
          <pc:docMk/>
          <pc:sldMk cId="1682422455" sldId="278"/>
        </pc:sldMkLst>
      </pc:sldChg>
      <pc:sldChg chg="del">
        <pc:chgData name="JHEYSON FABIAN VILLAVISAN BUITRAGO" userId="e5ced5c2-d787-455d-b115-4f08a699b8c8" providerId="ADAL" clId="{CD7FAFD9-64CF-4C8A-BD35-09AD30AE3641}" dt="2023-09-26T18:46:07.408" v="0" actId="47"/>
        <pc:sldMkLst>
          <pc:docMk/>
          <pc:sldMk cId="2818467161" sldId="278"/>
        </pc:sldMkLst>
      </pc:sldChg>
      <pc:sldChg chg="delSp modSp add mod">
        <pc:chgData name="JHEYSON FABIAN VILLAVISAN BUITRAGO" userId="e5ced5c2-d787-455d-b115-4f08a699b8c8" providerId="ADAL" clId="{CD7FAFD9-64CF-4C8A-BD35-09AD30AE3641}" dt="2023-09-26T19:39:47.631" v="786" actId="1076"/>
        <pc:sldMkLst>
          <pc:docMk/>
          <pc:sldMk cId="2466727722" sldId="279"/>
        </pc:sldMkLst>
        <pc:spChg chg="mod">
          <ac:chgData name="JHEYSON FABIAN VILLAVISAN BUITRAGO" userId="e5ced5c2-d787-455d-b115-4f08a699b8c8" providerId="ADAL" clId="{CD7FAFD9-64CF-4C8A-BD35-09AD30AE3641}" dt="2023-09-26T19:39:47.631" v="786" actId="1076"/>
          <ac:spMkLst>
            <pc:docMk/>
            <pc:sldMk cId="2466727722" sldId="279"/>
            <ac:spMk id="2" creationId="{FB1B6180-BCA0-4F51-9F68-9E5BAB8A4FDC}"/>
          </ac:spMkLst>
        </pc:spChg>
        <pc:spChg chg="del">
          <ac:chgData name="JHEYSON FABIAN VILLAVISAN BUITRAGO" userId="e5ced5c2-d787-455d-b115-4f08a699b8c8" providerId="ADAL" clId="{CD7FAFD9-64CF-4C8A-BD35-09AD30AE3641}" dt="2023-09-26T19:09:10.900" v="306" actId="478"/>
          <ac:spMkLst>
            <pc:docMk/>
            <pc:sldMk cId="2466727722" sldId="279"/>
            <ac:spMk id="3" creationId="{ED94DC80-277A-F307-F8AF-66C1BDD68F86}"/>
          </ac:spMkLst>
        </pc:spChg>
        <pc:spChg chg="del mod">
          <ac:chgData name="JHEYSON FABIAN VILLAVISAN BUITRAGO" userId="e5ced5c2-d787-455d-b115-4f08a699b8c8" providerId="ADAL" clId="{CD7FAFD9-64CF-4C8A-BD35-09AD30AE3641}" dt="2023-09-26T19:09:01.530" v="270" actId="478"/>
          <ac:spMkLst>
            <pc:docMk/>
            <pc:sldMk cId="2466727722" sldId="279"/>
            <ac:spMk id="4" creationId="{2C7E43D4-8286-4BEE-907B-3A35AE701C90}"/>
          </ac:spMkLst>
        </pc:spChg>
        <pc:spChg chg="mod">
          <ac:chgData name="JHEYSON FABIAN VILLAVISAN BUITRAGO" userId="e5ced5c2-d787-455d-b115-4f08a699b8c8" providerId="ADAL" clId="{CD7FAFD9-64CF-4C8A-BD35-09AD30AE3641}" dt="2023-09-26T19:18:02.642" v="354" actId="20577"/>
          <ac:spMkLst>
            <pc:docMk/>
            <pc:sldMk cId="2466727722" sldId="279"/>
            <ac:spMk id="10" creationId="{AF4E183E-A171-4923-A99E-D149888CEC37}"/>
          </ac:spMkLst>
        </pc:spChg>
      </pc:sldChg>
      <pc:sldChg chg="addSp delSp modSp add mod modAnim">
        <pc:chgData name="JHEYSON FABIAN VILLAVISAN BUITRAGO" userId="e5ced5c2-d787-455d-b115-4f08a699b8c8" providerId="ADAL" clId="{CD7FAFD9-64CF-4C8A-BD35-09AD30AE3641}" dt="2023-09-26T20:13:31.671" v="1058"/>
        <pc:sldMkLst>
          <pc:docMk/>
          <pc:sldMk cId="1417635691" sldId="280"/>
        </pc:sldMkLst>
        <pc:spChg chg="add del mod">
          <ac:chgData name="JHEYSON FABIAN VILLAVISAN BUITRAGO" userId="e5ced5c2-d787-455d-b115-4f08a699b8c8" providerId="ADAL" clId="{CD7FAFD9-64CF-4C8A-BD35-09AD30AE3641}" dt="2023-09-26T19:32:27.077" v="514" actId="478"/>
          <ac:spMkLst>
            <pc:docMk/>
            <pc:sldMk cId="1417635691" sldId="280"/>
            <ac:spMk id="2" creationId="{7F32E3AE-7803-A9E1-DF5C-496B9E181366}"/>
          </ac:spMkLst>
        </pc:spChg>
        <pc:spChg chg="mod">
          <ac:chgData name="JHEYSON FABIAN VILLAVISAN BUITRAGO" userId="e5ced5c2-d787-455d-b115-4f08a699b8c8" providerId="ADAL" clId="{CD7FAFD9-64CF-4C8A-BD35-09AD30AE3641}" dt="2023-09-26T19:32:17.482" v="510" actId="20577"/>
          <ac:spMkLst>
            <pc:docMk/>
            <pc:sldMk cId="1417635691" sldId="280"/>
            <ac:spMk id="10" creationId="{AF4E183E-A171-4923-A99E-D149888CEC37}"/>
          </ac:spMkLst>
        </pc:spChg>
        <pc:spChg chg="add del mod">
          <ac:chgData name="JHEYSON FABIAN VILLAVISAN BUITRAGO" userId="e5ced5c2-d787-455d-b115-4f08a699b8c8" providerId="ADAL" clId="{CD7FAFD9-64CF-4C8A-BD35-09AD30AE3641}" dt="2023-09-26T19:32:27.077" v="514" actId="478"/>
          <ac:spMkLst>
            <pc:docMk/>
            <pc:sldMk cId="1417635691" sldId="280"/>
            <ac:spMk id="17" creationId="{88CC9093-A521-8241-02F4-15A4E589A940}"/>
          </ac:spMkLst>
        </pc:spChg>
        <pc:spChg chg="add del mod">
          <ac:chgData name="JHEYSON FABIAN VILLAVISAN BUITRAGO" userId="e5ced5c2-d787-455d-b115-4f08a699b8c8" providerId="ADAL" clId="{CD7FAFD9-64CF-4C8A-BD35-09AD30AE3641}" dt="2023-09-26T19:32:27.077" v="514" actId="478"/>
          <ac:spMkLst>
            <pc:docMk/>
            <pc:sldMk cId="1417635691" sldId="280"/>
            <ac:spMk id="20" creationId="{CD954048-7205-0099-A8EF-ABF9A45B29A6}"/>
          </ac:spMkLst>
        </pc:spChg>
        <pc:spChg chg="add del mod">
          <ac:chgData name="JHEYSON FABIAN VILLAVISAN BUITRAGO" userId="e5ced5c2-d787-455d-b115-4f08a699b8c8" providerId="ADAL" clId="{CD7FAFD9-64CF-4C8A-BD35-09AD30AE3641}" dt="2023-09-26T19:21:50.819" v="434"/>
          <ac:spMkLst>
            <pc:docMk/>
            <pc:sldMk cId="1417635691" sldId="280"/>
            <ac:spMk id="27" creationId="{C8F9E79A-387C-9766-6CDD-91159A25F8FA}"/>
          </ac:spMkLst>
        </pc:spChg>
        <pc:spChg chg="add del mod">
          <ac:chgData name="JHEYSON FABIAN VILLAVISAN BUITRAGO" userId="e5ced5c2-d787-455d-b115-4f08a699b8c8" providerId="ADAL" clId="{CD7FAFD9-64CF-4C8A-BD35-09AD30AE3641}" dt="2023-09-26T19:32:27.077" v="514" actId="478"/>
          <ac:spMkLst>
            <pc:docMk/>
            <pc:sldMk cId="1417635691" sldId="280"/>
            <ac:spMk id="28" creationId="{2CFF15E6-5C3C-6E94-19A7-F944A9E1FED3}"/>
          </ac:spMkLst>
        </pc:spChg>
        <pc:spChg chg="add del mod">
          <ac:chgData name="JHEYSON FABIAN VILLAVISAN BUITRAGO" userId="e5ced5c2-d787-455d-b115-4f08a699b8c8" providerId="ADAL" clId="{CD7FAFD9-64CF-4C8A-BD35-09AD30AE3641}" dt="2023-09-26T19:32:27.077" v="514" actId="478"/>
          <ac:spMkLst>
            <pc:docMk/>
            <pc:sldMk cId="1417635691" sldId="280"/>
            <ac:spMk id="29" creationId="{18110B85-CC4A-ABEE-CA60-BDC261D49D87}"/>
          </ac:spMkLst>
        </pc:spChg>
        <pc:spChg chg="add mod">
          <ac:chgData name="JHEYSON FABIAN VILLAVISAN BUITRAGO" userId="e5ced5c2-d787-455d-b115-4f08a699b8c8" providerId="ADAL" clId="{CD7FAFD9-64CF-4C8A-BD35-09AD30AE3641}" dt="2023-09-26T19:33:03.450" v="663" actId="20577"/>
          <ac:spMkLst>
            <pc:docMk/>
            <pc:sldMk cId="1417635691" sldId="280"/>
            <ac:spMk id="30" creationId="{D1245113-BC41-0105-FDA3-B11FA5186AEF}"/>
          </ac:spMkLst>
        </pc:spChg>
        <pc:picChg chg="del">
          <ac:chgData name="JHEYSON FABIAN VILLAVISAN BUITRAGO" userId="e5ced5c2-d787-455d-b115-4f08a699b8c8" providerId="ADAL" clId="{CD7FAFD9-64CF-4C8A-BD35-09AD30AE3641}" dt="2023-09-26T19:18:49.012" v="366" actId="478"/>
          <ac:picMkLst>
            <pc:docMk/>
            <pc:sldMk cId="1417635691" sldId="280"/>
            <ac:picMk id="4" creationId="{CF68BBE5-95F9-FC7D-F929-2DD841329DA9}"/>
          </ac:picMkLst>
        </pc:picChg>
        <pc:picChg chg="del">
          <ac:chgData name="JHEYSON FABIAN VILLAVISAN BUITRAGO" userId="e5ced5c2-d787-455d-b115-4f08a699b8c8" providerId="ADAL" clId="{CD7FAFD9-64CF-4C8A-BD35-09AD30AE3641}" dt="2023-09-26T19:18:48.557" v="365" actId="478"/>
          <ac:picMkLst>
            <pc:docMk/>
            <pc:sldMk cId="1417635691" sldId="280"/>
            <ac:picMk id="8" creationId="{D4615798-F36E-9FDE-CCAE-49865332B850}"/>
          </ac:picMkLst>
        </pc:picChg>
        <pc:picChg chg="del">
          <ac:chgData name="JHEYSON FABIAN VILLAVISAN BUITRAGO" userId="e5ced5c2-d787-455d-b115-4f08a699b8c8" providerId="ADAL" clId="{CD7FAFD9-64CF-4C8A-BD35-09AD30AE3641}" dt="2023-09-26T19:18:51.345" v="367" actId="478"/>
          <ac:picMkLst>
            <pc:docMk/>
            <pc:sldMk cId="1417635691" sldId="280"/>
            <ac:picMk id="11" creationId="{AC93F48B-F981-1D46-468C-0ECD88956440}"/>
          </ac:picMkLst>
        </pc:picChg>
        <pc:picChg chg="add del mod">
          <ac:chgData name="JHEYSON FABIAN VILLAVISAN BUITRAGO" userId="e5ced5c2-d787-455d-b115-4f08a699b8c8" providerId="ADAL" clId="{CD7FAFD9-64CF-4C8A-BD35-09AD30AE3641}" dt="2023-09-26T19:32:23.630" v="512" actId="478"/>
          <ac:picMkLst>
            <pc:docMk/>
            <pc:sldMk cId="1417635691" sldId="280"/>
            <ac:picMk id="15" creationId="{59B1DA6F-B8E2-7F14-1E12-E15935ADE5AB}"/>
          </ac:picMkLst>
        </pc:picChg>
        <pc:picChg chg="add del mod">
          <ac:chgData name="JHEYSON FABIAN VILLAVISAN BUITRAGO" userId="e5ced5c2-d787-455d-b115-4f08a699b8c8" providerId="ADAL" clId="{CD7FAFD9-64CF-4C8A-BD35-09AD30AE3641}" dt="2023-09-26T19:32:24.472" v="513" actId="478"/>
          <ac:picMkLst>
            <pc:docMk/>
            <pc:sldMk cId="1417635691" sldId="280"/>
            <ac:picMk id="16" creationId="{56199F3D-EF6E-18E6-6805-E6FCD72F3639}"/>
          </ac:picMkLst>
        </pc:picChg>
        <pc:picChg chg="add del mod">
          <ac:chgData name="JHEYSON FABIAN VILLAVISAN BUITRAGO" userId="e5ced5c2-d787-455d-b115-4f08a699b8c8" providerId="ADAL" clId="{CD7FAFD9-64CF-4C8A-BD35-09AD30AE3641}" dt="2023-09-26T19:21:08.489" v="424"/>
          <ac:picMkLst>
            <pc:docMk/>
            <pc:sldMk cId="1417635691" sldId="280"/>
            <ac:picMk id="21" creationId="{6CDFFC21-F8C5-D5D3-C6CE-251BBF4FA75C}"/>
          </ac:picMkLst>
        </pc:picChg>
        <pc:picChg chg="add del mod">
          <ac:chgData name="JHEYSON FABIAN VILLAVISAN BUITRAGO" userId="e5ced5c2-d787-455d-b115-4f08a699b8c8" providerId="ADAL" clId="{CD7FAFD9-64CF-4C8A-BD35-09AD30AE3641}" dt="2023-09-26T19:32:27.077" v="514" actId="478"/>
          <ac:picMkLst>
            <pc:docMk/>
            <pc:sldMk cId="1417635691" sldId="280"/>
            <ac:picMk id="22" creationId="{69F36BE5-E3B6-1BB1-711C-9BF6619EE6FB}"/>
          </ac:picMkLst>
        </pc:picChg>
        <pc:picChg chg="add mod">
          <ac:chgData name="JHEYSON FABIAN VILLAVISAN BUITRAGO" userId="e5ced5c2-d787-455d-b115-4f08a699b8c8" providerId="ADAL" clId="{CD7FAFD9-64CF-4C8A-BD35-09AD30AE3641}" dt="2023-09-26T19:33:13.919" v="665" actId="1076"/>
          <ac:picMkLst>
            <pc:docMk/>
            <pc:sldMk cId="1417635691" sldId="280"/>
            <ac:picMk id="31" creationId="{6D860AD0-AEF7-EBDF-0409-E9CBA9ABD704}"/>
          </ac:picMkLst>
        </pc:picChg>
        <pc:picChg chg="add mod">
          <ac:chgData name="JHEYSON FABIAN VILLAVISAN BUITRAGO" userId="e5ced5c2-d787-455d-b115-4f08a699b8c8" providerId="ADAL" clId="{CD7FAFD9-64CF-4C8A-BD35-09AD30AE3641}" dt="2023-09-26T19:33:24.989" v="669" actId="1076"/>
          <ac:picMkLst>
            <pc:docMk/>
            <pc:sldMk cId="1417635691" sldId="280"/>
            <ac:picMk id="32" creationId="{674E7F9C-A866-CA46-37EB-C263C1816926}"/>
          </ac:picMkLst>
        </pc:picChg>
        <pc:picChg chg="add del mod">
          <ac:chgData name="JHEYSON FABIAN VILLAVISAN BUITRAGO" userId="e5ced5c2-d787-455d-b115-4f08a699b8c8" providerId="ADAL" clId="{CD7FAFD9-64CF-4C8A-BD35-09AD30AE3641}" dt="2023-09-26T19:38:32.878" v="676" actId="478"/>
          <ac:picMkLst>
            <pc:docMk/>
            <pc:sldMk cId="1417635691" sldId="280"/>
            <ac:picMk id="33" creationId="{91DBEA4F-15C7-C944-7F51-CCB1F8BE1741}"/>
          </ac:picMkLst>
        </pc:picChg>
        <pc:picChg chg="add del mod">
          <ac:chgData name="JHEYSON FABIAN VILLAVISAN BUITRAGO" userId="e5ced5c2-d787-455d-b115-4f08a699b8c8" providerId="ADAL" clId="{CD7FAFD9-64CF-4C8A-BD35-09AD30AE3641}" dt="2023-09-26T19:40:17.211" v="789" actId="478"/>
          <ac:picMkLst>
            <pc:docMk/>
            <pc:sldMk cId="1417635691" sldId="280"/>
            <ac:picMk id="35" creationId="{F06930BE-375B-2C4D-DD92-7FF3A37657F3}"/>
          </ac:picMkLst>
        </pc:picChg>
        <pc:picChg chg="add mod">
          <ac:chgData name="JHEYSON FABIAN VILLAVISAN BUITRAGO" userId="e5ced5c2-d787-455d-b115-4f08a699b8c8" providerId="ADAL" clId="{CD7FAFD9-64CF-4C8A-BD35-09AD30AE3641}" dt="2023-09-26T19:40:23.191" v="792" actId="1076"/>
          <ac:picMkLst>
            <pc:docMk/>
            <pc:sldMk cId="1417635691" sldId="280"/>
            <ac:picMk id="36" creationId="{D28931E9-E0E4-FFB7-5C3A-38862370E2F0}"/>
          </ac:picMkLst>
        </pc:picChg>
        <pc:picChg chg="add mod">
          <ac:chgData name="JHEYSON FABIAN VILLAVISAN BUITRAGO" userId="e5ced5c2-d787-455d-b115-4f08a699b8c8" providerId="ADAL" clId="{CD7FAFD9-64CF-4C8A-BD35-09AD30AE3641}" dt="2023-09-26T19:40:46.340" v="798" actId="1076"/>
          <ac:picMkLst>
            <pc:docMk/>
            <pc:sldMk cId="1417635691" sldId="280"/>
            <ac:picMk id="38" creationId="{DD0345B2-7671-5D73-55AD-18A965B0E94F}"/>
          </ac:picMkLst>
        </pc:picChg>
        <pc:picChg chg="add mod">
          <ac:chgData name="JHEYSON FABIAN VILLAVISAN BUITRAGO" userId="e5ced5c2-d787-455d-b115-4f08a699b8c8" providerId="ADAL" clId="{CD7FAFD9-64CF-4C8A-BD35-09AD30AE3641}" dt="2023-09-26T19:40:44.481" v="797" actId="1076"/>
          <ac:picMkLst>
            <pc:docMk/>
            <pc:sldMk cId="1417635691" sldId="280"/>
            <ac:picMk id="39" creationId="{40E703AC-F9B8-495B-B5A7-08D3C70C098E}"/>
          </ac:picMkLst>
        </pc:picChg>
        <pc:picChg chg="add mod">
          <ac:chgData name="JHEYSON FABIAN VILLAVISAN BUITRAGO" userId="e5ced5c2-d787-455d-b115-4f08a699b8c8" providerId="ADAL" clId="{CD7FAFD9-64CF-4C8A-BD35-09AD30AE3641}" dt="2023-09-26T19:40:42.843" v="796" actId="1076"/>
          <ac:picMkLst>
            <pc:docMk/>
            <pc:sldMk cId="1417635691" sldId="280"/>
            <ac:picMk id="40" creationId="{D0ADD522-2CE4-DA11-19C5-8917997553DB}"/>
          </ac:picMkLst>
        </pc:picChg>
        <pc:picChg chg="add mod">
          <ac:chgData name="JHEYSON FABIAN VILLAVISAN BUITRAGO" userId="e5ced5c2-d787-455d-b115-4f08a699b8c8" providerId="ADAL" clId="{CD7FAFD9-64CF-4C8A-BD35-09AD30AE3641}" dt="2023-09-26T19:34:14.905" v="675" actId="1076"/>
          <ac:picMkLst>
            <pc:docMk/>
            <pc:sldMk cId="1417635691" sldId="280"/>
            <ac:picMk id="1026" creationId="{B8743D56-F154-DA29-F4C2-0000B78AC914}"/>
          </ac:picMkLst>
        </pc:picChg>
        <pc:cxnChg chg="add del mod">
          <ac:chgData name="JHEYSON FABIAN VILLAVISAN BUITRAGO" userId="e5ced5c2-d787-455d-b115-4f08a699b8c8" providerId="ADAL" clId="{CD7FAFD9-64CF-4C8A-BD35-09AD30AE3641}" dt="2023-09-26T19:32:27.077" v="514" actId="478"/>
          <ac:cxnSpMkLst>
            <pc:docMk/>
            <pc:sldMk cId="1417635691" sldId="280"/>
            <ac:cxnSpMk id="6" creationId="{78593093-72B2-C53D-52AC-68906E27B5CB}"/>
          </ac:cxnSpMkLst>
        </pc:cxnChg>
        <pc:cxnChg chg="add del mod">
          <ac:chgData name="JHEYSON FABIAN VILLAVISAN BUITRAGO" userId="e5ced5c2-d787-455d-b115-4f08a699b8c8" providerId="ADAL" clId="{CD7FAFD9-64CF-4C8A-BD35-09AD30AE3641}" dt="2023-09-26T19:32:27.077" v="514" actId="478"/>
          <ac:cxnSpMkLst>
            <pc:docMk/>
            <pc:sldMk cId="1417635691" sldId="280"/>
            <ac:cxnSpMk id="7" creationId="{FD5D4847-B9C8-E719-1AAD-6A92B142EDCF}"/>
          </ac:cxnSpMkLst>
        </pc:cxnChg>
        <pc:cxnChg chg="add del">
          <ac:chgData name="JHEYSON FABIAN VILLAVISAN BUITRAGO" userId="e5ced5c2-d787-455d-b115-4f08a699b8c8" providerId="ADAL" clId="{CD7FAFD9-64CF-4C8A-BD35-09AD30AE3641}" dt="2023-09-26T19:20:32.600" v="393" actId="11529"/>
          <ac:cxnSpMkLst>
            <pc:docMk/>
            <pc:sldMk cId="1417635691" sldId="280"/>
            <ac:cxnSpMk id="19" creationId="{E5BB1BF6-BF50-1AB6-256F-61AF0635A82C}"/>
          </ac:cxnSpMkLst>
        </pc:cxnChg>
        <pc:cxnChg chg="add del mod">
          <ac:chgData name="JHEYSON FABIAN VILLAVISAN BUITRAGO" userId="e5ced5c2-d787-455d-b115-4f08a699b8c8" providerId="ADAL" clId="{CD7FAFD9-64CF-4C8A-BD35-09AD30AE3641}" dt="2023-09-26T19:32:27.077" v="514" actId="478"/>
          <ac:cxnSpMkLst>
            <pc:docMk/>
            <pc:sldMk cId="1417635691" sldId="280"/>
            <ac:cxnSpMk id="24" creationId="{5DE8133C-FF1E-92F5-5603-9E407A9F396C}"/>
          </ac:cxnSpMkLst>
        </pc:cxnChg>
      </pc:sldChg>
      <pc:sldChg chg="addSp delSp modSp add mod">
        <pc:chgData name="JHEYSON FABIAN VILLAVISAN BUITRAGO" userId="e5ced5c2-d787-455d-b115-4f08a699b8c8" providerId="ADAL" clId="{CD7FAFD9-64CF-4C8A-BD35-09AD30AE3641}" dt="2023-09-26T19:32:14.311" v="508" actId="20577"/>
        <pc:sldMkLst>
          <pc:docMk/>
          <pc:sldMk cId="1020647042" sldId="281"/>
        </pc:sldMkLst>
        <pc:spChg chg="mod">
          <ac:chgData name="JHEYSON FABIAN VILLAVISAN BUITRAGO" userId="e5ced5c2-d787-455d-b115-4f08a699b8c8" providerId="ADAL" clId="{CD7FAFD9-64CF-4C8A-BD35-09AD30AE3641}" dt="2023-09-26T19:32:14.311" v="508" actId="20577"/>
          <ac:spMkLst>
            <pc:docMk/>
            <pc:sldMk cId="1020647042" sldId="281"/>
            <ac:spMk id="10" creationId="{AF4E183E-A171-4923-A99E-D149888CEC37}"/>
          </ac:spMkLst>
        </pc:spChg>
        <pc:picChg chg="add mod">
          <ac:chgData name="JHEYSON FABIAN VILLAVISAN BUITRAGO" userId="e5ced5c2-d787-455d-b115-4f08a699b8c8" providerId="ADAL" clId="{CD7FAFD9-64CF-4C8A-BD35-09AD30AE3641}" dt="2023-09-26T19:31:22.289" v="500" actId="1076"/>
          <ac:picMkLst>
            <pc:docMk/>
            <pc:sldMk cId="1020647042" sldId="281"/>
            <ac:picMk id="3" creationId="{90228D5E-1243-B952-E6DA-675B161FF586}"/>
          </ac:picMkLst>
        </pc:picChg>
        <pc:picChg chg="del">
          <ac:chgData name="JHEYSON FABIAN VILLAVISAN BUITRAGO" userId="e5ced5c2-d787-455d-b115-4f08a699b8c8" providerId="ADAL" clId="{CD7FAFD9-64CF-4C8A-BD35-09AD30AE3641}" dt="2023-09-26T19:31:16.600" v="496" actId="478"/>
          <ac:picMkLst>
            <pc:docMk/>
            <pc:sldMk cId="1020647042" sldId="281"/>
            <ac:picMk id="4" creationId="{CF68BBE5-95F9-FC7D-F929-2DD841329DA9}"/>
          </ac:picMkLst>
        </pc:picChg>
        <pc:picChg chg="add mod">
          <ac:chgData name="JHEYSON FABIAN VILLAVISAN BUITRAGO" userId="e5ced5c2-d787-455d-b115-4f08a699b8c8" providerId="ADAL" clId="{CD7FAFD9-64CF-4C8A-BD35-09AD30AE3641}" dt="2023-09-26T19:31:53.030" v="506" actId="1076"/>
          <ac:picMkLst>
            <pc:docMk/>
            <pc:sldMk cId="1020647042" sldId="281"/>
            <ac:picMk id="7" creationId="{D16D06EC-E5D1-3FE1-FB57-D04F17BB480A}"/>
          </ac:picMkLst>
        </pc:picChg>
        <pc:picChg chg="del">
          <ac:chgData name="JHEYSON FABIAN VILLAVISAN BUITRAGO" userId="e5ced5c2-d787-455d-b115-4f08a699b8c8" providerId="ADAL" clId="{CD7FAFD9-64CF-4C8A-BD35-09AD30AE3641}" dt="2023-09-26T19:31:46.684" v="501" actId="478"/>
          <ac:picMkLst>
            <pc:docMk/>
            <pc:sldMk cId="1020647042" sldId="281"/>
            <ac:picMk id="11" creationId="{AC93F48B-F981-1D46-468C-0ECD88956440}"/>
          </ac:picMkLst>
        </pc:picChg>
      </pc:sldChg>
      <pc:sldChg chg="addSp delSp modSp add mod">
        <pc:chgData name="JHEYSON FABIAN VILLAVISAN BUITRAGO" userId="e5ced5c2-d787-455d-b115-4f08a699b8c8" providerId="ADAL" clId="{CD7FAFD9-64CF-4C8A-BD35-09AD30AE3641}" dt="2023-09-26T20:00:26.221" v="1042" actId="20577"/>
        <pc:sldMkLst>
          <pc:docMk/>
          <pc:sldMk cId="1235130859" sldId="282"/>
        </pc:sldMkLst>
        <pc:spChg chg="mod">
          <ac:chgData name="JHEYSON FABIAN VILLAVISAN BUITRAGO" userId="e5ced5c2-d787-455d-b115-4f08a699b8c8" providerId="ADAL" clId="{CD7FAFD9-64CF-4C8A-BD35-09AD30AE3641}" dt="2023-09-26T20:00:26.221" v="1042" actId="20577"/>
          <ac:spMkLst>
            <pc:docMk/>
            <pc:sldMk cId="1235130859" sldId="282"/>
            <ac:spMk id="10" creationId="{AF4E183E-A171-4923-A99E-D149888CEC37}"/>
          </ac:spMkLst>
        </pc:spChg>
        <pc:spChg chg="mod">
          <ac:chgData name="JHEYSON FABIAN VILLAVISAN BUITRAGO" userId="e5ced5c2-d787-455d-b115-4f08a699b8c8" providerId="ADAL" clId="{CD7FAFD9-64CF-4C8A-BD35-09AD30AE3641}" dt="2023-09-26T19:43:13.910" v="817" actId="1076"/>
          <ac:spMkLst>
            <pc:docMk/>
            <pc:sldMk cId="1235130859" sldId="282"/>
            <ac:spMk id="29" creationId="{18110B85-CC4A-ABEE-CA60-BDC261D49D87}"/>
          </ac:spMkLst>
        </pc:spChg>
        <pc:picChg chg="add del mod">
          <ac:chgData name="JHEYSON FABIAN VILLAVISAN BUITRAGO" userId="e5ced5c2-d787-455d-b115-4f08a699b8c8" providerId="ADAL" clId="{CD7FAFD9-64CF-4C8A-BD35-09AD30AE3641}" dt="2023-09-26T19:33:20.640" v="667"/>
          <ac:picMkLst>
            <pc:docMk/>
            <pc:sldMk cId="1235130859" sldId="282"/>
            <ac:picMk id="3" creationId="{0E95B345-ED4A-A9B2-4630-3D85AC77988B}"/>
          </ac:picMkLst>
        </pc:picChg>
      </pc:sldChg>
      <pc:sldChg chg="addSp delSp modSp add mod">
        <pc:chgData name="JHEYSON FABIAN VILLAVISAN BUITRAGO" userId="e5ced5c2-d787-455d-b115-4f08a699b8c8" providerId="ADAL" clId="{CD7FAFD9-64CF-4C8A-BD35-09AD30AE3641}" dt="2023-09-26T20:16:13.742" v="1088" actId="20577"/>
        <pc:sldMkLst>
          <pc:docMk/>
          <pc:sldMk cId="2245282303" sldId="283"/>
        </pc:sldMkLst>
        <pc:spChg chg="del mod">
          <ac:chgData name="JHEYSON FABIAN VILLAVISAN BUITRAGO" userId="e5ced5c2-d787-455d-b115-4f08a699b8c8" providerId="ADAL" clId="{CD7FAFD9-64CF-4C8A-BD35-09AD30AE3641}" dt="2023-09-26T19:44:20.315" v="822" actId="478"/>
          <ac:spMkLst>
            <pc:docMk/>
            <pc:sldMk cId="2245282303" sldId="283"/>
            <ac:spMk id="2" creationId="{7F32E3AE-7803-A9E1-DF5C-496B9E181366}"/>
          </ac:spMkLst>
        </pc:spChg>
        <pc:spChg chg="add mod">
          <ac:chgData name="JHEYSON FABIAN VILLAVISAN BUITRAGO" userId="e5ced5c2-d787-455d-b115-4f08a699b8c8" providerId="ADAL" clId="{CD7FAFD9-64CF-4C8A-BD35-09AD30AE3641}" dt="2023-09-26T20:16:13.742" v="1088" actId="20577"/>
          <ac:spMkLst>
            <pc:docMk/>
            <pc:sldMk cId="2245282303" sldId="283"/>
            <ac:spMk id="3" creationId="{445674A1-DC6F-4EF1-A8CF-461BF7BB0C01}"/>
          </ac:spMkLst>
        </pc:spChg>
        <pc:spChg chg="mod">
          <ac:chgData name="JHEYSON FABIAN VILLAVISAN BUITRAGO" userId="e5ced5c2-d787-455d-b115-4f08a699b8c8" providerId="ADAL" clId="{CD7FAFD9-64CF-4C8A-BD35-09AD30AE3641}" dt="2023-09-26T20:00:27.994" v="1044" actId="20577"/>
          <ac:spMkLst>
            <pc:docMk/>
            <pc:sldMk cId="2245282303" sldId="283"/>
            <ac:spMk id="10" creationId="{AF4E183E-A171-4923-A99E-D149888CEC37}"/>
          </ac:spMkLst>
        </pc:spChg>
        <pc:spChg chg="mod">
          <ac:chgData name="JHEYSON FABIAN VILLAVISAN BUITRAGO" userId="e5ced5c2-d787-455d-b115-4f08a699b8c8" providerId="ADAL" clId="{CD7FAFD9-64CF-4C8A-BD35-09AD30AE3641}" dt="2023-09-26T20:16:09.157" v="1086" actId="14100"/>
          <ac:spMkLst>
            <pc:docMk/>
            <pc:sldMk cId="2245282303" sldId="283"/>
            <ac:spMk id="17" creationId="{88CC9093-A521-8241-02F4-15A4E589A940}"/>
          </ac:spMkLst>
        </pc:spChg>
        <pc:spChg chg="del">
          <ac:chgData name="JHEYSON FABIAN VILLAVISAN BUITRAGO" userId="e5ced5c2-d787-455d-b115-4f08a699b8c8" providerId="ADAL" clId="{CD7FAFD9-64CF-4C8A-BD35-09AD30AE3641}" dt="2023-09-26T19:44:27.198" v="826" actId="478"/>
          <ac:spMkLst>
            <pc:docMk/>
            <pc:sldMk cId="2245282303" sldId="283"/>
            <ac:spMk id="20" creationId="{CD954048-7205-0099-A8EF-ABF9A45B29A6}"/>
          </ac:spMkLst>
        </pc:spChg>
        <pc:spChg chg="del">
          <ac:chgData name="JHEYSON FABIAN VILLAVISAN BUITRAGO" userId="e5ced5c2-d787-455d-b115-4f08a699b8c8" providerId="ADAL" clId="{CD7FAFD9-64CF-4C8A-BD35-09AD30AE3641}" dt="2023-09-26T19:44:26.036" v="825" actId="478"/>
          <ac:spMkLst>
            <pc:docMk/>
            <pc:sldMk cId="2245282303" sldId="283"/>
            <ac:spMk id="28" creationId="{2CFF15E6-5C3C-6E94-19A7-F944A9E1FED3}"/>
          </ac:spMkLst>
        </pc:spChg>
        <pc:spChg chg="mod">
          <ac:chgData name="JHEYSON FABIAN VILLAVISAN BUITRAGO" userId="e5ced5c2-d787-455d-b115-4f08a699b8c8" providerId="ADAL" clId="{CD7FAFD9-64CF-4C8A-BD35-09AD30AE3641}" dt="2023-09-26T19:56:19.064" v="969" actId="1076"/>
          <ac:spMkLst>
            <pc:docMk/>
            <pc:sldMk cId="2245282303" sldId="283"/>
            <ac:spMk id="29" creationId="{18110B85-CC4A-ABEE-CA60-BDC261D49D87}"/>
          </ac:spMkLst>
        </pc:spChg>
        <pc:picChg chg="add del mod">
          <ac:chgData name="JHEYSON FABIAN VILLAVISAN BUITRAGO" userId="e5ced5c2-d787-455d-b115-4f08a699b8c8" providerId="ADAL" clId="{CD7FAFD9-64CF-4C8A-BD35-09AD30AE3641}" dt="2023-09-26T19:56:14.810" v="967" actId="478"/>
          <ac:picMkLst>
            <pc:docMk/>
            <pc:sldMk cId="2245282303" sldId="283"/>
            <ac:picMk id="4" creationId="{4EF0B262-0091-3AF4-D158-FD2B1B7D94C4}"/>
          </ac:picMkLst>
        </pc:picChg>
        <pc:picChg chg="mod">
          <ac:chgData name="JHEYSON FABIAN VILLAVISAN BUITRAGO" userId="e5ced5c2-d787-455d-b115-4f08a699b8c8" providerId="ADAL" clId="{CD7FAFD9-64CF-4C8A-BD35-09AD30AE3641}" dt="2023-09-26T19:46:21.993" v="842" actId="1076"/>
          <ac:picMkLst>
            <pc:docMk/>
            <pc:sldMk cId="2245282303" sldId="283"/>
            <ac:picMk id="15" creationId="{59B1DA6F-B8E2-7F14-1E12-E15935ADE5AB}"/>
          </ac:picMkLst>
        </pc:picChg>
        <pc:picChg chg="del">
          <ac:chgData name="JHEYSON FABIAN VILLAVISAN BUITRAGO" userId="e5ced5c2-d787-455d-b115-4f08a699b8c8" providerId="ADAL" clId="{CD7FAFD9-64CF-4C8A-BD35-09AD30AE3641}" dt="2023-09-26T19:44:18.544" v="820" actId="478"/>
          <ac:picMkLst>
            <pc:docMk/>
            <pc:sldMk cId="2245282303" sldId="283"/>
            <ac:picMk id="16" creationId="{56199F3D-EF6E-18E6-6805-E6FCD72F3639}"/>
          </ac:picMkLst>
        </pc:picChg>
        <pc:picChg chg="mod">
          <ac:chgData name="JHEYSON FABIAN VILLAVISAN BUITRAGO" userId="e5ced5c2-d787-455d-b115-4f08a699b8c8" providerId="ADAL" clId="{CD7FAFD9-64CF-4C8A-BD35-09AD30AE3641}" dt="2023-09-26T19:46:27.418" v="845" actId="14100"/>
          <ac:picMkLst>
            <pc:docMk/>
            <pc:sldMk cId="2245282303" sldId="283"/>
            <ac:picMk id="22" creationId="{69F36BE5-E3B6-1BB1-711C-9BF6619EE6FB}"/>
          </ac:picMkLst>
        </pc:picChg>
        <pc:picChg chg="add mod">
          <ac:chgData name="JHEYSON FABIAN VILLAVISAN BUITRAGO" userId="e5ced5c2-d787-455d-b115-4f08a699b8c8" providerId="ADAL" clId="{CD7FAFD9-64CF-4C8A-BD35-09AD30AE3641}" dt="2023-09-26T19:47:15.281" v="852" actId="1076"/>
          <ac:picMkLst>
            <pc:docMk/>
            <pc:sldMk cId="2245282303" sldId="283"/>
            <ac:picMk id="2050" creationId="{2FA9C438-BD1B-4716-0B83-B14483B06A04}"/>
          </ac:picMkLst>
        </pc:picChg>
        <pc:cxnChg chg="del mod">
          <ac:chgData name="JHEYSON FABIAN VILLAVISAN BUITRAGO" userId="e5ced5c2-d787-455d-b115-4f08a699b8c8" providerId="ADAL" clId="{CD7FAFD9-64CF-4C8A-BD35-09AD30AE3641}" dt="2023-09-26T19:44:20.937" v="823" actId="478"/>
          <ac:cxnSpMkLst>
            <pc:docMk/>
            <pc:sldMk cId="2245282303" sldId="283"/>
            <ac:cxnSpMk id="6" creationId="{78593093-72B2-C53D-52AC-68906E27B5CB}"/>
          </ac:cxnSpMkLst>
        </pc:cxnChg>
        <pc:cxnChg chg="del mod">
          <ac:chgData name="JHEYSON FABIAN VILLAVISAN BUITRAGO" userId="e5ced5c2-d787-455d-b115-4f08a699b8c8" providerId="ADAL" clId="{CD7FAFD9-64CF-4C8A-BD35-09AD30AE3641}" dt="2023-09-26T19:44:19.768" v="821" actId="478"/>
          <ac:cxnSpMkLst>
            <pc:docMk/>
            <pc:sldMk cId="2245282303" sldId="283"/>
            <ac:cxnSpMk id="7" creationId="{FD5D4847-B9C8-E719-1AAD-6A92B142EDCF}"/>
          </ac:cxnSpMkLst>
        </pc:cxnChg>
        <pc:cxnChg chg="del mod">
          <ac:chgData name="JHEYSON FABIAN VILLAVISAN BUITRAGO" userId="e5ced5c2-d787-455d-b115-4f08a699b8c8" providerId="ADAL" clId="{CD7FAFD9-64CF-4C8A-BD35-09AD30AE3641}" dt="2023-09-26T19:44:28.753" v="827" actId="478"/>
          <ac:cxnSpMkLst>
            <pc:docMk/>
            <pc:sldMk cId="2245282303" sldId="283"/>
            <ac:cxnSpMk id="24" creationId="{5DE8133C-FF1E-92F5-5603-9E407A9F396C}"/>
          </ac:cxnSpMkLst>
        </pc:cxnChg>
      </pc:sldChg>
      <pc:sldChg chg="addSp delSp modSp add mod">
        <pc:chgData name="JHEYSON FABIAN VILLAVISAN BUITRAGO" userId="e5ced5c2-d787-455d-b115-4f08a699b8c8" providerId="ADAL" clId="{CD7FAFD9-64CF-4C8A-BD35-09AD30AE3641}" dt="2023-09-26T20:17:07.246" v="1099"/>
        <pc:sldMkLst>
          <pc:docMk/>
          <pc:sldMk cId="1970910548" sldId="284"/>
        </pc:sldMkLst>
        <pc:spChg chg="add mod">
          <ac:chgData name="JHEYSON FABIAN VILLAVISAN BUITRAGO" userId="e5ced5c2-d787-455d-b115-4f08a699b8c8" providerId="ADAL" clId="{CD7FAFD9-64CF-4C8A-BD35-09AD30AE3641}" dt="2023-09-26T20:17:07.246" v="1099"/>
          <ac:spMkLst>
            <pc:docMk/>
            <pc:sldMk cId="1970910548" sldId="284"/>
            <ac:spMk id="2" creationId="{58857244-588B-5DFB-E8E9-A5E8D3B593E2}"/>
          </ac:spMkLst>
        </pc:spChg>
        <pc:spChg chg="mod">
          <ac:chgData name="JHEYSON FABIAN VILLAVISAN BUITRAGO" userId="e5ced5c2-d787-455d-b115-4f08a699b8c8" providerId="ADAL" clId="{CD7FAFD9-64CF-4C8A-BD35-09AD30AE3641}" dt="2023-09-26T19:58:39.318" v="1014" actId="1076"/>
          <ac:spMkLst>
            <pc:docMk/>
            <pc:sldMk cId="1970910548" sldId="284"/>
            <ac:spMk id="3" creationId="{445674A1-DC6F-4EF1-A8CF-461BF7BB0C01}"/>
          </ac:spMkLst>
        </pc:spChg>
        <pc:spChg chg="add mod">
          <ac:chgData name="JHEYSON FABIAN VILLAVISAN BUITRAGO" userId="e5ced5c2-d787-455d-b115-4f08a699b8c8" providerId="ADAL" clId="{CD7FAFD9-64CF-4C8A-BD35-09AD30AE3641}" dt="2023-09-26T20:01:13.045" v="1056" actId="20577"/>
          <ac:spMkLst>
            <pc:docMk/>
            <pc:sldMk cId="1970910548" sldId="284"/>
            <ac:spMk id="6" creationId="{87F41A43-BFB7-11B9-3B44-640EAC0FD08E}"/>
          </ac:spMkLst>
        </pc:spChg>
        <pc:spChg chg="mod">
          <ac:chgData name="JHEYSON FABIAN VILLAVISAN BUITRAGO" userId="e5ced5c2-d787-455d-b115-4f08a699b8c8" providerId="ADAL" clId="{CD7FAFD9-64CF-4C8A-BD35-09AD30AE3641}" dt="2023-09-26T20:00:31.376" v="1046" actId="20577"/>
          <ac:spMkLst>
            <pc:docMk/>
            <pc:sldMk cId="1970910548" sldId="284"/>
            <ac:spMk id="10" creationId="{AF4E183E-A171-4923-A99E-D149888CEC37}"/>
          </ac:spMkLst>
        </pc:spChg>
        <pc:spChg chg="mod">
          <ac:chgData name="JHEYSON FABIAN VILLAVISAN BUITRAGO" userId="e5ced5c2-d787-455d-b115-4f08a699b8c8" providerId="ADAL" clId="{CD7FAFD9-64CF-4C8A-BD35-09AD30AE3641}" dt="2023-09-26T20:00:21.424" v="1040" actId="1076"/>
          <ac:spMkLst>
            <pc:docMk/>
            <pc:sldMk cId="1970910548" sldId="284"/>
            <ac:spMk id="17" creationId="{88CC9093-A521-8241-02F4-15A4E589A940}"/>
          </ac:spMkLst>
        </pc:spChg>
        <pc:spChg chg="del mod">
          <ac:chgData name="JHEYSON FABIAN VILLAVISAN BUITRAGO" userId="e5ced5c2-d787-455d-b115-4f08a699b8c8" providerId="ADAL" clId="{CD7FAFD9-64CF-4C8A-BD35-09AD30AE3641}" dt="2023-09-26T19:56:44.917" v="979"/>
          <ac:spMkLst>
            <pc:docMk/>
            <pc:sldMk cId="1970910548" sldId="284"/>
            <ac:spMk id="29" creationId="{18110B85-CC4A-ABEE-CA60-BDC261D49D87}"/>
          </ac:spMkLst>
        </pc:spChg>
        <pc:picChg chg="del mod">
          <ac:chgData name="JHEYSON FABIAN VILLAVISAN BUITRAGO" userId="e5ced5c2-d787-455d-b115-4f08a699b8c8" providerId="ADAL" clId="{CD7FAFD9-64CF-4C8A-BD35-09AD30AE3641}" dt="2023-09-26T20:00:15.181" v="1037" actId="21"/>
          <ac:picMkLst>
            <pc:docMk/>
            <pc:sldMk cId="1970910548" sldId="284"/>
            <ac:picMk id="4" creationId="{4EF0B262-0091-3AF4-D158-FD2B1B7D94C4}"/>
          </ac:picMkLst>
        </pc:picChg>
        <pc:picChg chg="add del mod">
          <ac:chgData name="JHEYSON FABIAN VILLAVISAN BUITRAGO" userId="e5ced5c2-d787-455d-b115-4f08a699b8c8" providerId="ADAL" clId="{CD7FAFD9-64CF-4C8A-BD35-09AD30AE3641}" dt="2023-09-26T20:14:42.011" v="1061" actId="478"/>
          <ac:picMkLst>
            <pc:docMk/>
            <pc:sldMk cId="1970910548" sldId="284"/>
            <ac:picMk id="7" creationId="{2999659B-29BD-4758-70C9-621B8BD8708B}"/>
          </ac:picMkLst>
        </pc:picChg>
        <pc:picChg chg="del">
          <ac:chgData name="JHEYSON FABIAN VILLAVISAN BUITRAGO" userId="e5ced5c2-d787-455d-b115-4f08a699b8c8" providerId="ADAL" clId="{CD7FAFD9-64CF-4C8A-BD35-09AD30AE3641}" dt="2023-09-26T19:56:27.488" v="970" actId="478"/>
          <ac:picMkLst>
            <pc:docMk/>
            <pc:sldMk cId="1970910548" sldId="284"/>
            <ac:picMk id="15" creationId="{59B1DA6F-B8E2-7F14-1E12-E15935ADE5AB}"/>
          </ac:picMkLst>
        </pc:picChg>
        <pc:picChg chg="del mod">
          <ac:chgData name="JHEYSON FABIAN VILLAVISAN BUITRAGO" userId="e5ced5c2-d787-455d-b115-4f08a699b8c8" providerId="ADAL" clId="{CD7FAFD9-64CF-4C8A-BD35-09AD30AE3641}" dt="2023-09-26T20:00:17.893" v="1039" actId="478"/>
          <ac:picMkLst>
            <pc:docMk/>
            <pc:sldMk cId="1970910548" sldId="284"/>
            <ac:picMk id="22" creationId="{69F36BE5-E3B6-1BB1-711C-9BF6619EE6FB}"/>
          </ac:picMkLst>
        </pc:picChg>
        <pc:picChg chg="del">
          <ac:chgData name="JHEYSON FABIAN VILLAVISAN BUITRAGO" userId="e5ced5c2-d787-455d-b115-4f08a699b8c8" providerId="ADAL" clId="{CD7FAFD9-64CF-4C8A-BD35-09AD30AE3641}" dt="2023-09-26T19:56:28.241" v="971" actId="478"/>
          <ac:picMkLst>
            <pc:docMk/>
            <pc:sldMk cId="1970910548" sldId="284"/>
            <ac:picMk id="2050" creationId="{2FA9C438-BD1B-4716-0B83-B14483B06A04}"/>
          </ac:picMkLst>
        </pc:picChg>
        <pc:picChg chg="add mod">
          <ac:chgData name="JHEYSON FABIAN VILLAVISAN BUITRAGO" userId="e5ced5c2-d787-455d-b115-4f08a699b8c8" providerId="ADAL" clId="{CD7FAFD9-64CF-4C8A-BD35-09AD30AE3641}" dt="2023-09-26T20:14:56.129" v="1064" actId="1076"/>
          <ac:picMkLst>
            <pc:docMk/>
            <pc:sldMk cId="1970910548" sldId="284"/>
            <ac:picMk id="3074" creationId="{87227E31-E772-C725-15E4-CE40C491DAE0}"/>
          </ac:picMkLst>
        </pc:picChg>
      </pc:sldChg>
      <pc:sldChg chg="addSp delSp modSp add mod">
        <pc:chgData name="JHEYSON FABIAN VILLAVISAN BUITRAGO" userId="e5ced5c2-d787-455d-b115-4f08a699b8c8" providerId="ADAL" clId="{CD7FAFD9-64CF-4C8A-BD35-09AD30AE3641}" dt="2023-09-26T20:19:59.292" v="1138" actId="20577"/>
        <pc:sldMkLst>
          <pc:docMk/>
          <pc:sldMk cId="2853353455" sldId="285"/>
        </pc:sldMkLst>
        <pc:spChg chg="mod">
          <ac:chgData name="JHEYSON FABIAN VILLAVISAN BUITRAGO" userId="e5ced5c2-d787-455d-b115-4f08a699b8c8" providerId="ADAL" clId="{CD7FAFD9-64CF-4C8A-BD35-09AD30AE3641}" dt="2023-09-26T20:17:00.782" v="1098" actId="14100"/>
          <ac:spMkLst>
            <pc:docMk/>
            <pc:sldMk cId="2853353455" sldId="285"/>
            <ac:spMk id="2" creationId="{58857244-588B-5DFB-E8E9-A5E8D3B593E2}"/>
          </ac:spMkLst>
        </pc:spChg>
        <pc:spChg chg="add del mod">
          <ac:chgData name="JHEYSON FABIAN VILLAVISAN BUITRAGO" userId="e5ced5c2-d787-455d-b115-4f08a699b8c8" providerId="ADAL" clId="{CD7FAFD9-64CF-4C8A-BD35-09AD30AE3641}" dt="2023-09-26T20:18:06.977" v="1108" actId="478"/>
          <ac:spMkLst>
            <pc:docMk/>
            <pc:sldMk cId="2853353455" sldId="285"/>
            <ac:spMk id="4" creationId="{8501F616-3208-B19F-1762-6C764928FD59}"/>
          </ac:spMkLst>
        </pc:spChg>
        <pc:spChg chg="add mod">
          <ac:chgData name="JHEYSON FABIAN VILLAVISAN BUITRAGO" userId="e5ced5c2-d787-455d-b115-4f08a699b8c8" providerId="ADAL" clId="{CD7FAFD9-64CF-4C8A-BD35-09AD30AE3641}" dt="2023-09-26T20:18:14.008" v="1115" actId="20577"/>
          <ac:spMkLst>
            <pc:docMk/>
            <pc:sldMk cId="2853353455" sldId="285"/>
            <ac:spMk id="8" creationId="{160859DB-21FB-9FA4-94AB-48E17722C88B}"/>
          </ac:spMkLst>
        </pc:spChg>
        <pc:spChg chg="add mod">
          <ac:chgData name="JHEYSON FABIAN VILLAVISAN BUITRAGO" userId="e5ced5c2-d787-455d-b115-4f08a699b8c8" providerId="ADAL" clId="{CD7FAFD9-64CF-4C8A-BD35-09AD30AE3641}" dt="2023-09-26T20:18:42.073" v="1128" actId="1076"/>
          <ac:spMkLst>
            <pc:docMk/>
            <pc:sldMk cId="2853353455" sldId="285"/>
            <ac:spMk id="9" creationId="{AFDEE47D-6229-26F4-E222-7C258FE4AC44}"/>
          </ac:spMkLst>
        </pc:spChg>
        <pc:spChg chg="mod">
          <ac:chgData name="JHEYSON FABIAN VILLAVISAN BUITRAGO" userId="e5ced5c2-d787-455d-b115-4f08a699b8c8" providerId="ADAL" clId="{CD7FAFD9-64CF-4C8A-BD35-09AD30AE3641}" dt="2023-09-26T20:19:59.292" v="1138" actId="20577"/>
          <ac:spMkLst>
            <pc:docMk/>
            <pc:sldMk cId="2853353455" sldId="285"/>
            <ac:spMk id="10" creationId="{AF4E183E-A171-4923-A99E-D149888CEC37}"/>
          </ac:spMkLst>
        </pc:spChg>
        <pc:spChg chg="add mod">
          <ac:chgData name="JHEYSON FABIAN VILLAVISAN BUITRAGO" userId="e5ced5c2-d787-455d-b115-4f08a699b8c8" providerId="ADAL" clId="{CD7FAFD9-64CF-4C8A-BD35-09AD30AE3641}" dt="2023-09-26T20:19:11.367" v="1132" actId="1076"/>
          <ac:spMkLst>
            <pc:docMk/>
            <pc:sldMk cId="2853353455" sldId="285"/>
            <ac:spMk id="11" creationId="{D11DB699-50A2-ABC8-DD0A-5088EF12E155}"/>
          </ac:spMkLst>
        </pc:spChg>
        <pc:spChg chg="del">
          <ac:chgData name="JHEYSON FABIAN VILLAVISAN BUITRAGO" userId="e5ced5c2-d787-455d-b115-4f08a699b8c8" providerId="ADAL" clId="{CD7FAFD9-64CF-4C8A-BD35-09AD30AE3641}" dt="2023-09-26T20:15:07.688" v="1066" actId="478"/>
          <ac:spMkLst>
            <pc:docMk/>
            <pc:sldMk cId="2853353455" sldId="285"/>
            <ac:spMk id="17" creationId="{88CC9093-A521-8241-02F4-15A4E589A940}"/>
          </ac:spMkLst>
        </pc:spChg>
        <pc:picChg chg="mod">
          <ac:chgData name="JHEYSON FABIAN VILLAVISAN BUITRAGO" userId="e5ced5c2-d787-455d-b115-4f08a699b8c8" providerId="ADAL" clId="{CD7FAFD9-64CF-4C8A-BD35-09AD30AE3641}" dt="2023-09-26T20:17:35.784" v="1101" actId="1076"/>
          <ac:picMkLst>
            <pc:docMk/>
            <pc:sldMk cId="2853353455" sldId="285"/>
            <ac:picMk id="3074" creationId="{87227E31-E772-C725-15E4-CE40C491DAE0}"/>
          </ac:picMkLst>
        </pc:picChg>
        <pc:cxnChg chg="add">
          <ac:chgData name="JHEYSON FABIAN VILLAVISAN BUITRAGO" userId="e5ced5c2-d787-455d-b115-4f08a699b8c8" providerId="ADAL" clId="{CD7FAFD9-64CF-4C8A-BD35-09AD30AE3641}" dt="2023-09-26T20:19:01.274" v="1130" actId="11529"/>
          <ac:cxnSpMkLst>
            <pc:docMk/>
            <pc:sldMk cId="2853353455" sldId="285"/>
            <ac:cxnSpMk id="13" creationId="{A3AA5BDF-9978-2EFA-1193-B4CBAE28F1D4}"/>
          </ac:cxnSpMkLst>
        </pc:cxnChg>
        <pc:cxnChg chg="add mod">
          <ac:chgData name="JHEYSON FABIAN VILLAVISAN BUITRAGO" userId="e5ced5c2-d787-455d-b115-4f08a699b8c8" providerId="ADAL" clId="{CD7FAFD9-64CF-4C8A-BD35-09AD30AE3641}" dt="2023-09-26T20:19:15.565" v="1134" actId="14100"/>
          <ac:cxnSpMkLst>
            <pc:docMk/>
            <pc:sldMk cId="2853353455" sldId="285"/>
            <ac:cxnSpMk id="16" creationId="{D9D61507-E333-8A75-EB62-375A1D81CF99}"/>
          </ac:cxnSpMkLst>
        </pc:cxnChg>
      </pc:sldChg>
      <pc:sldChg chg="addSp modSp add mod">
        <pc:chgData name="JHEYSON FABIAN VILLAVISAN BUITRAGO" userId="e5ced5c2-d787-455d-b115-4f08a699b8c8" providerId="ADAL" clId="{CD7FAFD9-64CF-4C8A-BD35-09AD30AE3641}" dt="2023-09-26T20:39:58.367" v="1268" actId="113"/>
        <pc:sldMkLst>
          <pc:docMk/>
          <pc:sldMk cId="1572878322" sldId="286"/>
        </pc:sldMkLst>
        <pc:spChg chg="mod">
          <ac:chgData name="JHEYSON FABIAN VILLAVISAN BUITRAGO" userId="e5ced5c2-d787-455d-b115-4f08a699b8c8" providerId="ADAL" clId="{CD7FAFD9-64CF-4C8A-BD35-09AD30AE3641}" dt="2023-09-26T20:20:54.125" v="1140" actId="20577"/>
          <ac:spMkLst>
            <pc:docMk/>
            <pc:sldMk cId="1572878322" sldId="286"/>
            <ac:spMk id="10" creationId="{AF4E183E-A171-4923-A99E-D149888CEC37}"/>
          </ac:spMkLst>
        </pc:spChg>
        <pc:spChg chg="add mod">
          <ac:chgData name="JHEYSON FABIAN VILLAVISAN BUITRAGO" userId="e5ced5c2-d787-455d-b115-4f08a699b8c8" providerId="ADAL" clId="{CD7FAFD9-64CF-4C8A-BD35-09AD30AE3641}" dt="2023-09-26T20:26:05.051" v="1213" actId="5793"/>
          <ac:spMkLst>
            <pc:docMk/>
            <pc:sldMk cId="1572878322" sldId="286"/>
            <ac:spMk id="15" creationId="{AC4DD485-BE8A-C903-E8FF-0261ABB0CEAA}"/>
          </ac:spMkLst>
        </pc:spChg>
        <pc:spChg chg="add mod">
          <ac:chgData name="JHEYSON FABIAN VILLAVISAN BUITRAGO" userId="e5ced5c2-d787-455d-b115-4f08a699b8c8" providerId="ADAL" clId="{CD7FAFD9-64CF-4C8A-BD35-09AD30AE3641}" dt="2023-09-26T20:37:57.486" v="1251" actId="20577"/>
          <ac:spMkLst>
            <pc:docMk/>
            <pc:sldMk cId="1572878322" sldId="286"/>
            <ac:spMk id="17" creationId="{3FC63981-2ED5-D44A-76CD-40B8E8462E06}"/>
          </ac:spMkLst>
        </pc:spChg>
        <pc:spChg chg="add mod">
          <ac:chgData name="JHEYSON FABIAN VILLAVISAN BUITRAGO" userId="e5ced5c2-d787-455d-b115-4f08a699b8c8" providerId="ADAL" clId="{CD7FAFD9-64CF-4C8A-BD35-09AD30AE3641}" dt="2023-09-26T20:39:58.367" v="1268" actId="113"/>
          <ac:spMkLst>
            <pc:docMk/>
            <pc:sldMk cId="1572878322" sldId="286"/>
            <ac:spMk id="18" creationId="{B318284A-2918-869C-3061-8E954E8EA870}"/>
          </ac:spMkLst>
        </pc:spChg>
        <pc:picChg chg="add mod">
          <ac:chgData name="JHEYSON FABIAN VILLAVISAN BUITRAGO" userId="e5ced5c2-d787-455d-b115-4f08a699b8c8" providerId="ADAL" clId="{CD7FAFD9-64CF-4C8A-BD35-09AD30AE3641}" dt="2023-09-26T20:23:59.400" v="1142" actId="1076"/>
          <ac:picMkLst>
            <pc:docMk/>
            <pc:sldMk cId="1572878322" sldId="286"/>
            <ac:picMk id="4" creationId="{AE65165F-EF23-C8E2-2085-3F28004D2151}"/>
          </ac:picMkLst>
        </pc:picChg>
        <pc:picChg chg="add mod">
          <ac:chgData name="JHEYSON FABIAN VILLAVISAN BUITRAGO" userId="e5ced5c2-d787-455d-b115-4f08a699b8c8" providerId="ADAL" clId="{CD7FAFD9-64CF-4C8A-BD35-09AD30AE3641}" dt="2023-09-26T20:23:59.400" v="1142" actId="1076"/>
          <ac:picMkLst>
            <pc:docMk/>
            <pc:sldMk cId="1572878322" sldId="286"/>
            <ac:picMk id="7" creationId="{C4932B54-7F50-E15B-2CDC-DCF9832C4B97}"/>
          </ac:picMkLst>
        </pc:picChg>
        <pc:picChg chg="add mod">
          <ac:chgData name="JHEYSON FABIAN VILLAVISAN BUITRAGO" userId="e5ced5c2-d787-455d-b115-4f08a699b8c8" providerId="ADAL" clId="{CD7FAFD9-64CF-4C8A-BD35-09AD30AE3641}" dt="2023-09-26T20:23:59.400" v="1142" actId="1076"/>
          <ac:picMkLst>
            <pc:docMk/>
            <pc:sldMk cId="1572878322" sldId="286"/>
            <ac:picMk id="12" creationId="{C1D85FEC-79CB-760D-276D-940C44D260D2}"/>
          </ac:picMkLst>
        </pc:picChg>
        <pc:picChg chg="mod">
          <ac:chgData name="JHEYSON FABIAN VILLAVISAN BUITRAGO" userId="e5ced5c2-d787-455d-b115-4f08a699b8c8" providerId="ADAL" clId="{CD7FAFD9-64CF-4C8A-BD35-09AD30AE3641}" dt="2023-09-26T20:25:28.883" v="1204" actId="1076"/>
          <ac:picMkLst>
            <pc:docMk/>
            <pc:sldMk cId="1572878322" sldId="286"/>
            <ac:picMk id="3074" creationId="{87227E31-E772-C725-15E4-CE40C491DAE0}"/>
          </ac:picMkLst>
        </pc:picChg>
      </pc:sldChg>
      <pc:sldChg chg="addSp delSp modSp add mod">
        <pc:chgData name="JHEYSON FABIAN VILLAVISAN BUITRAGO" userId="e5ced5c2-d787-455d-b115-4f08a699b8c8" providerId="ADAL" clId="{CD7FAFD9-64CF-4C8A-BD35-09AD30AE3641}" dt="2023-09-26T20:38:23.053" v="1265" actId="20577"/>
        <pc:sldMkLst>
          <pc:docMk/>
          <pc:sldMk cId="1480808620" sldId="287"/>
        </pc:sldMkLst>
        <pc:spChg chg="mod">
          <ac:chgData name="JHEYSON FABIAN VILLAVISAN BUITRAGO" userId="e5ced5c2-d787-455d-b115-4f08a699b8c8" providerId="ADAL" clId="{CD7FAFD9-64CF-4C8A-BD35-09AD30AE3641}" dt="2023-09-26T20:28:03.274" v="1241" actId="20577"/>
          <ac:spMkLst>
            <pc:docMk/>
            <pc:sldMk cId="1480808620" sldId="287"/>
            <ac:spMk id="10" creationId="{AF4E183E-A171-4923-A99E-D149888CEC37}"/>
          </ac:spMkLst>
        </pc:spChg>
        <pc:spChg chg="mod">
          <ac:chgData name="JHEYSON FABIAN VILLAVISAN BUITRAGO" userId="e5ced5c2-d787-455d-b115-4f08a699b8c8" providerId="ADAL" clId="{CD7FAFD9-64CF-4C8A-BD35-09AD30AE3641}" dt="2023-09-26T20:38:23.053" v="1265" actId="20577"/>
          <ac:spMkLst>
            <pc:docMk/>
            <pc:sldMk cId="1480808620" sldId="287"/>
            <ac:spMk id="17" creationId="{3FC63981-2ED5-D44A-76CD-40B8E8462E06}"/>
          </ac:spMkLst>
        </pc:spChg>
        <pc:picChg chg="del mod">
          <ac:chgData name="JHEYSON FABIAN VILLAVISAN BUITRAGO" userId="e5ced5c2-d787-455d-b115-4f08a699b8c8" providerId="ADAL" clId="{CD7FAFD9-64CF-4C8A-BD35-09AD30AE3641}" dt="2023-09-26T20:27:13.426" v="1222" actId="478"/>
          <ac:picMkLst>
            <pc:docMk/>
            <pc:sldMk cId="1480808620" sldId="287"/>
            <ac:picMk id="3074" creationId="{87227E31-E772-C725-15E4-CE40C491DAE0}"/>
          </ac:picMkLst>
        </pc:picChg>
        <pc:picChg chg="add mod">
          <ac:chgData name="JHEYSON FABIAN VILLAVISAN BUITRAGO" userId="e5ced5c2-d787-455d-b115-4f08a699b8c8" providerId="ADAL" clId="{CD7FAFD9-64CF-4C8A-BD35-09AD30AE3641}" dt="2023-09-26T20:27:27.551" v="1234" actId="1076"/>
          <ac:picMkLst>
            <pc:docMk/>
            <pc:sldMk cId="1480808620" sldId="287"/>
            <ac:picMk id="4098" creationId="{95A016E0-0686-69A7-2703-3F39921BD17D}"/>
          </ac:picMkLst>
        </pc:picChg>
        <pc:cxnChg chg="mod">
          <ac:chgData name="JHEYSON FABIAN VILLAVISAN BUITRAGO" userId="e5ced5c2-d787-455d-b115-4f08a699b8c8" providerId="ADAL" clId="{CD7FAFD9-64CF-4C8A-BD35-09AD30AE3641}" dt="2023-09-26T20:27:40.295" v="1236" actId="14100"/>
          <ac:cxnSpMkLst>
            <pc:docMk/>
            <pc:sldMk cId="1480808620" sldId="287"/>
            <ac:cxnSpMk id="13" creationId="{A3AA5BDF-9978-2EFA-1193-B4CBAE28F1D4}"/>
          </ac:cxnSpMkLst>
        </pc:cxnChg>
        <pc:cxnChg chg="mod">
          <ac:chgData name="JHEYSON FABIAN VILLAVISAN BUITRAGO" userId="e5ced5c2-d787-455d-b115-4f08a699b8c8" providerId="ADAL" clId="{CD7FAFD9-64CF-4C8A-BD35-09AD30AE3641}" dt="2023-09-26T20:27:41.989" v="1237" actId="1076"/>
          <ac:cxnSpMkLst>
            <pc:docMk/>
            <pc:sldMk cId="1480808620" sldId="287"/>
            <ac:cxnSpMk id="16" creationId="{D9D61507-E333-8A75-EB62-375A1D81CF99}"/>
          </ac:cxnSpMkLst>
        </pc:cxnChg>
      </pc:sldChg>
      <pc:sldChg chg="addSp delSp modSp add mod">
        <pc:chgData name="JHEYSON FABIAN VILLAVISAN BUITRAGO" userId="e5ced5c2-d787-455d-b115-4f08a699b8c8" providerId="ADAL" clId="{CD7FAFD9-64CF-4C8A-BD35-09AD30AE3641}" dt="2023-09-26T20:42:16.716" v="1422" actId="20577"/>
        <pc:sldMkLst>
          <pc:docMk/>
          <pc:sldMk cId="3784411103" sldId="288"/>
        </pc:sldMkLst>
        <pc:spChg chg="del mod">
          <ac:chgData name="JHEYSON FABIAN VILLAVISAN BUITRAGO" userId="e5ced5c2-d787-455d-b115-4f08a699b8c8" providerId="ADAL" clId="{CD7FAFD9-64CF-4C8A-BD35-09AD30AE3641}" dt="2023-09-26T20:40:41.722" v="1273" actId="478"/>
          <ac:spMkLst>
            <pc:docMk/>
            <pc:sldMk cId="3784411103" sldId="288"/>
            <ac:spMk id="2" creationId="{58857244-588B-5DFB-E8E9-A5E8D3B593E2}"/>
          </ac:spMkLst>
        </pc:spChg>
        <pc:spChg chg="del">
          <ac:chgData name="JHEYSON FABIAN VILLAVISAN BUITRAGO" userId="e5ced5c2-d787-455d-b115-4f08a699b8c8" providerId="ADAL" clId="{CD7FAFD9-64CF-4C8A-BD35-09AD30AE3641}" dt="2023-09-26T20:40:55.693" v="1285" actId="478"/>
          <ac:spMkLst>
            <pc:docMk/>
            <pc:sldMk cId="3784411103" sldId="288"/>
            <ac:spMk id="3" creationId="{445674A1-DC6F-4EF1-A8CF-461BF7BB0C01}"/>
          </ac:spMkLst>
        </pc:spChg>
        <pc:spChg chg="del">
          <ac:chgData name="JHEYSON FABIAN VILLAVISAN BUITRAGO" userId="e5ced5c2-d787-455d-b115-4f08a699b8c8" providerId="ADAL" clId="{CD7FAFD9-64CF-4C8A-BD35-09AD30AE3641}" dt="2023-09-26T20:40:54.883" v="1284" actId="478"/>
          <ac:spMkLst>
            <pc:docMk/>
            <pc:sldMk cId="3784411103" sldId="288"/>
            <ac:spMk id="6" creationId="{87F41A43-BFB7-11B9-3B44-640EAC0FD08E}"/>
          </ac:spMkLst>
        </pc:spChg>
        <pc:spChg chg="del">
          <ac:chgData name="JHEYSON FABIAN VILLAVISAN BUITRAGO" userId="e5ced5c2-d787-455d-b115-4f08a699b8c8" providerId="ADAL" clId="{CD7FAFD9-64CF-4C8A-BD35-09AD30AE3641}" dt="2023-09-26T20:40:48.411" v="1279" actId="478"/>
          <ac:spMkLst>
            <pc:docMk/>
            <pc:sldMk cId="3784411103" sldId="288"/>
            <ac:spMk id="8" creationId="{160859DB-21FB-9FA4-94AB-48E17722C88B}"/>
          </ac:spMkLst>
        </pc:spChg>
        <pc:spChg chg="del">
          <ac:chgData name="JHEYSON FABIAN VILLAVISAN BUITRAGO" userId="e5ced5c2-d787-455d-b115-4f08a699b8c8" providerId="ADAL" clId="{CD7FAFD9-64CF-4C8A-BD35-09AD30AE3641}" dt="2023-09-26T20:40:51.116" v="1281" actId="478"/>
          <ac:spMkLst>
            <pc:docMk/>
            <pc:sldMk cId="3784411103" sldId="288"/>
            <ac:spMk id="9" creationId="{AFDEE47D-6229-26F4-E222-7C258FE4AC44}"/>
          </ac:spMkLst>
        </pc:spChg>
        <pc:spChg chg="del">
          <ac:chgData name="JHEYSON FABIAN VILLAVISAN BUITRAGO" userId="e5ced5c2-d787-455d-b115-4f08a699b8c8" providerId="ADAL" clId="{CD7FAFD9-64CF-4C8A-BD35-09AD30AE3641}" dt="2023-09-26T20:40:53.383" v="1283" actId="478"/>
          <ac:spMkLst>
            <pc:docMk/>
            <pc:sldMk cId="3784411103" sldId="288"/>
            <ac:spMk id="11" creationId="{D11DB699-50A2-ABC8-DD0A-5088EF12E155}"/>
          </ac:spMkLst>
        </pc:spChg>
        <pc:spChg chg="del">
          <ac:chgData name="JHEYSON FABIAN VILLAVISAN BUITRAGO" userId="e5ced5c2-d787-455d-b115-4f08a699b8c8" providerId="ADAL" clId="{CD7FAFD9-64CF-4C8A-BD35-09AD30AE3641}" dt="2023-09-26T20:40:44.133" v="1276" actId="478"/>
          <ac:spMkLst>
            <pc:docMk/>
            <pc:sldMk cId="3784411103" sldId="288"/>
            <ac:spMk id="15" creationId="{AC4DD485-BE8A-C903-E8FF-0261ABB0CEAA}"/>
          </ac:spMkLst>
        </pc:spChg>
        <pc:spChg chg="del">
          <ac:chgData name="JHEYSON FABIAN VILLAVISAN BUITRAGO" userId="e5ced5c2-d787-455d-b115-4f08a699b8c8" providerId="ADAL" clId="{CD7FAFD9-64CF-4C8A-BD35-09AD30AE3641}" dt="2023-09-26T20:40:45.361" v="1277" actId="478"/>
          <ac:spMkLst>
            <pc:docMk/>
            <pc:sldMk cId="3784411103" sldId="288"/>
            <ac:spMk id="17" creationId="{3FC63981-2ED5-D44A-76CD-40B8E8462E06}"/>
          </ac:spMkLst>
        </pc:spChg>
        <pc:spChg chg="add mod">
          <ac:chgData name="JHEYSON FABIAN VILLAVISAN BUITRAGO" userId="e5ced5c2-d787-455d-b115-4f08a699b8c8" providerId="ADAL" clId="{CD7FAFD9-64CF-4C8A-BD35-09AD30AE3641}" dt="2023-09-26T20:42:16.716" v="1422" actId="20577"/>
          <ac:spMkLst>
            <pc:docMk/>
            <pc:sldMk cId="3784411103" sldId="288"/>
            <ac:spMk id="20" creationId="{0DCABC2A-F1C8-0381-6A01-017D3205DB55}"/>
          </ac:spMkLst>
        </pc:spChg>
        <pc:picChg chg="del">
          <ac:chgData name="JHEYSON FABIAN VILLAVISAN BUITRAGO" userId="e5ced5c2-d787-455d-b115-4f08a699b8c8" providerId="ADAL" clId="{CD7FAFD9-64CF-4C8A-BD35-09AD30AE3641}" dt="2023-09-26T20:40:40.433" v="1270" actId="478"/>
          <ac:picMkLst>
            <pc:docMk/>
            <pc:sldMk cId="3784411103" sldId="288"/>
            <ac:picMk id="4" creationId="{AE65165F-EF23-C8E2-2085-3F28004D2151}"/>
          </ac:picMkLst>
        </pc:picChg>
        <pc:picChg chg="del">
          <ac:chgData name="JHEYSON FABIAN VILLAVISAN BUITRAGO" userId="e5ced5c2-d787-455d-b115-4f08a699b8c8" providerId="ADAL" clId="{CD7FAFD9-64CF-4C8A-BD35-09AD30AE3641}" dt="2023-09-26T20:40:42.348" v="1274" actId="478"/>
          <ac:picMkLst>
            <pc:docMk/>
            <pc:sldMk cId="3784411103" sldId="288"/>
            <ac:picMk id="7" creationId="{C4932B54-7F50-E15B-2CDC-DCF9832C4B97}"/>
          </ac:picMkLst>
        </pc:picChg>
        <pc:picChg chg="del">
          <ac:chgData name="JHEYSON FABIAN VILLAVISAN BUITRAGO" userId="e5ced5c2-d787-455d-b115-4f08a699b8c8" providerId="ADAL" clId="{CD7FAFD9-64CF-4C8A-BD35-09AD30AE3641}" dt="2023-09-26T20:40:43.432" v="1275" actId="478"/>
          <ac:picMkLst>
            <pc:docMk/>
            <pc:sldMk cId="3784411103" sldId="288"/>
            <ac:picMk id="12" creationId="{C1D85FEC-79CB-760D-276D-940C44D260D2}"/>
          </ac:picMkLst>
        </pc:picChg>
        <pc:picChg chg="add mod">
          <ac:chgData name="JHEYSON FABIAN VILLAVISAN BUITRAGO" userId="e5ced5c2-d787-455d-b115-4f08a699b8c8" providerId="ADAL" clId="{CD7FAFD9-64CF-4C8A-BD35-09AD30AE3641}" dt="2023-09-26T20:41:14.206" v="1291" actId="1076"/>
          <ac:picMkLst>
            <pc:docMk/>
            <pc:sldMk cId="3784411103" sldId="288"/>
            <ac:picMk id="19" creationId="{2DEC9CC3-6DD7-2357-FCBC-E2122E9E2F50}"/>
          </ac:picMkLst>
        </pc:picChg>
        <pc:picChg chg="del">
          <ac:chgData name="JHEYSON FABIAN VILLAVISAN BUITRAGO" userId="e5ced5c2-d787-455d-b115-4f08a699b8c8" providerId="ADAL" clId="{CD7FAFD9-64CF-4C8A-BD35-09AD30AE3641}" dt="2023-09-26T20:40:46.285" v="1278" actId="478"/>
          <ac:picMkLst>
            <pc:docMk/>
            <pc:sldMk cId="3784411103" sldId="288"/>
            <ac:picMk id="4098" creationId="{95A016E0-0686-69A7-2703-3F39921BD17D}"/>
          </ac:picMkLst>
        </pc:picChg>
        <pc:cxnChg chg="del mod">
          <ac:chgData name="JHEYSON FABIAN VILLAVISAN BUITRAGO" userId="e5ced5c2-d787-455d-b115-4f08a699b8c8" providerId="ADAL" clId="{CD7FAFD9-64CF-4C8A-BD35-09AD30AE3641}" dt="2023-09-26T20:40:49.713" v="1280" actId="478"/>
          <ac:cxnSpMkLst>
            <pc:docMk/>
            <pc:sldMk cId="3784411103" sldId="288"/>
            <ac:cxnSpMk id="13" creationId="{A3AA5BDF-9978-2EFA-1193-B4CBAE28F1D4}"/>
          </ac:cxnSpMkLst>
        </pc:cxnChg>
        <pc:cxnChg chg="del">
          <ac:chgData name="JHEYSON FABIAN VILLAVISAN BUITRAGO" userId="e5ced5c2-d787-455d-b115-4f08a699b8c8" providerId="ADAL" clId="{CD7FAFD9-64CF-4C8A-BD35-09AD30AE3641}" dt="2023-09-26T20:40:52.214" v="1282" actId="478"/>
          <ac:cxnSpMkLst>
            <pc:docMk/>
            <pc:sldMk cId="3784411103" sldId="288"/>
            <ac:cxnSpMk id="16" creationId="{D9D61507-E333-8A75-EB62-375A1D81CF99}"/>
          </ac:cxnSpMkLst>
        </pc:cxnChg>
      </pc:sldChg>
      <pc:sldChg chg="new del">
        <pc:chgData name="JHEYSON FABIAN VILLAVISAN BUITRAGO" userId="e5ced5c2-d787-455d-b115-4f08a699b8c8" providerId="ADAL" clId="{CD7FAFD9-64CF-4C8A-BD35-09AD30AE3641}" dt="2023-09-26T20:43:04.496" v="1424" actId="680"/>
        <pc:sldMkLst>
          <pc:docMk/>
          <pc:sldMk cId="824227892" sldId="289"/>
        </pc:sldMkLst>
      </pc:sldChg>
      <pc:sldChg chg="addSp modSp add mod">
        <pc:chgData name="JHEYSON FABIAN VILLAVISAN BUITRAGO" userId="e5ced5c2-d787-455d-b115-4f08a699b8c8" providerId="ADAL" clId="{CD7FAFD9-64CF-4C8A-BD35-09AD30AE3641}" dt="2023-09-26T20:43:44.287" v="1435" actId="20577"/>
        <pc:sldMkLst>
          <pc:docMk/>
          <pc:sldMk cId="2338929352" sldId="289"/>
        </pc:sldMkLst>
        <pc:spChg chg="mod">
          <ac:chgData name="JHEYSON FABIAN VILLAVISAN BUITRAGO" userId="e5ced5c2-d787-455d-b115-4f08a699b8c8" providerId="ADAL" clId="{CD7FAFD9-64CF-4C8A-BD35-09AD30AE3641}" dt="2023-09-26T20:43:44.287" v="1435" actId="20577"/>
          <ac:spMkLst>
            <pc:docMk/>
            <pc:sldMk cId="2338929352" sldId="289"/>
            <ac:spMk id="10" creationId="{AF4E183E-A171-4923-A99E-D149888CEC37}"/>
          </ac:spMkLst>
        </pc:spChg>
        <pc:picChg chg="add mod">
          <ac:chgData name="JHEYSON FABIAN VILLAVISAN BUITRAGO" userId="e5ced5c2-d787-455d-b115-4f08a699b8c8" providerId="ADAL" clId="{CD7FAFD9-64CF-4C8A-BD35-09AD30AE3641}" dt="2023-09-26T20:43:39.723" v="1433" actId="1076"/>
          <ac:picMkLst>
            <pc:docMk/>
            <pc:sldMk cId="2338929352" sldId="289"/>
            <ac:picMk id="3" creationId="{2BCEB693-184D-7A0F-9487-FC23097B7191}"/>
          </ac:picMkLst>
        </pc:picChg>
        <pc:picChg chg="mod">
          <ac:chgData name="JHEYSON FABIAN VILLAVISAN BUITRAGO" userId="e5ced5c2-d787-455d-b115-4f08a699b8c8" providerId="ADAL" clId="{CD7FAFD9-64CF-4C8A-BD35-09AD30AE3641}" dt="2023-09-26T20:43:35.762" v="1431" actId="14100"/>
          <ac:picMkLst>
            <pc:docMk/>
            <pc:sldMk cId="2338929352" sldId="289"/>
            <ac:picMk id="19" creationId="{2DEC9CC3-6DD7-2357-FCBC-E2122E9E2F50}"/>
          </ac:picMkLst>
        </pc:picChg>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pChg chg="del">
          <ac:chgData name="JHEYSON FABIAN VILLAVISAN BUITRAGO" userId="e5ced5c2-d787-455d-b115-4f08a699b8c8" providerId="ADAL" clId="{6D4E4387-A8B5-4EAB-B129-13D0102C3393}" dt="2023-08-01T18:37:10.064" v="0" actId="478"/>
          <ac:spMkLst>
            <pc:docMk/>
            <pc:sldMk cId="0" sldId="256"/>
            <ac:spMk id="7" creationId="{A236FBE4-061E-78EC-AF9D-34882DE16D7D}"/>
          </ac:spMkLst>
        </pc:spChg>
        <pc:spChg chg="mod">
          <ac:chgData name="JHEYSON FABIAN VILLAVISAN BUITRAGO" userId="e5ced5c2-d787-455d-b115-4f08a699b8c8" providerId="ADAL" clId="{6D4E4387-A8B5-4EAB-B129-13D0102C3393}" dt="2023-08-01T18:38:51.331" v="37" actId="1076"/>
          <ac:spMkLst>
            <pc:docMk/>
            <pc:sldMk cId="0" sldId="256"/>
            <ac:spMk id="10" creationId="{0D52910C-C7FF-51AD-9B9D-1A390D5FFE1B}"/>
          </ac:spMkLst>
        </pc:spChg>
        <pc:picChg chg="del">
          <ac:chgData name="JHEYSON FABIAN VILLAVISAN BUITRAGO" userId="e5ced5c2-d787-455d-b115-4f08a699b8c8" providerId="ADAL" clId="{6D4E4387-A8B5-4EAB-B129-13D0102C3393}" dt="2023-08-01T18:37:10.064" v="0" actId="478"/>
          <ac:picMkLst>
            <pc:docMk/>
            <pc:sldMk cId="0" sldId="256"/>
            <ac:picMk id="4" creationId="{5D8446A7-4203-D240-B0BD-B0BE244CFB1B}"/>
          </ac:picMkLst>
        </pc:picChg>
      </pc:sldChg>
      <pc:sldChg chg="addSp delSp modSp">
        <pc:chgData name="JHEYSON FABIAN VILLAVISAN BUITRAGO" userId="e5ced5c2-d787-455d-b115-4f08a699b8c8" providerId="ADAL" clId="{6D4E4387-A8B5-4EAB-B129-13D0102C3393}" dt="2023-08-01T18:50:11.591" v="691" actId="20577"/>
        <pc:sldMkLst>
          <pc:docMk/>
          <pc:sldMk cId="0" sldId="261"/>
        </pc:sldMkLst>
        <pc:spChg chg="add mod">
          <ac:chgData name="JHEYSON FABIAN VILLAVISAN BUITRAGO" userId="e5ced5c2-d787-455d-b115-4f08a699b8c8" providerId="ADAL" clId="{6D4E4387-A8B5-4EAB-B129-13D0102C3393}" dt="2023-08-01T18:40:28.496" v="88"/>
          <ac:spMkLst>
            <pc:docMk/>
            <pc:sldMk cId="0" sldId="261"/>
            <ac:spMk id="2" creationId="{B7BBAA63-6E9C-7FD5-350A-58CDC54BCE93}"/>
          </ac:spMkLst>
        </pc:spChg>
        <pc:spChg chg="del">
          <ac:chgData name="JHEYSON FABIAN VILLAVISAN BUITRAGO" userId="e5ced5c2-d787-455d-b115-4f08a699b8c8" providerId="ADAL" clId="{6D4E4387-A8B5-4EAB-B129-13D0102C3393}" dt="2023-08-01T18:39:13.046" v="43" actId="478"/>
          <ac:spMkLst>
            <pc:docMk/>
            <pc:sldMk cId="0" sldId="261"/>
            <ac:spMk id="3" creationId="{6BD985B6-878F-6FE8-E247-75230379CB4E}"/>
          </ac:spMkLst>
        </pc:spChg>
        <pc:graphicFrameChg chg="mod">
          <ac:chgData name="JHEYSON FABIAN VILLAVISAN BUITRAGO" userId="e5ced5c2-d787-455d-b115-4f08a699b8c8" providerId="ADAL" clId="{6D4E4387-A8B5-4EAB-B129-13D0102C3393}" dt="2023-08-01T18:50:11.591" v="691" actId="20577"/>
          <ac:graphicFrameMkLst>
            <pc:docMk/>
            <pc:sldMk cId="0" sldId="261"/>
            <ac:graphicFrameMk id="7" creationId="{3B28400A-9287-40BA-9001-2E821D706B4D}"/>
          </ac:graphicFrameMkLst>
        </pc:graphicFrameChg>
      </pc:sldChg>
      <pc:sldChg chg="delSp">
        <pc:chgData name="JHEYSON FABIAN VILLAVISAN BUITRAGO" userId="e5ced5c2-d787-455d-b115-4f08a699b8c8" providerId="ADAL" clId="{6D4E4387-A8B5-4EAB-B129-13D0102C3393}" dt="2023-08-01T18:39:15.327" v="44" actId="478"/>
        <pc:sldMkLst>
          <pc:docMk/>
          <pc:sldMk cId="0" sldId="264"/>
        </pc:sldMkLst>
        <pc:spChg chg="del">
          <ac:chgData name="JHEYSON FABIAN VILLAVISAN BUITRAGO" userId="e5ced5c2-d787-455d-b115-4f08a699b8c8" providerId="ADAL" clId="{6D4E4387-A8B5-4EAB-B129-13D0102C3393}" dt="2023-08-01T18:39:15.327" v="44" actId="478"/>
          <ac:spMkLst>
            <pc:docMk/>
            <pc:sldMk cId="0" sldId="264"/>
            <ac:spMk id="3" creationId="{F63358BA-EA3A-D303-C3E1-81F6FC6BB434}"/>
          </ac:spMkLst>
        </pc:spChg>
      </pc:sldChg>
      <pc:sldChg chg="addSp delSp modSp">
        <pc:chgData name="JHEYSON FABIAN VILLAVISAN BUITRAGO" userId="e5ced5c2-d787-455d-b115-4f08a699b8c8" providerId="ADAL" clId="{6D4E4387-A8B5-4EAB-B129-13D0102C3393}" dt="2023-08-01T18:40:30.551" v="89"/>
        <pc:sldMkLst>
          <pc:docMk/>
          <pc:sldMk cId="0" sldId="265"/>
        </pc:sldMkLst>
        <pc:spChg chg="add mod">
          <ac:chgData name="JHEYSON FABIAN VILLAVISAN BUITRAGO" userId="e5ced5c2-d787-455d-b115-4f08a699b8c8" providerId="ADAL" clId="{6D4E4387-A8B5-4EAB-B129-13D0102C3393}" dt="2023-08-01T18:40:30.551" v="89"/>
          <ac:spMkLst>
            <pc:docMk/>
            <pc:sldMk cId="0" sldId="265"/>
            <ac:spMk id="2" creationId="{0DD18CF1-5034-4801-4C7D-42D3233CC7F0}"/>
          </ac:spMkLst>
        </pc:spChg>
        <pc:spChg chg="del mod">
          <ac:chgData name="JHEYSON FABIAN VILLAVISAN BUITRAGO" userId="e5ced5c2-d787-455d-b115-4f08a699b8c8" providerId="ADAL" clId="{6D4E4387-A8B5-4EAB-B129-13D0102C3393}" dt="2023-08-01T18:39:18.478" v="46" actId="478"/>
          <ac:spMkLst>
            <pc:docMk/>
            <pc:sldMk cId="0" sldId="265"/>
            <ac:spMk id="3" creationId="{1BA1B286-A421-1BC4-F6AB-D7918D4F8881}"/>
          </ac:spMkLst>
        </pc:spChg>
      </pc:sldChg>
      <pc:sldChg chg="addSp delSp modSp">
        <pc:chgData name="JHEYSON FABIAN VILLAVISAN BUITRAGO" userId="e5ced5c2-d787-455d-b115-4f08a699b8c8" providerId="ADAL" clId="{6D4E4387-A8B5-4EAB-B129-13D0102C3393}" dt="2023-08-01T18:40:32.003" v="90"/>
        <pc:sldMkLst>
          <pc:docMk/>
          <pc:sldMk cId="0" sldId="266"/>
        </pc:sldMkLst>
        <pc:spChg chg="add mod">
          <ac:chgData name="JHEYSON FABIAN VILLAVISAN BUITRAGO" userId="e5ced5c2-d787-455d-b115-4f08a699b8c8" providerId="ADAL" clId="{6D4E4387-A8B5-4EAB-B129-13D0102C3393}" dt="2023-08-01T18:40:32.003" v="90"/>
          <ac:spMkLst>
            <pc:docMk/>
            <pc:sldMk cId="0" sldId="266"/>
            <ac:spMk id="2" creationId="{8101F44A-314D-F035-0B5B-53FFA0F5B203}"/>
          </ac:spMkLst>
        </pc:spChg>
        <pc:spChg chg="del">
          <ac:chgData name="JHEYSON FABIAN VILLAVISAN BUITRAGO" userId="e5ced5c2-d787-455d-b115-4f08a699b8c8" providerId="ADAL" clId="{6D4E4387-A8B5-4EAB-B129-13D0102C3393}" dt="2023-08-01T18:39:22.511" v="47" actId="478"/>
          <ac:spMkLst>
            <pc:docMk/>
            <pc:sldMk cId="0" sldId="266"/>
            <ac:spMk id="3" creationId="{5C367B68-87A8-7909-5696-CA4B9A4374A2}"/>
          </ac:spMkLst>
        </pc:spChg>
      </pc:sldChg>
      <pc:sldChg chg="addSp delSp modSp">
        <pc:chgData name="JHEYSON FABIAN VILLAVISAN BUITRAGO" userId="e5ced5c2-d787-455d-b115-4f08a699b8c8" providerId="ADAL" clId="{6D4E4387-A8B5-4EAB-B129-13D0102C3393}" dt="2023-08-01T18:40:35.454" v="93"/>
        <pc:sldMkLst>
          <pc:docMk/>
          <pc:sldMk cId="0" sldId="268"/>
        </pc:sldMkLst>
        <pc:spChg chg="add mod">
          <ac:chgData name="JHEYSON FABIAN VILLAVISAN BUITRAGO" userId="e5ced5c2-d787-455d-b115-4f08a699b8c8" providerId="ADAL" clId="{6D4E4387-A8B5-4EAB-B129-13D0102C3393}" dt="2023-08-01T18:40:35.454" v="93"/>
          <ac:spMkLst>
            <pc:docMk/>
            <pc:sldMk cId="0" sldId="268"/>
            <ac:spMk id="2" creationId="{E3039CD5-5EDF-B67E-43E0-6A692B67FA09}"/>
          </ac:spMkLst>
        </pc:spChg>
        <pc:spChg chg="del">
          <ac:chgData name="JHEYSON FABIAN VILLAVISAN BUITRAGO" userId="e5ced5c2-d787-455d-b115-4f08a699b8c8" providerId="ADAL" clId="{6D4E4387-A8B5-4EAB-B129-13D0102C3393}" dt="2023-08-01T18:39:34.170" v="52" actId="478"/>
          <ac:spMkLst>
            <pc:docMk/>
            <pc:sldMk cId="0" sldId="268"/>
            <ac:spMk id="3" creationId="{74CAC5D3-4493-9EB9-62C0-F4E0FA2FE9A6}"/>
          </ac:spMkLst>
        </pc:spChg>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pChg chg="del">
          <ac:chgData name="JHEYSON FABIAN VILLAVISAN BUITRAGO" userId="e5ced5c2-d787-455d-b115-4f08a699b8c8" providerId="ADAL" clId="{6D4E4387-A8B5-4EAB-B129-13D0102C3393}" dt="2023-08-01T18:39:10.186" v="42" actId="478"/>
          <ac:spMkLst>
            <pc:docMk/>
            <pc:sldMk cId="2505371292" sldId="270"/>
            <ac:spMk id="3" creationId="{A1607664-1D37-4A58-B5FD-5EA010C7ADF2}"/>
          </ac:spMkLst>
        </pc:spChg>
        <pc:spChg chg="mod">
          <ac:chgData name="JHEYSON FABIAN VILLAVISAN BUITRAGO" userId="e5ced5c2-d787-455d-b115-4f08a699b8c8" providerId="ADAL" clId="{6D4E4387-A8B5-4EAB-B129-13D0102C3393}" dt="2023-08-02T00:01:03.382" v="783" actId="20577"/>
          <ac:spMkLst>
            <pc:docMk/>
            <pc:sldMk cId="2505371292" sldId="270"/>
            <ac:spMk id="7" creationId="{EBDE2FDF-A2BB-4F17-99CB-0B213EF4BAA4}"/>
          </ac:spMkLst>
        </pc:spChg>
        <pc:spChg chg="add mod">
          <ac:chgData name="JHEYSON FABIAN VILLAVISAN BUITRAGO" userId="e5ced5c2-d787-455d-b115-4f08a699b8c8" providerId="ADAL" clId="{6D4E4387-A8B5-4EAB-B129-13D0102C3393}" dt="2023-08-01T18:40:21.422" v="87"/>
          <ac:spMkLst>
            <pc:docMk/>
            <pc:sldMk cId="2505371292" sldId="270"/>
            <ac:spMk id="8" creationId="{82ADB8DA-7918-37A3-DE51-3328DCB327C0}"/>
          </ac:spMkLst>
        </pc:spChg>
        <pc:spChg chg="add mod">
          <ac:chgData name="JHEYSON FABIAN VILLAVISAN BUITRAGO" userId="e5ced5c2-d787-455d-b115-4f08a699b8c8" providerId="ADAL" clId="{6D4E4387-A8B5-4EAB-B129-13D0102C3393}" dt="2023-08-01T18:41:40.783" v="173" actId="1076"/>
          <ac:spMkLst>
            <pc:docMk/>
            <pc:sldMk cId="2505371292" sldId="270"/>
            <ac:spMk id="9" creationId="{AAD4009E-1BC8-C70B-C6E8-9825F18FD20B}"/>
          </ac:spMkLst>
        </pc:spChg>
        <pc:graphicFrameChg chg="del">
          <ac:chgData name="JHEYSON FABIAN VILLAVISAN BUITRAGO" userId="e5ced5c2-d787-455d-b115-4f08a699b8c8" providerId="ADAL" clId="{6D4E4387-A8B5-4EAB-B129-13D0102C3393}" dt="2023-08-01T18:38:57.417" v="38" actId="478"/>
          <ac:graphicFrameMkLst>
            <pc:docMk/>
            <pc:sldMk cId="2505371292" sldId="270"/>
            <ac:graphicFrameMk id="2" creationId="{BFAD80C6-663E-42AD-A6EE-0E699E7C415E}"/>
          </ac:graphicFrameMkLst>
        </pc:graphicFrameChg>
        <pc:graphicFrameChg chg="add mod modGraphic">
          <ac:chgData name="JHEYSON FABIAN VILLAVISAN BUITRAGO" userId="e5ced5c2-d787-455d-b115-4f08a699b8c8" providerId="ADAL" clId="{6D4E4387-A8B5-4EAB-B129-13D0102C3393}" dt="2023-08-01T18:50:53.195" v="692" actId="20577"/>
          <ac:graphicFrameMkLst>
            <pc:docMk/>
            <pc:sldMk cId="2505371292" sldId="270"/>
            <ac:graphicFrameMk id="6" creationId="{133EF18E-2D8B-DFE6-6A74-265F84B75655}"/>
          </ac:graphicFrameMkLst>
        </pc:graphicFrameChg>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pChg chg="mod">
          <ac:chgData name="JHEYSON FABIAN VILLAVISAN BUITRAGO" userId="e5ced5c2-d787-455d-b115-4f08a699b8c8" providerId="ADAL" clId="{6D4E4387-A8B5-4EAB-B129-13D0102C3393}" dt="2023-08-01T19:03:12.469" v="724" actId="20577"/>
          <ac:spMkLst>
            <pc:docMk/>
            <pc:sldMk cId="3709177429" sldId="274"/>
            <ac:spMk id="3" creationId="{4F1F9CC3-49B8-41A8-9878-3805D57595F8}"/>
          </ac:spMkLst>
        </pc:spChg>
        <pc:spChg chg="add mod">
          <ac:chgData name="JHEYSON FABIAN VILLAVISAN BUITRAGO" userId="e5ced5c2-d787-455d-b115-4f08a699b8c8" providerId="ADAL" clId="{6D4E4387-A8B5-4EAB-B129-13D0102C3393}" dt="2023-08-01T18:40:15.754" v="85" actId="1076"/>
          <ac:spMkLst>
            <pc:docMk/>
            <pc:sldMk cId="3709177429" sldId="274"/>
            <ac:spMk id="5" creationId="{AD83FA30-4A3C-43B8-17CD-C08519129156}"/>
          </ac:spMkLst>
        </pc:spChg>
        <pc:spChg chg="del">
          <ac:chgData name="JHEYSON FABIAN VILLAVISAN BUITRAGO" userId="e5ced5c2-d787-455d-b115-4f08a699b8c8" providerId="ADAL" clId="{6D4E4387-A8B5-4EAB-B129-13D0102C3393}" dt="2023-08-01T18:39:05.179" v="40" actId="478"/>
          <ac:spMkLst>
            <pc:docMk/>
            <pc:sldMk cId="3709177429" sldId="274"/>
            <ac:spMk id="13" creationId="{FF9F8020-A143-4061-0214-9BB2AE9D2550}"/>
          </ac:spMkLst>
        </pc:spChg>
      </pc:sldChg>
      <pc:sldChg chg="addSp delSp modSp">
        <pc:chgData name="JHEYSON FABIAN VILLAVISAN BUITRAGO" userId="e5ced5c2-d787-455d-b115-4f08a699b8c8" providerId="ADAL" clId="{6D4E4387-A8B5-4EAB-B129-13D0102C3393}" dt="2023-08-01T18:40:33.092" v="91"/>
        <pc:sldMkLst>
          <pc:docMk/>
          <pc:sldMk cId="2680639377" sldId="275"/>
        </pc:sldMkLst>
        <pc:spChg chg="add mod">
          <ac:chgData name="JHEYSON FABIAN VILLAVISAN BUITRAGO" userId="e5ced5c2-d787-455d-b115-4f08a699b8c8" providerId="ADAL" clId="{6D4E4387-A8B5-4EAB-B129-13D0102C3393}" dt="2023-08-01T18:40:33.092" v="91"/>
          <ac:spMkLst>
            <pc:docMk/>
            <pc:sldMk cId="2680639377" sldId="275"/>
            <ac:spMk id="2" creationId="{786E18CF-41E7-94E7-C39D-EC82623A2EE4}"/>
          </ac:spMkLst>
        </pc:spChg>
        <pc:spChg chg="del mod">
          <ac:chgData name="JHEYSON FABIAN VILLAVISAN BUITRAGO" userId="e5ced5c2-d787-455d-b115-4f08a699b8c8" providerId="ADAL" clId="{6D4E4387-A8B5-4EAB-B129-13D0102C3393}" dt="2023-08-01T18:39:25.154" v="49" actId="478"/>
          <ac:spMkLst>
            <pc:docMk/>
            <pc:sldMk cId="2680639377" sldId="275"/>
            <ac:spMk id="3" creationId="{0EC7E215-99CA-9EE0-74CD-8C1E4F608272}"/>
          </ac:spMkLst>
        </pc:spChg>
      </pc:sldChg>
      <pc:sldChg chg="addSp delSp modSp">
        <pc:chgData name="JHEYSON FABIAN VILLAVISAN BUITRAGO" userId="e5ced5c2-d787-455d-b115-4f08a699b8c8" providerId="ADAL" clId="{6D4E4387-A8B5-4EAB-B129-13D0102C3393}" dt="2023-08-01T18:40:34.096" v="92"/>
        <pc:sldMkLst>
          <pc:docMk/>
          <pc:sldMk cId="1955606898" sldId="277"/>
        </pc:sldMkLst>
        <pc:spChg chg="add mod">
          <ac:chgData name="JHEYSON FABIAN VILLAVISAN BUITRAGO" userId="e5ced5c2-d787-455d-b115-4f08a699b8c8" providerId="ADAL" clId="{6D4E4387-A8B5-4EAB-B129-13D0102C3393}" dt="2023-08-01T18:40:34.096" v="92"/>
          <ac:spMkLst>
            <pc:docMk/>
            <pc:sldMk cId="1955606898" sldId="277"/>
            <ac:spMk id="2" creationId="{F5B918F2-F494-3DBB-D058-68F2779A0025}"/>
          </ac:spMkLst>
        </pc:spChg>
        <pc:spChg chg="del">
          <ac:chgData name="JHEYSON FABIAN VILLAVISAN BUITRAGO" userId="e5ced5c2-d787-455d-b115-4f08a699b8c8" providerId="ADAL" clId="{6D4E4387-A8B5-4EAB-B129-13D0102C3393}" dt="2023-08-01T18:39:30.245" v="51" actId="478"/>
          <ac:spMkLst>
            <pc:docMk/>
            <pc:sldMk cId="1955606898" sldId="277"/>
            <ac:spMk id="3" creationId="{87013794-5883-C93A-DFFF-76F577E0C7DB}"/>
          </ac:spMkLst>
        </pc:spChg>
        <pc:spChg chg="mod">
          <ac:chgData name="JHEYSON FABIAN VILLAVISAN BUITRAGO" userId="e5ced5c2-d787-455d-b115-4f08a699b8c8" providerId="ADAL" clId="{6D4E4387-A8B5-4EAB-B129-13D0102C3393}" dt="2023-08-01T18:39:28.399" v="50" actId="1076"/>
          <ac:spMkLst>
            <pc:docMk/>
            <pc:sldMk cId="1955606898" sldId="277"/>
            <ac:spMk id="7" creationId="{EA396777-07E6-4D94-A666-A85CEA99D636}"/>
          </ac:spMkLst>
        </pc:spChg>
      </pc:sldChg>
      <pc:sldChg chg="addSp delSp modSp">
        <pc:chgData name="JHEYSON FABIAN VILLAVISAN BUITRAGO" userId="e5ced5c2-d787-455d-b115-4f08a699b8c8" providerId="ADAL" clId="{6D4E4387-A8B5-4EAB-B129-13D0102C3393}" dt="2023-08-01T18:40:19.901" v="86"/>
        <pc:sldMkLst>
          <pc:docMk/>
          <pc:sldMk cId="214171354" sldId="278"/>
        </pc:sldMkLst>
        <pc:spChg chg="del">
          <ac:chgData name="JHEYSON FABIAN VILLAVISAN BUITRAGO" userId="e5ced5c2-d787-455d-b115-4f08a699b8c8" providerId="ADAL" clId="{6D4E4387-A8B5-4EAB-B129-13D0102C3393}" dt="2023-08-01T18:39:07.894" v="41" actId="478"/>
          <ac:spMkLst>
            <pc:docMk/>
            <pc:sldMk cId="214171354" sldId="278"/>
            <ac:spMk id="2" creationId="{0FC085BA-4809-6EFA-567A-979478BDC626}"/>
          </ac:spMkLst>
        </pc:spChg>
        <pc:spChg chg="add mod">
          <ac:chgData name="JHEYSON FABIAN VILLAVISAN BUITRAGO" userId="e5ced5c2-d787-455d-b115-4f08a699b8c8" providerId="ADAL" clId="{6D4E4387-A8B5-4EAB-B129-13D0102C3393}" dt="2023-08-01T18:40:19.901" v="86"/>
          <ac:spMkLst>
            <pc:docMk/>
            <pc:sldMk cId="214171354" sldId="278"/>
            <ac:spMk id="5" creationId="{DA8BB1D7-DBA8-5CD6-CAAC-0581D75A6D40}"/>
          </ac:spMkLst>
        </pc:spChg>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pChg chg="del">
          <ac:chgData name="JHEYSON FABIAN VILLAVISAN BUITRAGO" userId="e5ced5c2-d787-455d-b115-4f08a699b8c8" providerId="ADAL" clId="{6D4E4387-A8B5-4EAB-B129-13D0102C3393}" dt="2023-08-01T19:20:55.818" v="732" actId="478"/>
          <ac:spMkLst>
            <pc:docMk/>
            <pc:sldMk cId="3765501484" sldId="279"/>
            <ac:spMk id="7" creationId="{EA396777-07E6-4D94-A666-A85CEA99D636}"/>
          </ac:spMkLst>
        </pc:spChg>
        <pc:spChg chg="del">
          <ac:chgData name="JHEYSON FABIAN VILLAVISAN BUITRAGO" userId="e5ced5c2-d787-455d-b115-4f08a699b8c8" providerId="ADAL" clId="{6D4E4387-A8B5-4EAB-B129-13D0102C3393}" dt="2023-08-01T19:20:54.116" v="731" actId="478"/>
          <ac:spMkLst>
            <pc:docMk/>
            <pc:sldMk cId="3765501484" sldId="279"/>
            <ac:spMk id="14" creationId="{431C44E4-329E-7FEC-B9B3-CC9F71252532}"/>
          </ac:spMkLst>
        </pc:spChg>
        <pc:spChg chg="del">
          <ac:chgData name="JHEYSON FABIAN VILLAVISAN BUITRAGO" userId="e5ced5c2-d787-455d-b115-4f08a699b8c8" providerId="ADAL" clId="{6D4E4387-A8B5-4EAB-B129-13D0102C3393}" dt="2023-08-01T19:20:52.647" v="730" actId="478"/>
          <ac:spMkLst>
            <pc:docMk/>
            <pc:sldMk cId="3765501484" sldId="279"/>
            <ac:spMk id="16" creationId="{F0D65330-7419-4333-9764-E4292B375DC3}"/>
          </ac:spMkLst>
        </pc:spChg>
        <pc:spChg chg="mod">
          <ac:chgData name="JHEYSON FABIAN VILLAVISAN BUITRAGO" userId="e5ced5c2-d787-455d-b115-4f08a699b8c8" providerId="ADAL" clId="{6D4E4387-A8B5-4EAB-B129-13D0102C3393}" dt="2023-08-01T19:21:03.361" v="737" actId="20577"/>
          <ac:spMkLst>
            <pc:docMk/>
            <pc:sldMk cId="3765501484" sldId="279"/>
            <ac:spMk id="21506" creationId="{974AAA16-E8D7-47E1-ABBC-3CB9C4D3BD82}"/>
          </ac:spMkLst>
        </pc:spChg>
        <pc:picChg chg="add mod">
          <ac:chgData name="JHEYSON FABIAN VILLAVISAN BUITRAGO" userId="e5ced5c2-d787-455d-b115-4f08a699b8c8" providerId="ADAL" clId="{6D4E4387-A8B5-4EAB-B129-13D0102C3393}" dt="2023-08-01T19:21:09.537" v="739" actId="1076"/>
          <ac:picMkLst>
            <pc:docMk/>
            <pc:sldMk cId="3765501484" sldId="279"/>
            <ac:picMk id="4" creationId="{1E3B56E5-CEB8-D71A-85DC-4DE0E0CF2759}"/>
          </ac:picMkLst>
        </pc:picChg>
        <pc:picChg chg="del">
          <ac:chgData name="JHEYSON FABIAN VILLAVISAN BUITRAGO" userId="e5ced5c2-d787-455d-b115-4f08a699b8c8" providerId="ADAL" clId="{6D4E4387-A8B5-4EAB-B129-13D0102C3393}" dt="2023-08-01T19:20:56.429" v="733" actId="478"/>
          <ac:picMkLst>
            <pc:docMk/>
            <pc:sldMk cId="3765501484" sldId="279"/>
            <ac:picMk id="6" creationId="{84C76756-A955-4A5B-BE78-4E62BB57DFBF}"/>
          </ac:picMkLst>
        </pc:picChg>
        <pc:picChg chg="del">
          <ac:chgData name="JHEYSON FABIAN VILLAVISAN BUITRAGO" userId="e5ced5c2-d787-455d-b115-4f08a699b8c8" providerId="ADAL" clId="{6D4E4387-A8B5-4EAB-B129-13D0102C3393}" dt="2023-08-01T19:20:57.190" v="734" actId="478"/>
          <ac:picMkLst>
            <pc:docMk/>
            <pc:sldMk cId="3765501484" sldId="279"/>
            <ac:picMk id="9" creationId="{17BD62F9-41DB-46A2-9BEB-4F875CC525E4}"/>
          </ac:picMkLst>
        </pc:picChg>
        <pc:picChg chg="del">
          <ac:chgData name="JHEYSON FABIAN VILLAVISAN BUITRAGO" userId="e5ced5c2-d787-455d-b115-4f08a699b8c8" providerId="ADAL" clId="{6D4E4387-A8B5-4EAB-B129-13D0102C3393}" dt="2023-08-01T19:20:50.255" v="728" actId="478"/>
          <ac:picMkLst>
            <pc:docMk/>
            <pc:sldMk cId="3765501484" sldId="279"/>
            <ac:picMk id="11" creationId="{E8470154-AC7E-B448-6D58-E30DC77C6DF1}"/>
          </ac:picMkLst>
        </pc:picChg>
        <pc:picChg chg="del">
          <ac:chgData name="JHEYSON FABIAN VILLAVISAN BUITRAGO" userId="e5ced5c2-d787-455d-b115-4f08a699b8c8" providerId="ADAL" clId="{6D4E4387-A8B5-4EAB-B129-13D0102C3393}" dt="2023-08-01T19:20:51.484" v="729" actId="478"/>
          <ac:picMkLst>
            <pc:docMk/>
            <pc:sldMk cId="3765501484" sldId="279"/>
            <ac:picMk id="2056" creationId="{075C7F64-CBA7-4977-AB8B-1D5229822556}"/>
          </ac:picMkLst>
        </pc:picChg>
      </pc:sldChg>
    </pc:docChg>
  </pc:docChgLst>
  <pc:docChgLst>
    <pc:chgData name="JHEYSON FABIAN VILLAVISAN BUITRAGO" userId="e5ced5c2-d787-455d-b115-4f08a699b8c8" providerId="ADAL" clId="{CAEAF0FC-E55C-4417-BAAD-A86767ACAC40}"/>
    <pc:docChg chg="custSel delSld modSld modSection">
      <pc:chgData name="JHEYSON FABIAN VILLAVISAN BUITRAGO" userId="e5ced5c2-d787-455d-b115-4f08a699b8c8" providerId="ADAL" clId="{CAEAF0FC-E55C-4417-BAAD-A86767ACAC40}" dt="2023-11-14T21:10:20.752" v="717" actId="14100"/>
      <pc:docMkLst>
        <pc:docMk/>
      </pc:docMkLst>
      <pc:sldChg chg="modSp mod">
        <pc:chgData name="JHEYSON FABIAN VILLAVISAN BUITRAGO" userId="e5ced5c2-d787-455d-b115-4f08a699b8c8" providerId="ADAL" clId="{CAEAF0FC-E55C-4417-BAAD-A86767ACAC40}" dt="2023-11-13T23:15:19.172" v="3" actId="13926"/>
        <pc:sldMkLst>
          <pc:docMk/>
          <pc:sldMk cId="2505371292" sldId="270"/>
        </pc:sldMkLst>
        <pc:graphicFrameChg chg="modGraphic">
          <ac:chgData name="JHEYSON FABIAN VILLAVISAN BUITRAGO" userId="e5ced5c2-d787-455d-b115-4f08a699b8c8" providerId="ADAL" clId="{CAEAF0FC-E55C-4417-BAAD-A86767ACAC40}" dt="2023-11-13T23:15:19.172" v="3" actId="13926"/>
          <ac:graphicFrameMkLst>
            <pc:docMk/>
            <pc:sldMk cId="2505371292" sldId="270"/>
            <ac:graphicFrameMk id="6" creationId="{133EF18E-2D8B-DFE6-6A74-265F84B75655}"/>
          </ac:graphicFrameMkLst>
        </pc:graphicFrameChg>
      </pc:sldChg>
      <pc:sldChg chg="del">
        <pc:chgData name="JHEYSON FABIAN VILLAVISAN BUITRAGO" userId="e5ced5c2-d787-455d-b115-4f08a699b8c8" providerId="ADAL" clId="{CAEAF0FC-E55C-4417-BAAD-A86767ACAC40}" dt="2023-11-13T23:23:08.294" v="63" actId="47"/>
        <pc:sldMkLst>
          <pc:docMk/>
          <pc:sldMk cId="3709177429" sldId="274"/>
        </pc:sldMkLst>
      </pc:sldChg>
      <pc:sldChg chg="modSp mod">
        <pc:chgData name="JHEYSON FABIAN VILLAVISAN BUITRAGO" userId="e5ced5c2-d787-455d-b115-4f08a699b8c8" providerId="ADAL" clId="{CAEAF0FC-E55C-4417-BAAD-A86767ACAC40}" dt="2023-11-13T23:23:02.476" v="61" actId="20577"/>
        <pc:sldMkLst>
          <pc:docMk/>
          <pc:sldMk cId="1450893007" sldId="275"/>
        </pc:sldMkLst>
        <pc:spChg chg="mod">
          <ac:chgData name="JHEYSON FABIAN VILLAVISAN BUITRAGO" userId="e5ced5c2-d787-455d-b115-4f08a699b8c8" providerId="ADAL" clId="{CAEAF0FC-E55C-4417-BAAD-A86767ACAC40}" dt="2023-11-13T23:23:02.476" v="61" actId="20577"/>
          <ac:spMkLst>
            <pc:docMk/>
            <pc:sldMk cId="1450893007" sldId="275"/>
            <ac:spMk id="4" creationId="{2C7E43D4-8286-4BEE-907B-3A35AE701C90}"/>
          </ac:spMkLst>
        </pc:spChg>
      </pc:sldChg>
      <pc:sldChg chg="del">
        <pc:chgData name="JHEYSON FABIAN VILLAVISAN BUITRAGO" userId="e5ced5c2-d787-455d-b115-4f08a699b8c8" providerId="ADAL" clId="{CAEAF0FC-E55C-4417-BAAD-A86767ACAC40}" dt="2023-11-13T23:23:08.445" v="64" actId="47"/>
        <pc:sldMkLst>
          <pc:docMk/>
          <pc:sldMk cId="3450069468" sldId="276"/>
        </pc:sldMkLst>
      </pc:sldChg>
      <pc:sldChg chg="del">
        <pc:chgData name="JHEYSON FABIAN VILLAVISAN BUITRAGO" userId="e5ced5c2-d787-455d-b115-4f08a699b8c8" providerId="ADAL" clId="{CAEAF0FC-E55C-4417-BAAD-A86767ACAC40}" dt="2023-11-13T23:23:08.587" v="65" actId="47"/>
        <pc:sldMkLst>
          <pc:docMk/>
          <pc:sldMk cId="938517202" sldId="277"/>
        </pc:sldMkLst>
      </pc:sldChg>
      <pc:sldChg chg="delSp modSp mod">
        <pc:chgData name="JHEYSON FABIAN VILLAVISAN BUITRAGO" userId="e5ced5c2-d787-455d-b115-4f08a699b8c8" providerId="ADAL" clId="{CAEAF0FC-E55C-4417-BAAD-A86767ACAC40}" dt="2023-11-14T21:10:20.752" v="717" actId="14100"/>
        <pc:sldMkLst>
          <pc:docMk/>
          <pc:sldMk cId="5827500" sldId="278"/>
        </pc:sldMkLst>
        <pc:spChg chg="mod">
          <ac:chgData name="JHEYSON FABIAN VILLAVISAN BUITRAGO" userId="e5ced5c2-d787-455d-b115-4f08a699b8c8" providerId="ADAL" clId="{CAEAF0FC-E55C-4417-BAAD-A86767ACAC40}" dt="2023-11-14T21:10:12.188" v="714" actId="20577"/>
          <ac:spMkLst>
            <pc:docMk/>
            <pc:sldMk cId="5827500" sldId="278"/>
            <ac:spMk id="2" creationId="{FB1B6180-BCA0-4F51-9F68-9E5BAB8A4FDC}"/>
          </ac:spMkLst>
        </pc:spChg>
        <pc:spChg chg="del">
          <ac:chgData name="JHEYSON FABIAN VILLAVISAN BUITRAGO" userId="e5ced5c2-d787-455d-b115-4f08a699b8c8" providerId="ADAL" clId="{CAEAF0FC-E55C-4417-BAAD-A86767ACAC40}" dt="2023-11-13T23:25:52.209" v="76" actId="478"/>
          <ac:spMkLst>
            <pc:docMk/>
            <pc:sldMk cId="5827500" sldId="278"/>
            <ac:spMk id="3" creationId="{ED94DC80-277A-F307-F8AF-66C1BDD68F86}"/>
          </ac:spMkLst>
        </pc:spChg>
        <pc:spChg chg="mod">
          <ac:chgData name="JHEYSON FABIAN VILLAVISAN BUITRAGO" userId="e5ced5c2-d787-455d-b115-4f08a699b8c8" providerId="ADAL" clId="{CAEAF0FC-E55C-4417-BAAD-A86767ACAC40}" dt="2023-11-14T21:10:20.752" v="717" actId="14100"/>
          <ac:spMkLst>
            <pc:docMk/>
            <pc:sldMk cId="5827500" sldId="278"/>
            <ac:spMk id="4" creationId="{2C7E43D4-8286-4BEE-907B-3A35AE701C90}"/>
          </ac:spMkLst>
        </pc:spChg>
      </pc:sldChg>
      <pc:sldChg chg="del">
        <pc:chgData name="JHEYSON FABIAN VILLAVISAN BUITRAGO" userId="e5ced5c2-d787-455d-b115-4f08a699b8c8" providerId="ADAL" clId="{CAEAF0FC-E55C-4417-BAAD-A86767ACAC40}" dt="2023-11-13T23:23:08.179" v="62" actId="47"/>
        <pc:sldMkLst>
          <pc:docMk/>
          <pc:sldMk cId="2466727722" sldId="279"/>
        </pc:sldMkLst>
      </pc:sldChg>
      <pc:sldChg chg="del">
        <pc:chgData name="JHEYSON FABIAN VILLAVISAN BUITRAGO" userId="e5ced5c2-d787-455d-b115-4f08a699b8c8" providerId="ADAL" clId="{CAEAF0FC-E55C-4417-BAAD-A86767ACAC40}" dt="2023-11-13T23:23:08.891" v="67" actId="47"/>
        <pc:sldMkLst>
          <pc:docMk/>
          <pc:sldMk cId="1417635691" sldId="280"/>
        </pc:sldMkLst>
      </pc:sldChg>
      <pc:sldChg chg="del">
        <pc:chgData name="JHEYSON FABIAN VILLAVISAN BUITRAGO" userId="e5ced5c2-d787-455d-b115-4f08a699b8c8" providerId="ADAL" clId="{CAEAF0FC-E55C-4417-BAAD-A86767ACAC40}" dt="2023-11-13T23:23:08.735" v="66" actId="47"/>
        <pc:sldMkLst>
          <pc:docMk/>
          <pc:sldMk cId="1020647042" sldId="281"/>
        </pc:sldMkLst>
      </pc:sldChg>
      <pc:sldChg chg="del">
        <pc:chgData name="JHEYSON FABIAN VILLAVISAN BUITRAGO" userId="e5ced5c2-d787-455d-b115-4f08a699b8c8" providerId="ADAL" clId="{CAEAF0FC-E55C-4417-BAAD-A86767ACAC40}" dt="2023-11-13T23:23:09.042" v="68" actId="47"/>
        <pc:sldMkLst>
          <pc:docMk/>
          <pc:sldMk cId="1235130859" sldId="282"/>
        </pc:sldMkLst>
      </pc:sldChg>
      <pc:sldChg chg="del">
        <pc:chgData name="JHEYSON FABIAN VILLAVISAN BUITRAGO" userId="e5ced5c2-d787-455d-b115-4f08a699b8c8" providerId="ADAL" clId="{CAEAF0FC-E55C-4417-BAAD-A86767ACAC40}" dt="2023-11-13T23:23:09.220" v="69" actId="47"/>
        <pc:sldMkLst>
          <pc:docMk/>
          <pc:sldMk cId="2245282303" sldId="283"/>
        </pc:sldMkLst>
      </pc:sldChg>
      <pc:sldChg chg="del">
        <pc:chgData name="JHEYSON FABIAN VILLAVISAN BUITRAGO" userId="e5ced5c2-d787-455d-b115-4f08a699b8c8" providerId="ADAL" clId="{CAEAF0FC-E55C-4417-BAAD-A86767ACAC40}" dt="2023-11-13T23:23:09.580" v="70" actId="47"/>
        <pc:sldMkLst>
          <pc:docMk/>
          <pc:sldMk cId="1970910548" sldId="284"/>
        </pc:sldMkLst>
      </pc:sldChg>
      <pc:sldChg chg="del">
        <pc:chgData name="JHEYSON FABIAN VILLAVISAN BUITRAGO" userId="e5ced5c2-d787-455d-b115-4f08a699b8c8" providerId="ADAL" clId="{CAEAF0FC-E55C-4417-BAAD-A86767ACAC40}" dt="2023-11-13T23:23:09.875" v="71" actId="47"/>
        <pc:sldMkLst>
          <pc:docMk/>
          <pc:sldMk cId="2853353455" sldId="285"/>
        </pc:sldMkLst>
      </pc:sldChg>
      <pc:sldChg chg="del">
        <pc:chgData name="JHEYSON FABIAN VILLAVISAN BUITRAGO" userId="e5ced5c2-d787-455d-b115-4f08a699b8c8" providerId="ADAL" clId="{CAEAF0FC-E55C-4417-BAAD-A86767ACAC40}" dt="2023-11-13T23:23:10.158" v="72" actId="47"/>
        <pc:sldMkLst>
          <pc:docMk/>
          <pc:sldMk cId="1572878322" sldId="286"/>
        </pc:sldMkLst>
      </pc:sldChg>
      <pc:sldChg chg="del">
        <pc:chgData name="JHEYSON FABIAN VILLAVISAN BUITRAGO" userId="e5ced5c2-d787-455d-b115-4f08a699b8c8" providerId="ADAL" clId="{CAEAF0FC-E55C-4417-BAAD-A86767ACAC40}" dt="2023-11-13T23:23:10.364" v="73" actId="47"/>
        <pc:sldMkLst>
          <pc:docMk/>
          <pc:sldMk cId="1480808620" sldId="287"/>
        </pc:sldMkLst>
      </pc:sldChg>
      <pc:sldChg chg="del">
        <pc:chgData name="JHEYSON FABIAN VILLAVISAN BUITRAGO" userId="e5ced5c2-d787-455d-b115-4f08a699b8c8" providerId="ADAL" clId="{CAEAF0FC-E55C-4417-BAAD-A86767ACAC40}" dt="2023-11-13T23:23:10.548" v="74" actId="47"/>
        <pc:sldMkLst>
          <pc:docMk/>
          <pc:sldMk cId="3784411103" sldId="288"/>
        </pc:sldMkLst>
      </pc:sldChg>
      <pc:sldChg chg="del">
        <pc:chgData name="JHEYSON FABIAN VILLAVISAN BUITRAGO" userId="e5ced5c2-d787-455d-b115-4f08a699b8c8" providerId="ADAL" clId="{CAEAF0FC-E55C-4417-BAAD-A86767ACAC40}" dt="2023-11-13T23:23:10.772" v="75" actId="47"/>
        <pc:sldMkLst>
          <pc:docMk/>
          <pc:sldMk cId="2338929352" sldId="289"/>
        </pc:sldMkLst>
      </pc:sldChg>
    </pc:docChg>
  </pc:docChgLst>
  <pc:docChgLst>
    <pc:chgData name="JHEYSON FABIAN VILLAVISAN BUITRAGO" userId="S::jfvillavisanb@itc.edu.co::e5ced5c2-d787-455d-b115-4f08a699b8c8" providerId="AD" clId="Web-{9FFA3762-D21C-6281-353B-ACF4B16C48B6}"/>
    <pc:docChg chg="modSld">
      <pc:chgData name="JHEYSON FABIAN VILLAVISAN BUITRAGO" userId="S::jfvillavisanb@itc.edu.co::e5ced5c2-d787-455d-b115-4f08a699b8c8" providerId="AD" clId="Web-{9FFA3762-D21C-6281-353B-ACF4B16C48B6}" dt="2023-08-23T01:58:56.493" v="7"/>
      <pc:docMkLst>
        <pc:docMk/>
      </pc:docMkLst>
      <pc:sldChg chg="delSp">
        <pc:chgData name="JHEYSON FABIAN VILLAVISAN BUITRAGO" userId="S::jfvillavisanb@itc.edu.co::e5ced5c2-d787-455d-b115-4f08a699b8c8" providerId="AD" clId="Web-{9FFA3762-D21C-6281-353B-ACF4B16C48B6}" dt="2023-08-23T01:58:56.493" v="7"/>
        <pc:sldMkLst>
          <pc:docMk/>
          <pc:sldMk cId="4107059945" sldId="282"/>
        </pc:sldMkLst>
        <pc:spChg chg="del">
          <ac:chgData name="JHEYSON FABIAN VILLAVISAN BUITRAGO" userId="S::jfvillavisanb@itc.edu.co::e5ced5c2-d787-455d-b115-4f08a699b8c8" providerId="AD" clId="Web-{9FFA3762-D21C-6281-353B-ACF4B16C48B6}" dt="2023-08-23T01:58:56.493" v="7"/>
          <ac:spMkLst>
            <pc:docMk/>
            <pc:sldMk cId="4107059945" sldId="282"/>
            <ac:spMk id="2" creationId="{3B5BAF9D-0114-E32F-3DB7-36F1D9EB4053}"/>
          </ac:spMkLst>
        </pc:spChg>
      </pc:sldChg>
      <pc:sldChg chg="modSp">
        <pc:chgData name="JHEYSON FABIAN VILLAVISAN BUITRAGO" userId="S::jfvillavisanb@itc.edu.co::e5ced5c2-d787-455d-b115-4f08a699b8c8" providerId="AD" clId="Web-{9FFA3762-D21C-6281-353B-ACF4B16C48B6}" dt="2023-08-22T23:14:38.946" v="6" actId="20577"/>
        <pc:sldMkLst>
          <pc:docMk/>
          <pc:sldMk cId="2611572295" sldId="286"/>
        </pc:sldMkLst>
        <pc:spChg chg="mod">
          <ac:chgData name="JHEYSON FABIAN VILLAVISAN BUITRAGO" userId="S::jfvillavisanb@itc.edu.co::e5ced5c2-d787-455d-b115-4f08a699b8c8" providerId="AD" clId="Web-{9FFA3762-D21C-6281-353B-ACF4B16C48B6}" dt="2023-08-22T23:14:38.946" v="6" actId="20577"/>
          <ac:spMkLst>
            <pc:docMk/>
            <pc:sldMk cId="2611572295" sldId="286"/>
            <ac:spMk id="2" creationId="{D8D66AC1-10B3-7F04-71F8-9B6759C1F3D2}"/>
          </ac:spMkLst>
        </pc:spChg>
      </pc:sldChg>
    </pc:docChg>
  </pc:docChgLst>
  <pc:docChgLst>
    <pc:chgData name="JHEYSON FABIAN VILLAVISAN BUITRAGO" userId="S::jfvillavisanb@itc.edu.co::e5ced5c2-d787-455d-b115-4f08a699b8c8" providerId="AD" clId="Web-{4BECB00B-B0F2-C932-CA2C-8397F72783B2}"/>
    <pc:docChg chg="modSld">
      <pc:chgData name="JHEYSON FABIAN VILLAVISAN BUITRAGO" userId="S::jfvillavisanb@itc.edu.co::e5ced5c2-d787-455d-b115-4f08a699b8c8" providerId="AD" clId="Web-{4BECB00B-B0F2-C932-CA2C-8397F72783B2}" dt="2023-08-30T01:21:38.462" v="1"/>
      <pc:docMkLst>
        <pc:docMk/>
      </pc:docMkLst>
      <pc:sldChg chg="modNotes">
        <pc:chgData name="JHEYSON FABIAN VILLAVISAN BUITRAGO" userId="S::jfvillavisanb@itc.edu.co::e5ced5c2-d787-455d-b115-4f08a699b8c8" providerId="AD" clId="Web-{4BECB00B-B0F2-C932-CA2C-8397F72783B2}" dt="2023-08-30T01:21:38.462" v="1"/>
        <pc:sldMkLst>
          <pc:docMk/>
          <pc:sldMk cId="2682498100" sldId="282"/>
        </pc:sldMkLst>
      </pc:sldChg>
    </pc:docChg>
  </pc:docChgLst>
  <pc:docChgLst>
    <pc:chgData name="JHEYSON FABIAN VILLAVISAN BUITRAGO" userId="e5ced5c2-d787-455d-b115-4f08a699b8c8" providerId="ADAL" clId="{4D399E61-A59B-4A1E-B709-8518F5C2D179}"/>
    <pc:docChg chg="undo custSel addSld delSld modSld modSection">
      <pc:chgData name="JHEYSON FABIAN VILLAVISAN BUITRAGO" userId="e5ced5c2-d787-455d-b115-4f08a699b8c8" providerId="ADAL" clId="{4D399E61-A59B-4A1E-B709-8518F5C2D179}" dt="2023-08-22T20:36:24.625" v="997" actId="113"/>
      <pc:docMkLst>
        <pc:docMk/>
      </pc:docMkLst>
      <pc:sldChg chg="modSp mod">
        <pc:chgData name="JHEYSON FABIAN VILLAVISAN BUITRAGO" userId="e5ced5c2-d787-455d-b115-4f08a699b8c8" providerId="ADAL" clId="{4D399E61-A59B-4A1E-B709-8518F5C2D179}" dt="2023-08-22T18:31:01.016" v="60" actId="20577"/>
        <pc:sldMkLst>
          <pc:docMk/>
          <pc:sldMk cId="3289317891" sldId="277"/>
        </pc:sldMkLst>
        <pc:spChg chg="mod">
          <ac:chgData name="JHEYSON FABIAN VILLAVISAN BUITRAGO" userId="e5ced5c2-d787-455d-b115-4f08a699b8c8" providerId="ADAL" clId="{4D399E61-A59B-4A1E-B709-8518F5C2D179}" dt="2023-08-22T18:31:01.016" v="60" actId="20577"/>
          <ac:spMkLst>
            <pc:docMk/>
            <pc:sldMk cId="3289317891" sldId="277"/>
            <ac:spMk id="2" creationId="{8B0794F0-6500-1A1C-3C13-CAFA1EE7248A}"/>
          </ac:spMkLst>
        </pc:spChg>
      </pc:sldChg>
      <pc:sldChg chg="addSp modSp mod">
        <pc:chgData name="JHEYSON FABIAN VILLAVISAN BUITRAGO" userId="e5ced5c2-d787-455d-b115-4f08a699b8c8" providerId="ADAL" clId="{4D399E61-A59B-4A1E-B709-8518F5C2D179}" dt="2023-08-22T18:33:38.866" v="77" actId="20577"/>
        <pc:sldMkLst>
          <pc:docMk/>
          <pc:sldMk cId="1384271638" sldId="279"/>
        </pc:sldMkLst>
        <pc:spChg chg="add mod">
          <ac:chgData name="JHEYSON FABIAN VILLAVISAN BUITRAGO" userId="e5ced5c2-d787-455d-b115-4f08a699b8c8" providerId="ADAL" clId="{4D399E61-A59B-4A1E-B709-8518F5C2D179}" dt="2023-08-22T18:33:38.866" v="77" actId="20577"/>
          <ac:spMkLst>
            <pc:docMk/>
            <pc:sldMk cId="1384271638" sldId="279"/>
            <ac:spMk id="4" creationId="{512B8703-9943-17A6-603F-A32FB5DE4295}"/>
          </ac:spMkLst>
        </pc:spChg>
        <pc:spChg chg="mod">
          <ac:chgData name="JHEYSON FABIAN VILLAVISAN BUITRAGO" userId="e5ced5c2-d787-455d-b115-4f08a699b8c8" providerId="ADAL" clId="{4D399E61-A59B-4A1E-B709-8518F5C2D179}" dt="2023-08-22T18:30:32.277" v="45" actId="20577"/>
          <ac:spMkLst>
            <pc:docMk/>
            <pc:sldMk cId="1384271638" sldId="279"/>
            <ac:spMk id="10" creationId="{AF4E183E-A171-4923-A99E-D149888CEC37}"/>
          </ac:spMkLst>
        </pc:spChg>
      </pc:sldChg>
      <pc:sldChg chg="addSp delSp modSp add mod modNotes modNotesTx">
        <pc:chgData name="JHEYSON FABIAN VILLAVISAN BUITRAGO" userId="e5ced5c2-d787-455d-b115-4f08a699b8c8" providerId="ADAL" clId="{4D399E61-A59B-4A1E-B709-8518F5C2D179}" dt="2023-08-22T18:40:30.438" v="172" actId="1076"/>
        <pc:sldMkLst>
          <pc:docMk/>
          <pc:sldMk cId="347121198" sldId="280"/>
        </pc:sldMkLst>
        <pc:spChg chg="del">
          <ac:chgData name="JHEYSON FABIAN VILLAVISAN BUITRAGO" userId="e5ced5c2-d787-455d-b115-4f08a699b8c8" providerId="ADAL" clId="{4D399E61-A59B-4A1E-B709-8518F5C2D179}" dt="2023-08-22T18:31:29.295" v="62" actId="478"/>
          <ac:spMkLst>
            <pc:docMk/>
            <pc:sldMk cId="347121198" sldId="280"/>
            <ac:spMk id="3" creationId="{8F12B499-633C-01E3-DA9C-F461A36C3BC5}"/>
          </ac:spMkLst>
        </pc:spChg>
        <pc:spChg chg="mod">
          <ac:chgData name="JHEYSON FABIAN VILLAVISAN BUITRAGO" userId="e5ced5c2-d787-455d-b115-4f08a699b8c8" providerId="ADAL" clId="{4D399E61-A59B-4A1E-B709-8518F5C2D179}" dt="2023-08-22T18:33:35.770" v="76" actId="20577"/>
          <ac:spMkLst>
            <pc:docMk/>
            <pc:sldMk cId="347121198" sldId="280"/>
            <ac:spMk id="4" creationId="{512B8703-9943-17A6-603F-A32FB5DE4295}"/>
          </ac:spMkLst>
        </pc:spChg>
        <pc:spChg chg="del">
          <ac:chgData name="JHEYSON FABIAN VILLAVISAN BUITRAGO" userId="e5ced5c2-d787-455d-b115-4f08a699b8c8" providerId="ADAL" clId="{4D399E61-A59B-4A1E-B709-8518F5C2D179}" dt="2023-08-22T18:31:31.226" v="63" actId="478"/>
          <ac:spMkLst>
            <pc:docMk/>
            <pc:sldMk cId="347121198" sldId="280"/>
            <ac:spMk id="9" creationId="{3C5BA567-DB7D-FFBD-5780-F1A1E997826D}"/>
          </ac:spMkLst>
        </pc:spChg>
        <pc:spChg chg="mod">
          <ac:chgData name="JHEYSON FABIAN VILLAVISAN BUITRAGO" userId="e5ced5c2-d787-455d-b115-4f08a699b8c8" providerId="ADAL" clId="{4D399E61-A59B-4A1E-B709-8518F5C2D179}" dt="2023-08-22T18:35:41.676" v="80" actId="20577"/>
          <ac:spMkLst>
            <pc:docMk/>
            <pc:sldMk cId="347121198" sldId="280"/>
            <ac:spMk id="10" creationId="{AF4E183E-A171-4923-A99E-D149888CEC37}"/>
          </ac:spMkLst>
        </pc:spChg>
        <pc:picChg chg="add mod">
          <ac:chgData name="JHEYSON FABIAN VILLAVISAN BUITRAGO" userId="e5ced5c2-d787-455d-b115-4f08a699b8c8" providerId="ADAL" clId="{4D399E61-A59B-4A1E-B709-8518F5C2D179}" dt="2023-08-22T18:40:30.438" v="172" actId="1076"/>
          <ac:picMkLst>
            <pc:docMk/>
            <pc:sldMk cId="347121198" sldId="280"/>
            <ac:picMk id="7" creationId="{97E46142-DD45-E1AB-5D89-150FA6E6FEFB}"/>
          </ac:picMkLst>
        </pc:picChg>
      </pc:sldChg>
      <pc:sldChg chg="modSp add mod">
        <pc:chgData name="JHEYSON FABIAN VILLAVISAN BUITRAGO" userId="e5ced5c2-d787-455d-b115-4f08a699b8c8" providerId="ADAL" clId="{4D399E61-A59B-4A1E-B709-8518F5C2D179}" dt="2023-08-22T18:36:08.335" v="96" actId="20577"/>
        <pc:sldMkLst>
          <pc:docMk/>
          <pc:sldMk cId="1671357769" sldId="281"/>
        </pc:sldMkLst>
        <pc:spChg chg="mod">
          <ac:chgData name="JHEYSON FABIAN VILLAVISAN BUITRAGO" userId="e5ced5c2-d787-455d-b115-4f08a699b8c8" providerId="ADAL" clId="{4D399E61-A59B-4A1E-B709-8518F5C2D179}" dt="2023-08-22T18:36:08.335" v="96" actId="20577"/>
          <ac:spMkLst>
            <pc:docMk/>
            <pc:sldMk cId="1671357769" sldId="281"/>
            <ac:spMk id="10" creationId="{AF4E183E-A171-4923-A99E-D149888CEC37}"/>
          </ac:spMkLst>
        </pc:spChg>
        <pc:spChg chg="mod">
          <ac:chgData name="JHEYSON FABIAN VILLAVISAN BUITRAGO" userId="e5ced5c2-d787-455d-b115-4f08a699b8c8" providerId="ADAL" clId="{4D399E61-A59B-4A1E-B709-8518F5C2D179}" dt="2023-08-22T18:36:03.641" v="94" actId="20577"/>
          <ac:spMkLst>
            <pc:docMk/>
            <pc:sldMk cId="1671357769" sldId="281"/>
            <ac:spMk id="16" creationId="{61C30305-C78C-F687-635F-1E0E3726D49F}"/>
          </ac:spMkLst>
        </pc:spChg>
      </pc:sldChg>
      <pc:sldChg chg="addSp delSp modSp add mod">
        <pc:chgData name="JHEYSON FABIAN VILLAVISAN BUITRAGO" userId="e5ced5c2-d787-455d-b115-4f08a699b8c8" providerId="ADAL" clId="{4D399E61-A59B-4A1E-B709-8518F5C2D179}" dt="2023-08-22T18:40:15.276" v="171" actId="1076"/>
        <pc:sldMkLst>
          <pc:docMk/>
          <pc:sldMk cId="4107059945" sldId="282"/>
        </pc:sldMkLst>
        <pc:spChg chg="add mod">
          <ac:chgData name="JHEYSON FABIAN VILLAVISAN BUITRAGO" userId="e5ced5c2-d787-455d-b115-4f08a699b8c8" providerId="ADAL" clId="{4D399E61-A59B-4A1E-B709-8518F5C2D179}" dt="2023-08-22T18:40:15.276" v="171" actId="1076"/>
          <ac:spMkLst>
            <pc:docMk/>
            <pc:sldMk cId="4107059945" sldId="282"/>
            <ac:spMk id="2" creationId="{3B5BAF9D-0114-E32F-3DB7-36F1D9EB4053}"/>
          </ac:spMkLst>
        </pc:spChg>
        <pc:spChg chg="add del mod">
          <ac:chgData name="JHEYSON FABIAN VILLAVISAN BUITRAGO" userId="e5ced5c2-d787-455d-b115-4f08a699b8c8" providerId="ADAL" clId="{4D399E61-A59B-4A1E-B709-8518F5C2D179}" dt="2023-08-22T18:39:46.485" v="164"/>
          <ac:spMkLst>
            <pc:docMk/>
            <pc:sldMk cId="4107059945" sldId="282"/>
            <ac:spMk id="3" creationId="{C56478D4-6CA9-E2A8-07E2-182C8D8E8CB7}"/>
          </ac:spMkLst>
        </pc:spChg>
        <pc:spChg chg="add mod">
          <ac:chgData name="JHEYSON FABIAN VILLAVISAN BUITRAGO" userId="e5ced5c2-d787-455d-b115-4f08a699b8c8" providerId="ADAL" clId="{4D399E61-A59B-4A1E-B709-8518F5C2D179}" dt="2023-08-22T18:40:12.725" v="170" actId="1076"/>
          <ac:spMkLst>
            <pc:docMk/>
            <pc:sldMk cId="4107059945" sldId="282"/>
            <ac:spMk id="6" creationId="{17FB95B3-9925-D6EC-11D5-577795DF0BA6}"/>
          </ac:spMkLst>
        </pc:spChg>
        <pc:spChg chg="mod">
          <ac:chgData name="JHEYSON FABIAN VILLAVISAN BUITRAGO" userId="e5ced5c2-d787-455d-b115-4f08a699b8c8" providerId="ADAL" clId="{4D399E61-A59B-4A1E-B709-8518F5C2D179}" dt="2023-08-22T18:39:37.542" v="161" actId="20577"/>
          <ac:spMkLst>
            <pc:docMk/>
            <pc:sldMk cId="4107059945" sldId="282"/>
            <ac:spMk id="10" creationId="{AF4E183E-A171-4923-A99E-D149888CEC37}"/>
          </ac:spMkLst>
        </pc:spChg>
        <pc:spChg chg="mod">
          <ac:chgData name="JHEYSON FABIAN VILLAVISAN BUITRAGO" userId="e5ced5c2-d787-455d-b115-4f08a699b8c8" providerId="ADAL" clId="{4D399E61-A59B-4A1E-B709-8518F5C2D179}" dt="2023-08-22T18:37:46.764" v="98" actId="1076"/>
          <ac:spMkLst>
            <pc:docMk/>
            <pc:sldMk cId="4107059945" sldId="282"/>
            <ac:spMk id="16" creationId="{61C30305-C78C-F687-635F-1E0E3726D49F}"/>
          </ac:spMkLst>
        </pc:spChg>
      </pc:sldChg>
      <pc:sldChg chg="addSp delSp modSp add mod">
        <pc:chgData name="JHEYSON FABIAN VILLAVISAN BUITRAGO" userId="e5ced5c2-d787-455d-b115-4f08a699b8c8" providerId="ADAL" clId="{4D399E61-A59B-4A1E-B709-8518F5C2D179}" dt="2023-08-22T18:42:48.534" v="201" actId="20577"/>
        <pc:sldMkLst>
          <pc:docMk/>
          <pc:sldMk cId="382074344" sldId="283"/>
        </pc:sldMkLst>
        <pc:spChg chg="del">
          <ac:chgData name="JHEYSON FABIAN VILLAVISAN BUITRAGO" userId="e5ced5c2-d787-455d-b115-4f08a699b8c8" providerId="ADAL" clId="{4D399E61-A59B-4A1E-B709-8518F5C2D179}" dt="2023-08-22T18:41:58.835" v="177" actId="478"/>
          <ac:spMkLst>
            <pc:docMk/>
            <pc:sldMk cId="382074344" sldId="283"/>
            <ac:spMk id="2" creationId="{3B5BAF9D-0114-E32F-3DB7-36F1D9EB4053}"/>
          </ac:spMkLst>
        </pc:spChg>
        <pc:spChg chg="add mod">
          <ac:chgData name="JHEYSON FABIAN VILLAVISAN BUITRAGO" userId="e5ced5c2-d787-455d-b115-4f08a699b8c8" providerId="ADAL" clId="{4D399E61-A59B-4A1E-B709-8518F5C2D179}" dt="2023-08-22T18:42:33.606" v="199" actId="20577"/>
          <ac:spMkLst>
            <pc:docMk/>
            <pc:sldMk cId="382074344" sldId="283"/>
            <ac:spMk id="4" creationId="{1D19A4C0-0ED0-D747-2A46-766766BA30BE}"/>
          </ac:spMkLst>
        </pc:spChg>
        <pc:spChg chg="del">
          <ac:chgData name="JHEYSON FABIAN VILLAVISAN BUITRAGO" userId="e5ced5c2-d787-455d-b115-4f08a699b8c8" providerId="ADAL" clId="{4D399E61-A59B-4A1E-B709-8518F5C2D179}" dt="2023-08-22T18:41:53.525" v="175" actId="478"/>
          <ac:spMkLst>
            <pc:docMk/>
            <pc:sldMk cId="382074344" sldId="283"/>
            <ac:spMk id="6" creationId="{17FB95B3-9925-D6EC-11D5-577795DF0BA6}"/>
          </ac:spMkLst>
        </pc:spChg>
        <pc:spChg chg="mod">
          <ac:chgData name="JHEYSON FABIAN VILLAVISAN BUITRAGO" userId="e5ced5c2-d787-455d-b115-4f08a699b8c8" providerId="ADAL" clId="{4D399E61-A59B-4A1E-B709-8518F5C2D179}" dt="2023-08-22T18:42:48.534" v="201" actId="20577"/>
          <ac:spMkLst>
            <pc:docMk/>
            <pc:sldMk cId="382074344" sldId="283"/>
            <ac:spMk id="10" creationId="{AF4E183E-A171-4923-A99E-D149888CEC37}"/>
          </ac:spMkLst>
        </pc:spChg>
      </pc:sldChg>
      <pc:sldChg chg="addSp delSp modSp add mod">
        <pc:chgData name="JHEYSON FABIAN VILLAVISAN BUITRAGO" userId="e5ced5c2-d787-455d-b115-4f08a699b8c8" providerId="ADAL" clId="{4D399E61-A59B-4A1E-B709-8518F5C2D179}" dt="2023-08-22T19:20:45.476" v="377" actId="20577"/>
        <pc:sldMkLst>
          <pc:docMk/>
          <pc:sldMk cId="2461604568" sldId="284"/>
        </pc:sldMkLst>
        <pc:spChg chg="add mod">
          <ac:chgData name="JHEYSON FABIAN VILLAVISAN BUITRAGO" userId="e5ced5c2-d787-455d-b115-4f08a699b8c8" providerId="ADAL" clId="{4D399E61-A59B-4A1E-B709-8518F5C2D179}" dt="2023-08-22T19:10:00.166" v="329" actId="20577"/>
          <ac:spMkLst>
            <pc:docMk/>
            <pc:sldMk cId="2461604568" sldId="284"/>
            <ac:spMk id="2" creationId="{490E13FD-1420-0410-28AA-861BA7D52A84}"/>
          </ac:spMkLst>
        </pc:spChg>
        <pc:spChg chg="add mod">
          <ac:chgData name="JHEYSON FABIAN VILLAVISAN BUITRAGO" userId="e5ced5c2-d787-455d-b115-4f08a699b8c8" providerId="ADAL" clId="{4D399E61-A59B-4A1E-B709-8518F5C2D179}" dt="2023-08-22T19:20:45.476" v="377" actId="20577"/>
          <ac:spMkLst>
            <pc:docMk/>
            <pc:sldMk cId="2461604568" sldId="284"/>
            <ac:spMk id="3" creationId="{0842FFAF-EA2D-EA60-5AEE-D34C42568444}"/>
          </ac:spMkLst>
        </pc:spChg>
        <pc:spChg chg="del mod">
          <ac:chgData name="JHEYSON FABIAN VILLAVISAN BUITRAGO" userId="e5ced5c2-d787-455d-b115-4f08a699b8c8" providerId="ADAL" clId="{4D399E61-A59B-4A1E-B709-8518F5C2D179}" dt="2023-08-22T18:43:04.264" v="215" actId="478"/>
          <ac:spMkLst>
            <pc:docMk/>
            <pc:sldMk cId="2461604568" sldId="284"/>
            <ac:spMk id="4" creationId="{1D19A4C0-0ED0-D747-2A46-766766BA30BE}"/>
          </ac:spMkLst>
        </pc:spChg>
        <pc:spChg chg="mod">
          <ac:chgData name="JHEYSON FABIAN VILLAVISAN BUITRAGO" userId="e5ced5c2-d787-455d-b115-4f08a699b8c8" providerId="ADAL" clId="{4D399E61-A59B-4A1E-B709-8518F5C2D179}" dt="2023-08-22T18:45:15.715" v="236" actId="20577"/>
          <ac:spMkLst>
            <pc:docMk/>
            <pc:sldMk cId="2461604568" sldId="284"/>
            <ac:spMk id="10" creationId="{AF4E183E-A171-4923-A99E-D149888CEC37}"/>
          </ac:spMkLst>
        </pc:spChg>
        <pc:spChg chg="mod">
          <ac:chgData name="JHEYSON FABIAN VILLAVISAN BUITRAGO" userId="e5ced5c2-d787-455d-b115-4f08a699b8c8" providerId="ADAL" clId="{4D399E61-A59B-4A1E-B709-8518F5C2D179}" dt="2023-08-22T18:42:57.765" v="213" actId="20577"/>
          <ac:spMkLst>
            <pc:docMk/>
            <pc:sldMk cId="2461604568" sldId="284"/>
            <ac:spMk id="16" creationId="{61C30305-C78C-F687-635F-1E0E3726D49F}"/>
          </ac:spMkLst>
        </pc:spChg>
      </pc:sldChg>
      <pc:sldChg chg="addSp delSp modSp add del mod modNotes modNotesTx">
        <pc:chgData name="JHEYSON FABIAN VILLAVISAN BUITRAGO" userId="e5ced5c2-d787-455d-b115-4f08a699b8c8" providerId="ADAL" clId="{4D399E61-A59B-4A1E-B709-8518F5C2D179}" dt="2023-08-22T19:21:41.226" v="401" actId="1076"/>
        <pc:sldMkLst>
          <pc:docMk/>
          <pc:sldMk cId="3016581845" sldId="285"/>
        </pc:sldMkLst>
        <pc:spChg chg="del">
          <ac:chgData name="JHEYSON FABIAN VILLAVISAN BUITRAGO" userId="e5ced5c2-d787-455d-b115-4f08a699b8c8" providerId="ADAL" clId="{4D399E61-A59B-4A1E-B709-8518F5C2D179}" dt="2023-08-22T18:45:50.414" v="241" actId="478"/>
          <ac:spMkLst>
            <pc:docMk/>
            <pc:sldMk cId="3016581845" sldId="285"/>
            <ac:spMk id="2" creationId="{490E13FD-1420-0410-28AA-861BA7D52A84}"/>
          </ac:spMkLst>
        </pc:spChg>
        <pc:spChg chg="del mod">
          <ac:chgData name="JHEYSON FABIAN VILLAVISAN BUITRAGO" userId="e5ced5c2-d787-455d-b115-4f08a699b8c8" providerId="ADAL" clId="{4D399E61-A59B-4A1E-B709-8518F5C2D179}" dt="2023-08-22T18:46:34.084" v="257" actId="478"/>
          <ac:spMkLst>
            <pc:docMk/>
            <pc:sldMk cId="3016581845" sldId="285"/>
            <ac:spMk id="3" creationId="{0842FFAF-EA2D-EA60-5AEE-D34C42568444}"/>
          </ac:spMkLst>
        </pc:spChg>
        <pc:spChg chg="add del mod">
          <ac:chgData name="JHEYSON FABIAN VILLAVISAN BUITRAGO" userId="e5ced5c2-d787-455d-b115-4f08a699b8c8" providerId="ADAL" clId="{4D399E61-A59B-4A1E-B709-8518F5C2D179}" dt="2023-08-22T19:21:39.717" v="400" actId="1076"/>
          <ac:spMkLst>
            <pc:docMk/>
            <pc:sldMk cId="3016581845" sldId="285"/>
            <ac:spMk id="7" creationId="{DBF128DC-A2C6-3322-6849-B33C3E4F079E}"/>
          </ac:spMkLst>
        </pc:spChg>
        <pc:spChg chg="mod">
          <ac:chgData name="JHEYSON FABIAN VILLAVISAN BUITRAGO" userId="e5ced5c2-d787-455d-b115-4f08a699b8c8" providerId="ADAL" clId="{4D399E61-A59B-4A1E-B709-8518F5C2D179}" dt="2023-08-22T19:00:07.038" v="300" actId="20577"/>
          <ac:spMkLst>
            <pc:docMk/>
            <pc:sldMk cId="3016581845" sldId="285"/>
            <ac:spMk id="10" creationId="{AF4E183E-A171-4923-A99E-D149888CEC37}"/>
          </ac:spMkLst>
        </pc:spChg>
        <pc:spChg chg="mod">
          <ac:chgData name="JHEYSON FABIAN VILLAVISAN BUITRAGO" userId="e5ced5c2-d787-455d-b115-4f08a699b8c8" providerId="ADAL" clId="{4D399E61-A59B-4A1E-B709-8518F5C2D179}" dt="2023-08-22T19:21:39.717" v="400" actId="1076"/>
          <ac:spMkLst>
            <pc:docMk/>
            <pc:sldMk cId="3016581845" sldId="285"/>
            <ac:spMk id="16" creationId="{61C30305-C78C-F687-635F-1E0E3726D49F}"/>
          </ac:spMkLst>
        </pc:spChg>
        <pc:picChg chg="add del mod">
          <ac:chgData name="JHEYSON FABIAN VILLAVISAN BUITRAGO" userId="e5ced5c2-d787-455d-b115-4f08a699b8c8" providerId="ADAL" clId="{4D399E61-A59B-4A1E-B709-8518F5C2D179}" dt="2023-08-22T18:52:39.215" v="291" actId="478"/>
          <ac:picMkLst>
            <pc:docMk/>
            <pc:sldMk cId="3016581845" sldId="285"/>
            <ac:picMk id="6" creationId="{B11C3C1B-6D85-1D71-62FE-BC0634E2914A}"/>
          </ac:picMkLst>
        </pc:picChg>
        <pc:picChg chg="add del mod">
          <ac:chgData name="JHEYSON FABIAN VILLAVISAN BUITRAGO" userId="e5ced5c2-d787-455d-b115-4f08a699b8c8" providerId="ADAL" clId="{4D399E61-A59B-4A1E-B709-8518F5C2D179}" dt="2023-08-22T19:21:41.226" v="401" actId="1076"/>
          <ac:picMkLst>
            <pc:docMk/>
            <pc:sldMk cId="3016581845" sldId="285"/>
            <ac:picMk id="9" creationId="{98528FB0-B837-90D5-FBB8-9331512952ED}"/>
          </ac:picMkLst>
        </pc:picChg>
      </pc:sldChg>
      <pc:sldChg chg="addSp delSp modSp add mod">
        <pc:chgData name="JHEYSON FABIAN VILLAVISAN BUITRAGO" userId="e5ced5c2-d787-455d-b115-4f08a699b8c8" providerId="ADAL" clId="{4D399E61-A59B-4A1E-B709-8518F5C2D179}" dt="2023-08-22T20:36:24.625" v="997" actId="113"/>
        <pc:sldMkLst>
          <pc:docMk/>
          <pc:sldMk cId="2611572295" sldId="286"/>
        </pc:sldMkLst>
        <pc:spChg chg="add mod">
          <ac:chgData name="JHEYSON FABIAN VILLAVISAN BUITRAGO" userId="e5ced5c2-d787-455d-b115-4f08a699b8c8" providerId="ADAL" clId="{4D399E61-A59B-4A1E-B709-8518F5C2D179}" dt="2023-08-22T20:36:24.625" v="997" actId="113"/>
          <ac:spMkLst>
            <pc:docMk/>
            <pc:sldMk cId="2611572295" sldId="286"/>
            <ac:spMk id="2" creationId="{D8D66AC1-10B3-7F04-71F8-9B6759C1F3D2}"/>
          </ac:spMkLst>
        </pc:spChg>
        <pc:spChg chg="del">
          <ac:chgData name="JHEYSON FABIAN VILLAVISAN BUITRAGO" userId="e5ced5c2-d787-455d-b115-4f08a699b8c8" providerId="ADAL" clId="{4D399E61-A59B-4A1E-B709-8518F5C2D179}" dt="2023-08-22T19:58:35.150" v="413" actId="478"/>
          <ac:spMkLst>
            <pc:docMk/>
            <pc:sldMk cId="2611572295" sldId="286"/>
            <ac:spMk id="7" creationId="{DBF128DC-A2C6-3322-6849-B33C3E4F079E}"/>
          </ac:spMkLst>
        </pc:spChg>
        <pc:spChg chg="mod">
          <ac:chgData name="JHEYSON FABIAN VILLAVISAN BUITRAGO" userId="e5ced5c2-d787-455d-b115-4f08a699b8c8" providerId="ADAL" clId="{4D399E61-A59B-4A1E-B709-8518F5C2D179}" dt="2023-08-22T19:58:29.118" v="403" actId="20577"/>
          <ac:spMkLst>
            <pc:docMk/>
            <pc:sldMk cId="2611572295" sldId="286"/>
            <ac:spMk id="10" creationId="{AF4E183E-A171-4923-A99E-D149888CEC37}"/>
          </ac:spMkLst>
        </pc:spChg>
        <pc:spChg chg="mod">
          <ac:chgData name="JHEYSON FABIAN VILLAVISAN BUITRAGO" userId="e5ced5c2-d787-455d-b115-4f08a699b8c8" providerId="ADAL" clId="{4D399E61-A59B-4A1E-B709-8518F5C2D179}" dt="2023-08-22T19:58:32.108" v="411" actId="20577"/>
          <ac:spMkLst>
            <pc:docMk/>
            <pc:sldMk cId="2611572295" sldId="286"/>
            <ac:spMk id="16" creationId="{61C30305-C78C-F687-635F-1E0E3726D49F}"/>
          </ac:spMkLst>
        </pc:spChg>
        <pc:picChg chg="del">
          <ac:chgData name="JHEYSON FABIAN VILLAVISAN BUITRAGO" userId="e5ced5c2-d787-455d-b115-4f08a699b8c8" providerId="ADAL" clId="{4D399E61-A59B-4A1E-B709-8518F5C2D179}" dt="2023-08-22T19:58:33.952" v="412" actId="478"/>
          <ac:picMkLst>
            <pc:docMk/>
            <pc:sldMk cId="2611572295" sldId="286"/>
            <ac:picMk id="9" creationId="{98528FB0-B837-90D5-FBB8-9331512952ED}"/>
          </ac:picMkLst>
        </pc:picChg>
      </pc:sldChg>
    </pc:docChg>
  </pc:docChgLst>
  <pc:docChgLst>
    <pc:chgData name="CHRISTIAN FARID CAMPOS GONZALEZ" userId="S::cfcamposg@itc.edu.co::e2af7a5d-6f96-4d58-8d9d-c7b333dcb75c" providerId="AD" clId="Web-{83E7A61C-FAC1-4C69-142A-E8036D6D4A47}"/>
    <pc:docChg chg="modSld">
      <pc:chgData name="CHRISTIAN FARID CAMPOS GONZALEZ" userId="S::cfcamposg@itc.edu.co::e2af7a5d-6f96-4d58-8d9d-c7b333dcb75c" providerId="AD" clId="Web-{83E7A61C-FAC1-4C69-142A-E8036D6D4A47}" dt="2024-05-29T02:11:55.903" v="1"/>
      <pc:docMkLst>
        <pc:docMk/>
      </pc:docMkLst>
      <pc:sldChg chg="modSp">
        <pc:chgData name="CHRISTIAN FARID CAMPOS GONZALEZ" userId="S::cfcamposg@itc.edu.co::e2af7a5d-6f96-4d58-8d9d-c7b333dcb75c" providerId="AD" clId="Web-{83E7A61C-FAC1-4C69-142A-E8036D6D4A47}" dt="2024-05-29T02:11:55.903" v="1"/>
        <pc:sldMkLst>
          <pc:docMk/>
          <pc:sldMk cId="1485939315" sldId="285"/>
        </pc:sldMkLst>
        <pc:picChg chg="mod modCrop">
          <ac:chgData name="CHRISTIAN FARID CAMPOS GONZALEZ" userId="S::cfcamposg@itc.edu.co::e2af7a5d-6f96-4d58-8d9d-c7b333dcb75c" providerId="AD" clId="Web-{83E7A61C-FAC1-4C69-142A-E8036D6D4A47}" dt="2024-05-29T02:11:55.903" v="1"/>
          <ac:picMkLst>
            <pc:docMk/>
            <pc:sldMk cId="1485939315" sldId="285"/>
            <ac:picMk id="9" creationId="{19D7B514-6E96-A997-E0F8-208C52312903}"/>
          </ac:picMkLst>
        </pc:picChg>
      </pc:sldChg>
    </pc:docChg>
  </pc:docChgLst>
  <pc:docChgLst>
    <pc:chgData name="JHEYSON FABIAN VILLAVISAN BUITRAGO" userId="e5ced5c2-d787-455d-b115-4f08a699b8c8" providerId="ADAL" clId="{7B9FEBE4-9602-4D4E-95BE-CC4174DB0B69}"/>
    <pc:docChg chg="undo custSel addSld delSld modSld sldOrd modSection">
      <pc:chgData name="JHEYSON FABIAN VILLAVISAN BUITRAGO" userId="e5ced5c2-d787-455d-b115-4f08a699b8c8" providerId="ADAL" clId="{7B9FEBE4-9602-4D4E-95BE-CC4174DB0B69}" dt="2023-08-22T18:27:07.065" v="894" actId="1076"/>
      <pc:docMkLst>
        <pc:docMk/>
      </pc:docMkLst>
      <pc:sldChg chg="del">
        <pc:chgData name="JHEYSON FABIAN VILLAVISAN BUITRAGO" userId="e5ced5c2-d787-455d-b115-4f08a699b8c8" providerId="ADAL" clId="{7B9FEBE4-9602-4D4E-95BE-CC4174DB0B69}" dt="2023-08-22T16:56:09.117" v="4" actId="47"/>
        <pc:sldMkLst>
          <pc:docMk/>
          <pc:sldMk cId="0" sldId="261"/>
        </pc:sldMkLst>
      </pc:sldChg>
      <pc:sldChg chg="del">
        <pc:chgData name="JHEYSON FABIAN VILLAVISAN BUITRAGO" userId="e5ced5c2-d787-455d-b115-4f08a699b8c8" providerId="ADAL" clId="{7B9FEBE4-9602-4D4E-95BE-CC4174DB0B69}" dt="2023-08-22T16:56:09.117" v="4" actId="47"/>
        <pc:sldMkLst>
          <pc:docMk/>
          <pc:sldMk cId="0" sldId="264"/>
        </pc:sldMkLst>
      </pc:sldChg>
      <pc:sldChg chg="del">
        <pc:chgData name="JHEYSON FABIAN VILLAVISAN BUITRAGO" userId="e5ced5c2-d787-455d-b115-4f08a699b8c8" providerId="ADAL" clId="{7B9FEBE4-9602-4D4E-95BE-CC4174DB0B69}" dt="2023-08-22T16:56:09.117" v="4" actId="47"/>
        <pc:sldMkLst>
          <pc:docMk/>
          <pc:sldMk cId="0" sldId="265"/>
        </pc:sldMkLst>
      </pc:sldChg>
      <pc:sldChg chg="del">
        <pc:chgData name="JHEYSON FABIAN VILLAVISAN BUITRAGO" userId="e5ced5c2-d787-455d-b115-4f08a699b8c8" providerId="ADAL" clId="{7B9FEBE4-9602-4D4E-95BE-CC4174DB0B69}" dt="2023-08-22T16:56:09.117" v="4" actId="47"/>
        <pc:sldMkLst>
          <pc:docMk/>
          <pc:sldMk cId="0" sldId="266"/>
        </pc:sldMkLst>
      </pc:sldChg>
      <pc:sldChg chg="del">
        <pc:chgData name="JHEYSON FABIAN VILLAVISAN BUITRAGO" userId="e5ced5c2-d787-455d-b115-4f08a699b8c8" providerId="ADAL" clId="{7B9FEBE4-9602-4D4E-95BE-CC4174DB0B69}" dt="2023-08-22T16:56:09.117" v="4" actId="47"/>
        <pc:sldMkLst>
          <pc:docMk/>
          <pc:sldMk cId="0" sldId="268"/>
        </pc:sldMkLst>
      </pc:sldChg>
      <pc:sldChg chg="modSp mod ord">
        <pc:chgData name="JHEYSON FABIAN VILLAVISAN BUITRAGO" userId="e5ced5c2-d787-455d-b115-4f08a699b8c8" providerId="ADAL" clId="{7B9FEBE4-9602-4D4E-95BE-CC4174DB0B69}" dt="2023-08-22T18:02:46.945" v="13" actId="20577"/>
        <pc:sldMkLst>
          <pc:docMk/>
          <pc:sldMk cId="2505371292" sldId="270"/>
        </pc:sldMkLst>
        <pc:spChg chg="mod">
          <ac:chgData name="JHEYSON FABIAN VILLAVISAN BUITRAGO" userId="e5ced5c2-d787-455d-b115-4f08a699b8c8" providerId="ADAL" clId="{7B9FEBE4-9602-4D4E-95BE-CC4174DB0B69}" dt="2023-08-22T18:02:46.945" v="13" actId="20577"/>
          <ac:spMkLst>
            <pc:docMk/>
            <pc:sldMk cId="2505371292" sldId="270"/>
            <ac:spMk id="11266" creationId="{74AD047A-E86C-4E92-874D-BAA043AB0B46}"/>
          </ac:spMkLst>
        </pc:spChg>
        <pc:graphicFrameChg chg="modGraphic">
          <ac:chgData name="JHEYSON FABIAN VILLAVISAN BUITRAGO" userId="e5ced5c2-d787-455d-b115-4f08a699b8c8" providerId="ADAL" clId="{7B9FEBE4-9602-4D4E-95BE-CC4174DB0B69}" dt="2023-08-22T16:55:20.692" v="3" actId="13926"/>
          <ac:graphicFrameMkLst>
            <pc:docMk/>
            <pc:sldMk cId="2505371292" sldId="270"/>
            <ac:graphicFrameMk id="6" creationId="{133EF18E-2D8B-DFE6-6A74-265F84B75655}"/>
          </ac:graphicFrameMkLst>
        </pc:graphicFrameChg>
      </pc:sldChg>
      <pc:sldChg chg="addSp delSp modSp mod ord">
        <pc:chgData name="JHEYSON FABIAN VILLAVISAN BUITRAGO" userId="e5ced5c2-d787-455d-b115-4f08a699b8c8" providerId="ADAL" clId="{7B9FEBE4-9602-4D4E-95BE-CC4174DB0B69}" dt="2023-08-22T18:09:30.855" v="131" actId="20577"/>
        <pc:sldMkLst>
          <pc:docMk/>
          <pc:sldMk cId="3709177429" sldId="274"/>
        </pc:sldMkLst>
        <pc:spChg chg="del mod">
          <ac:chgData name="JHEYSON FABIAN VILLAVISAN BUITRAGO" userId="e5ced5c2-d787-455d-b115-4f08a699b8c8" providerId="ADAL" clId="{7B9FEBE4-9602-4D4E-95BE-CC4174DB0B69}" dt="2023-08-22T18:07:06.319" v="25" actId="478"/>
          <ac:spMkLst>
            <pc:docMk/>
            <pc:sldMk cId="3709177429" sldId="274"/>
            <ac:spMk id="2" creationId="{FB1B6180-BCA0-4F51-9F68-9E5BAB8A4FDC}"/>
          </ac:spMkLst>
        </pc:spChg>
        <pc:spChg chg="del">
          <ac:chgData name="JHEYSON FABIAN VILLAVISAN BUITRAGO" userId="e5ced5c2-d787-455d-b115-4f08a699b8c8" providerId="ADAL" clId="{7B9FEBE4-9602-4D4E-95BE-CC4174DB0B69}" dt="2023-08-22T18:01:43.617" v="5" actId="478"/>
          <ac:spMkLst>
            <pc:docMk/>
            <pc:sldMk cId="3709177429" sldId="274"/>
            <ac:spMk id="3" creationId="{4F1F9CC3-49B8-41A8-9878-3805D57595F8}"/>
          </ac:spMkLst>
        </pc:spChg>
        <pc:spChg chg="del mod">
          <ac:chgData name="JHEYSON FABIAN VILLAVISAN BUITRAGO" userId="e5ced5c2-d787-455d-b115-4f08a699b8c8" providerId="ADAL" clId="{7B9FEBE4-9602-4D4E-95BE-CC4174DB0B69}" dt="2023-08-22T18:07:03.147" v="21" actId="478"/>
          <ac:spMkLst>
            <pc:docMk/>
            <pc:sldMk cId="3709177429" sldId="274"/>
            <ac:spMk id="4" creationId="{2C7E43D4-8286-4BEE-907B-3A35AE701C90}"/>
          </ac:spMkLst>
        </pc:spChg>
        <pc:spChg chg="add del mod">
          <ac:chgData name="JHEYSON FABIAN VILLAVISAN BUITRAGO" userId="e5ced5c2-d787-455d-b115-4f08a699b8c8" providerId="ADAL" clId="{7B9FEBE4-9602-4D4E-95BE-CC4174DB0B69}" dt="2023-08-22T18:01:45.237" v="6" actId="478"/>
          <ac:spMkLst>
            <pc:docMk/>
            <pc:sldMk cId="3709177429" sldId="274"/>
            <ac:spMk id="8" creationId="{3F1416CA-3A45-EBAA-D55D-F67B2833B7BB}"/>
          </ac:spMkLst>
        </pc:spChg>
        <pc:spChg chg="mod">
          <ac:chgData name="JHEYSON FABIAN VILLAVISAN BUITRAGO" userId="e5ced5c2-d787-455d-b115-4f08a699b8c8" providerId="ADAL" clId="{7B9FEBE4-9602-4D4E-95BE-CC4174DB0B69}" dt="2023-08-22T18:07:09.547" v="28" actId="20577"/>
          <ac:spMkLst>
            <pc:docMk/>
            <pc:sldMk cId="3709177429" sldId="274"/>
            <ac:spMk id="10" creationId="{AF4E183E-A171-4923-A99E-D149888CEC37}"/>
          </ac:spMkLst>
        </pc:spChg>
        <pc:spChg chg="add del mod">
          <ac:chgData name="JHEYSON FABIAN VILLAVISAN BUITRAGO" userId="e5ced5c2-d787-455d-b115-4f08a699b8c8" providerId="ADAL" clId="{7B9FEBE4-9602-4D4E-95BE-CC4174DB0B69}" dt="2023-08-22T18:07:04.591" v="22" actId="478"/>
          <ac:spMkLst>
            <pc:docMk/>
            <pc:sldMk cId="3709177429" sldId="274"/>
            <ac:spMk id="12" creationId="{BEFB9EEC-2832-2F0A-F0C1-CFD8BB3E8FAA}"/>
          </ac:spMkLst>
        </pc:spChg>
        <pc:spChg chg="add del mod">
          <ac:chgData name="JHEYSON FABIAN VILLAVISAN BUITRAGO" userId="e5ced5c2-d787-455d-b115-4f08a699b8c8" providerId="ADAL" clId="{7B9FEBE4-9602-4D4E-95BE-CC4174DB0B69}" dt="2023-08-22T18:07:07.725" v="26" actId="478"/>
          <ac:spMkLst>
            <pc:docMk/>
            <pc:sldMk cId="3709177429" sldId="274"/>
            <ac:spMk id="15" creationId="{0B164D3C-AFA0-1E52-9806-FB1AC1705647}"/>
          </ac:spMkLst>
        </pc:spChg>
        <pc:spChg chg="add mod">
          <ac:chgData name="JHEYSON FABIAN VILLAVISAN BUITRAGO" userId="e5ced5c2-d787-455d-b115-4f08a699b8c8" providerId="ADAL" clId="{7B9FEBE4-9602-4D4E-95BE-CC4174DB0B69}" dt="2023-08-22T18:09:30.855" v="131" actId="20577"/>
          <ac:spMkLst>
            <pc:docMk/>
            <pc:sldMk cId="3709177429" sldId="274"/>
            <ac:spMk id="16" creationId="{61C30305-C78C-F687-635F-1E0E3726D49F}"/>
          </ac:spMkLst>
        </pc:spChg>
        <pc:picChg chg="del">
          <ac:chgData name="JHEYSON FABIAN VILLAVISAN BUITRAGO" userId="e5ced5c2-d787-455d-b115-4f08a699b8c8" providerId="ADAL" clId="{7B9FEBE4-9602-4D4E-95BE-CC4174DB0B69}" dt="2023-08-22T18:07:05.094" v="23" actId="478"/>
          <ac:picMkLst>
            <pc:docMk/>
            <pc:sldMk cId="3709177429" sldId="274"/>
            <ac:picMk id="6" creationId="{46E1A899-6475-4C36-890B-85392BBFA904}"/>
          </ac:picMkLst>
        </pc:picChg>
        <pc:picChg chg="del">
          <ac:chgData name="JHEYSON FABIAN VILLAVISAN BUITRAGO" userId="e5ced5c2-d787-455d-b115-4f08a699b8c8" providerId="ADAL" clId="{7B9FEBE4-9602-4D4E-95BE-CC4174DB0B69}" dt="2023-08-22T18:01:53.051" v="7" actId="478"/>
          <ac:picMkLst>
            <pc:docMk/>
            <pc:sldMk cId="3709177429" sldId="274"/>
            <ac:picMk id="9" creationId="{2BCDCF25-80B5-4CA1-B1B6-1C7F924229A5}"/>
          </ac:picMkLst>
        </pc:picChg>
      </pc:sldChg>
      <pc:sldChg chg="modSp add mod ord">
        <pc:chgData name="JHEYSON FABIAN VILLAVISAN BUITRAGO" userId="e5ced5c2-d787-455d-b115-4f08a699b8c8" providerId="ADAL" clId="{7B9FEBE4-9602-4D4E-95BE-CC4174DB0B69}" dt="2023-08-22T18:07:16.815" v="30"/>
        <pc:sldMkLst>
          <pc:docMk/>
          <pc:sldMk cId="1450893007" sldId="275"/>
        </pc:sldMkLst>
        <pc:spChg chg="mod">
          <ac:chgData name="JHEYSON FABIAN VILLAVISAN BUITRAGO" userId="e5ced5c2-d787-455d-b115-4f08a699b8c8" providerId="ADAL" clId="{7B9FEBE4-9602-4D4E-95BE-CC4174DB0B69}" dt="2023-08-22T18:05:43.426" v="16" actId="20577"/>
          <ac:spMkLst>
            <pc:docMk/>
            <pc:sldMk cId="1450893007" sldId="275"/>
            <ac:spMk id="4" creationId="{2C7E43D4-8286-4BEE-907B-3A35AE701C90}"/>
          </ac:spMkLst>
        </pc:spChg>
      </pc:sldChg>
      <pc:sldChg chg="del">
        <pc:chgData name="JHEYSON FABIAN VILLAVISAN BUITRAGO" userId="e5ced5c2-d787-455d-b115-4f08a699b8c8" providerId="ADAL" clId="{7B9FEBE4-9602-4D4E-95BE-CC4174DB0B69}" dt="2023-08-22T16:56:09.117" v="4" actId="47"/>
        <pc:sldMkLst>
          <pc:docMk/>
          <pc:sldMk cId="2680639377" sldId="275"/>
        </pc:sldMkLst>
      </pc:sldChg>
      <pc:sldChg chg="addSp modSp add mod">
        <pc:chgData name="JHEYSON FABIAN VILLAVISAN BUITRAGO" userId="e5ced5c2-d787-455d-b115-4f08a699b8c8" providerId="ADAL" clId="{7B9FEBE4-9602-4D4E-95BE-CC4174DB0B69}" dt="2023-08-22T18:11:34.969" v="535" actId="20577"/>
        <pc:sldMkLst>
          <pc:docMk/>
          <pc:sldMk cId="1337945214" sldId="276"/>
        </pc:sldMkLst>
        <pc:spChg chg="add mod">
          <ac:chgData name="JHEYSON FABIAN VILLAVISAN BUITRAGO" userId="e5ced5c2-d787-455d-b115-4f08a699b8c8" providerId="ADAL" clId="{7B9FEBE4-9602-4D4E-95BE-CC4174DB0B69}" dt="2023-08-22T18:11:34.969" v="535" actId="20577"/>
          <ac:spMkLst>
            <pc:docMk/>
            <pc:sldMk cId="1337945214" sldId="276"/>
            <ac:spMk id="2" creationId="{8B0794F0-6500-1A1C-3C13-CAFA1EE7248A}"/>
          </ac:spMkLst>
        </pc:spChg>
        <pc:spChg chg="mod">
          <ac:chgData name="JHEYSON FABIAN VILLAVISAN BUITRAGO" userId="e5ced5c2-d787-455d-b115-4f08a699b8c8" providerId="ADAL" clId="{7B9FEBE4-9602-4D4E-95BE-CC4174DB0B69}" dt="2023-08-22T18:09:40.085" v="134" actId="20577"/>
          <ac:spMkLst>
            <pc:docMk/>
            <pc:sldMk cId="1337945214" sldId="276"/>
            <ac:spMk id="10" creationId="{AF4E183E-A171-4923-A99E-D149888CEC37}"/>
          </ac:spMkLst>
        </pc:spChg>
        <pc:spChg chg="mod">
          <ac:chgData name="JHEYSON FABIAN VILLAVISAN BUITRAGO" userId="e5ced5c2-d787-455d-b115-4f08a699b8c8" providerId="ADAL" clId="{7B9FEBE4-9602-4D4E-95BE-CC4174DB0B69}" dt="2023-08-22T18:09:59.530" v="135" actId="1076"/>
          <ac:spMkLst>
            <pc:docMk/>
            <pc:sldMk cId="1337945214" sldId="276"/>
            <ac:spMk id="16" creationId="{61C30305-C78C-F687-635F-1E0E3726D49F}"/>
          </ac:spMkLst>
        </pc:spChg>
      </pc:sldChg>
      <pc:sldChg chg="del">
        <pc:chgData name="JHEYSON FABIAN VILLAVISAN BUITRAGO" userId="e5ced5c2-d787-455d-b115-4f08a699b8c8" providerId="ADAL" clId="{7B9FEBE4-9602-4D4E-95BE-CC4174DB0B69}" dt="2023-08-22T16:56:09.117" v="4" actId="47"/>
        <pc:sldMkLst>
          <pc:docMk/>
          <pc:sldMk cId="1955606898" sldId="277"/>
        </pc:sldMkLst>
      </pc:sldChg>
      <pc:sldChg chg="addSp delSp modSp add mod">
        <pc:chgData name="JHEYSON FABIAN VILLAVISAN BUITRAGO" userId="e5ced5c2-d787-455d-b115-4f08a699b8c8" providerId="ADAL" clId="{7B9FEBE4-9602-4D4E-95BE-CC4174DB0B69}" dt="2023-08-22T18:20:45.832" v="770" actId="20577"/>
        <pc:sldMkLst>
          <pc:docMk/>
          <pc:sldMk cId="3289317891" sldId="277"/>
        </pc:sldMkLst>
        <pc:spChg chg="mod">
          <ac:chgData name="JHEYSON FABIAN VILLAVISAN BUITRAGO" userId="e5ced5c2-d787-455d-b115-4f08a699b8c8" providerId="ADAL" clId="{7B9FEBE4-9602-4D4E-95BE-CC4174DB0B69}" dt="2023-08-22T18:11:55.179" v="567" actId="20577"/>
          <ac:spMkLst>
            <pc:docMk/>
            <pc:sldMk cId="3289317891" sldId="277"/>
            <ac:spMk id="2" creationId="{8B0794F0-6500-1A1C-3C13-CAFA1EE7248A}"/>
          </ac:spMkLst>
        </pc:spChg>
        <pc:spChg chg="add mod">
          <ac:chgData name="JHEYSON FABIAN VILLAVISAN BUITRAGO" userId="e5ced5c2-d787-455d-b115-4f08a699b8c8" providerId="ADAL" clId="{7B9FEBE4-9602-4D4E-95BE-CC4174DB0B69}" dt="2023-08-22T18:15:09.246" v="624" actId="20578"/>
          <ac:spMkLst>
            <pc:docMk/>
            <pc:sldMk cId="3289317891" sldId="277"/>
            <ac:spMk id="3" creationId="{8F12B499-633C-01E3-DA9C-F461A36C3BC5}"/>
          </ac:spMkLst>
        </pc:spChg>
        <pc:spChg chg="add del mod">
          <ac:chgData name="JHEYSON FABIAN VILLAVISAN BUITRAGO" userId="e5ced5c2-d787-455d-b115-4f08a699b8c8" providerId="ADAL" clId="{7B9FEBE4-9602-4D4E-95BE-CC4174DB0B69}" dt="2023-08-22T18:17:15.145" v="714" actId="478"/>
          <ac:spMkLst>
            <pc:docMk/>
            <pc:sldMk cId="3289317891" sldId="277"/>
            <ac:spMk id="4" creationId="{49047D83-6E0C-3D6D-4279-602FFCF7C025}"/>
          </ac:spMkLst>
        </pc:spChg>
        <pc:spChg chg="add mod">
          <ac:chgData name="JHEYSON FABIAN VILLAVISAN BUITRAGO" userId="e5ced5c2-d787-455d-b115-4f08a699b8c8" providerId="ADAL" clId="{7B9FEBE4-9602-4D4E-95BE-CC4174DB0B69}" dt="2023-08-22T18:20:45.832" v="770" actId="20577"/>
          <ac:spMkLst>
            <pc:docMk/>
            <pc:sldMk cId="3289317891" sldId="277"/>
            <ac:spMk id="7" creationId="{8F88D0EC-F6BD-391C-B4EB-796E3ABF1D36}"/>
          </ac:spMkLst>
        </pc:spChg>
        <pc:spChg chg="mod">
          <ac:chgData name="JHEYSON FABIAN VILLAVISAN BUITRAGO" userId="e5ced5c2-d787-455d-b115-4f08a699b8c8" providerId="ADAL" clId="{7B9FEBE4-9602-4D4E-95BE-CC4174DB0B69}" dt="2023-08-22T18:11:40.448" v="538" actId="20577"/>
          <ac:spMkLst>
            <pc:docMk/>
            <pc:sldMk cId="3289317891" sldId="277"/>
            <ac:spMk id="10" creationId="{AF4E183E-A171-4923-A99E-D149888CEC37}"/>
          </ac:spMkLst>
        </pc:spChg>
        <pc:spChg chg="mod">
          <ac:chgData name="JHEYSON FABIAN VILLAVISAN BUITRAGO" userId="e5ced5c2-d787-455d-b115-4f08a699b8c8" providerId="ADAL" clId="{7B9FEBE4-9602-4D4E-95BE-CC4174DB0B69}" dt="2023-08-22T18:11:47.006" v="559" actId="20577"/>
          <ac:spMkLst>
            <pc:docMk/>
            <pc:sldMk cId="3289317891" sldId="277"/>
            <ac:spMk id="16" creationId="{61C30305-C78C-F687-635F-1E0E3726D49F}"/>
          </ac:spMkLst>
        </pc:spChg>
      </pc:sldChg>
      <pc:sldChg chg="del">
        <pc:chgData name="JHEYSON FABIAN VILLAVISAN BUITRAGO" userId="e5ced5c2-d787-455d-b115-4f08a699b8c8" providerId="ADAL" clId="{7B9FEBE4-9602-4D4E-95BE-CC4174DB0B69}" dt="2023-08-22T16:56:09.117" v="4" actId="47"/>
        <pc:sldMkLst>
          <pc:docMk/>
          <pc:sldMk cId="214171354" sldId="278"/>
        </pc:sldMkLst>
      </pc:sldChg>
      <pc:sldChg chg="addSp delSp modSp add mod">
        <pc:chgData name="JHEYSON FABIAN VILLAVISAN BUITRAGO" userId="e5ced5c2-d787-455d-b115-4f08a699b8c8" providerId="ADAL" clId="{7B9FEBE4-9602-4D4E-95BE-CC4174DB0B69}" dt="2023-08-22T18:26:53.773" v="888" actId="1076"/>
        <pc:sldMkLst>
          <pc:docMk/>
          <pc:sldMk cId="1004471054" sldId="278"/>
        </pc:sldMkLst>
        <pc:spChg chg="mod">
          <ac:chgData name="JHEYSON FABIAN VILLAVISAN BUITRAGO" userId="e5ced5c2-d787-455d-b115-4f08a699b8c8" providerId="ADAL" clId="{7B9FEBE4-9602-4D4E-95BE-CC4174DB0B69}" dt="2023-08-22T18:21:00.996" v="788" actId="1036"/>
          <ac:spMkLst>
            <pc:docMk/>
            <pc:sldMk cId="1004471054" sldId="278"/>
            <ac:spMk id="3" creationId="{8F12B499-633C-01E3-DA9C-F461A36C3BC5}"/>
          </ac:spMkLst>
        </pc:spChg>
        <pc:spChg chg="mod">
          <ac:chgData name="JHEYSON FABIAN VILLAVISAN BUITRAGO" userId="e5ced5c2-d787-455d-b115-4f08a699b8c8" providerId="ADAL" clId="{7B9FEBE4-9602-4D4E-95BE-CC4174DB0B69}" dt="2023-08-22T18:21:00.996" v="788" actId="1036"/>
          <ac:spMkLst>
            <pc:docMk/>
            <pc:sldMk cId="1004471054" sldId="278"/>
            <ac:spMk id="4" creationId="{49047D83-6E0C-3D6D-4279-602FFCF7C025}"/>
          </ac:spMkLst>
        </pc:spChg>
        <pc:spChg chg="add del mod">
          <ac:chgData name="JHEYSON FABIAN VILLAVISAN BUITRAGO" userId="e5ced5c2-d787-455d-b115-4f08a699b8c8" providerId="ADAL" clId="{7B9FEBE4-9602-4D4E-95BE-CC4174DB0B69}" dt="2023-08-22T18:19:13.395" v="738" actId="478"/>
          <ac:spMkLst>
            <pc:docMk/>
            <pc:sldMk cId="1004471054" sldId="278"/>
            <ac:spMk id="6" creationId="{43115AAA-93F1-E553-2077-838566D7ED88}"/>
          </ac:spMkLst>
        </pc:spChg>
        <pc:spChg chg="add mod">
          <ac:chgData name="JHEYSON FABIAN VILLAVISAN BUITRAGO" userId="e5ced5c2-d787-455d-b115-4f08a699b8c8" providerId="ADAL" clId="{7B9FEBE4-9602-4D4E-95BE-CC4174DB0B69}" dt="2023-08-22T18:21:00.996" v="788" actId="1036"/>
          <ac:spMkLst>
            <pc:docMk/>
            <pc:sldMk cId="1004471054" sldId="278"/>
            <ac:spMk id="7" creationId="{A9C55F14-FBA5-C0CF-3778-FDB919726A2D}"/>
          </ac:spMkLst>
        </pc:spChg>
        <pc:spChg chg="add mod">
          <ac:chgData name="JHEYSON FABIAN VILLAVISAN BUITRAGO" userId="e5ced5c2-d787-455d-b115-4f08a699b8c8" providerId="ADAL" clId="{7B9FEBE4-9602-4D4E-95BE-CC4174DB0B69}" dt="2023-08-22T18:23:18.277" v="859" actId="1076"/>
          <ac:spMkLst>
            <pc:docMk/>
            <pc:sldMk cId="1004471054" sldId="278"/>
            <ac:spMk id="8" creationId="{12B70C7D-8601-EC61-16E9-E2974582F3CC}"/>
          </ac:spMkLst>
        </pc:spChg>
        <pc:spChg chg="add mod">
          <ac:chgData name="JHEYSON FABIAN VILLAVISAN BUITRAGO" userId="e5ced5c2-d787-455d-b115-4f08a699b8c8" providerId="ADAL" clId="{7B9FEBE4-9602-4D4E-95BE-CC4174DB0B69}" dt="2023-08-22T18:26:53.773" v="888" actId="1076"/>
          <ac:spMkLst>
            <pc:docMk/>
            <pc:sldMk cId="1004471054" sldId="278"/>
            <ac:spMk id="9" creationId="{3C5BA567-DB7D-FFBD-5780-F1A1E997826D}"/>
          </ac:spMkLst>
        </pc:spChg>
        <pc:spChg chg="mod">
          <ac:chgData name="JHEYSON FABIAN VILLAVISAN BUITRAGO" userId="e5ced5c2-d787-455d-b115-4f08a699b8c8" providerId="ADAL" clId="{7B9FEBE4-9602-4D4E-95BE-CC4174DB0B69}" dt="2023-08-22T18:23:24.415" v="860" actId="20577"/>
          <ac:spMkLst>
            <pc:docMk/>
            <pc:sldMk cId="1004471054" sldId="278"/>
            <ac:spMk id="10" creationId="{AF4E183E-A171-4923-A99E-D149888CEC37}"/>
          </ac:spMkLst>
        </pc:spChg>
      </pc:sldChg>
      <pc:sldChg chg="delSp modSp add mod">
        <pc:chgData name="JHEYSON FABIAN VILLAVISAN BUITRAGO" userId="e5ced5c2-d787-455d-b115-4f08a699b8c8" providerId="ADAL" clId="{7B9FEBE4-9602-4D4E-95BE-CC4174DB0B69}" dt="2023-08-22T18:27:07.065" v="894" actId="1076"/>
        <pc:sldMkLst>
          <pc:docMk/>
          <pc:sldMk cId="1384271638" sldId="279"/>
        </pc:sldMkLst>
        <pc:spChg chg="del">
          <ac:chgData name="JHEYSON FABIAN VILLAVISAN BUITRAGO" userId="e5ced5c2-d787-455d-b115-4f08a699b8c8" providerId="ADAL" clId="{7B9FEBE4-9602-4D4E-95BE-CC4174DB0B69}" dt="2023-08-22T18:27:02.132" v="892" actId="478"/>
          <ac:spMkLst>
            <pc:docMk/>
            <pc:sldMk cId="1384271638" sldId="279"/>
            <ac:spMk id="4" creationId="{49047D83-6E0C-3D6D-4279-602FFCF7C025}"/>
          </ac:spMkLst>
        </pc:spChg>
        <pc:spChg chg="del">
          <ac:chgData name="JHEYSON FABIAN VILLAVISAN BUITRAGO" userId="e5ced5c2-d787-455d-b115-4f08a699b8c8" providerId="ADAL" clId="{7B9FEBE4-9602-4D4E-95BE-CC4174DB0B69}" dt="2023-08-22T18:27:00.875" v="891" actId="478"/>
          <ac:spMkLst>
            <pc:docMk/>
            <pc:sldMk cId="1384271638" sldId="279"/>
            <ac:spMk id="7" creationId="{A9C55F14-FBA5-C0CF-3778-FDB919726A2D}"/>
          </ac:spMkLst>
        </pc:spChg>
        <pc:spChg chg="del">
          <ac:chgData name="JHEYSON FABIAN VILLAVISAN BUITRAGO" userId="e5ced5c2-d787-455d-b115-4f08a699b8c8" providerId="ADAL" clId="{7B9FEBE4-9602-4D4E-95BE-CC4174DB0B69}" dt="2023-08-22T18:26:59.445" v="890" actId="478"/>
          <ac:spMkLst>
            <pc:docMk/>
            <pc:sldMk cId="1384271638" sldId="279"/>
            <ac:spMk id="8" creationId="{12B70C7D-8601-EC61-16E9-E2974582F3CC}"/>
          </ac:spMkLst>
        </pc:spChg>
        <pc:spChg chg="mod">
          <ac:chgData name="JHEYSON FABIAN VILLAVISAN BUITRAGO" userId="e5ced5c2-d787-455d-b115-4f08a699b8c8" providerId="ADAL" clId="{7B9FEBE4-9602-4D4E-95BE-CC4174DB0B69}" dt="2023-08-22T18:27:07.065" v="894" actId="1076"/>
          <ac:spMkLst>
            <pc:docMk/>
            <pc:sldMk cId="1384271638" sldId="279"/>
            <ac:spMk id="9" creationId="{3C5BA567-DB7D-FFBD-5780-F1A1E997826D}"/>
          </ac:spMkLst>
        </pc:spChg>
      </pc:sldChg>
      <pc:sldChg chg="del">
        <pc:chgData name="JHEYSON FABIAN VILLAVISAN BUITRAGO" userId="e5ced5c2-d787-455d-b115-4f08a699b8c8" providerId="ADAL" clId="{7B9FEBE4-9602-4D4E-95BE-CC4174DB0B69}" dt="2023-08-22T16:56:09.117" v="4" actId="47"/>
        <pc:sldMkLst>
          <pc:docMk/>
          <pc:sldMk cId="3765501484" sldId="279"/>
        </pc:sldMkLst>
      </pc:sldChg>
    </pc:docChg>
  </pc:docChgLst>
  <pc:docChgLst>
    <pc:chgData name="Usuario invitado" userId="S::urn:spo:anon#6bd7c26c65bd2cdbcdee62a10f47a261720ad772aa58bea8cbf17d636119b139::" providerId="AD" clId="Web-{534F55D9-02E8-49FF-B174-78DCA00DAE0A}"/>
    <pc:docChg chg="modSld">
      <pc:chgData name="Usuario invitado" userId="S::urn:spo:anon#6bd7c26c65bd2cdbcdee62a10f47a261720ad772aa58bea8cbf17d636119b139::" providerId="AD" clId="Web-{534F55D9-02E8-49FF-B174-78DCA00DAE0A}" dt="2023-08-30T01:41:17.641" v="2" actId="20577"/>
      <pc:docMkLst>
        <pc:docMk/>
      </pc:docMkLst>
      <pc:sldChg chg="modSp">
        <pc:chgData name="Usuario invitado" userId="S::urn:spo:anon#6bd7c26c65bd2cdbcdee62a10f47a261720ad772aa58bea8cbf17d636119b139::" providerId="AD" clId="Web-{534F55D9-02E8-49FF-B174-78DCA00DAE0A}" dt="2023-08-30T01:41:17.641" v="2" actId="20577"/>
        <pc:sldMkLst>
          <pc:docMk/>
          <pc:sldMk cId="2682498100" sldId="282"/>
        </pc:sldMkLst>
        <pc:spChg chg="mod">
          <ac:chgData name="Usuario invitado" userId="S::urn:spo:anon#6bd7c26c65bd2cdbcdee62a10f47a261720ad772aa58bea8cbf17d636119b139::" providerId="AD" clId="Web-{534F55D9-02E8-49FF-B174-78DCA00DAE0A}" dt="2023-08-30T01:41:17.641" v="2" actId="20577"/>
          <ac:spMkLst>
            <pc:docMk/>
            <pc:sldMk cId="2682498100" sldId="282"/>
            <ac:spMk id="2" creationId="{8B0794F0-6500-1A1C-3C13-CAFA1EE7248A}"/>
          </ac:spMkLst>
        </pc:spChg>
      </pc:sldChg>
    </pc:docChg>
  </pc:docChgLst>
  <pc:docChgLst>
    <pc:chgData name="DANNY SANTIAGO REYES RIVERA" userId="S::dsreyesr@itc.edu.co::fbf37631-0ca4-4e27-846d-61913a521650" providerId="AD" clId="Web-{A0B72BFB-9C97-64E1-9EB9-AB61A984DED8}"/>
    <pc:docChg chg="modSld">
      <pc:chgData name="DANNY SANTIAGO REYES RIVERA" userId="S::dsreyesr@itc.edu.co::fbf37631-0ca4-4e27-846d-61913a521650" providerId="AD" clId="Web-{A0B72BFB-9C97-64E1-9EB9-AB61A984DED8}" dt="2024-06-11T00:43:30.498" v="1" actId="1076"/>
      <pc:docMkLst>
        <pc:docMk/>
      </pc:docMkLst>
      <pc:sldChg chg="modSp">
        <pc:chgData name="DANNY SANTIAGO REYES RIVERA" userId="S::dsreyesr@itc.edu.co::fbf37631-0ca4-4e27-846d-61913a521650" providerId="AD" clId="Web-{A0B72BFB-9C97-64E1-9EB9-AB61A984DED8}" dt="2024-06-11T00:43:30.498" v="1" actId="1076"/>
        <pc:sldMkLst>
          <pc:docMk/>
          <pc:sldMk cId="963954886" sldId="282"/>
        </pc:sldMkLst>
        <pc:picChg chg="mod">
          <ac:chgData name="DANNY SANTIAGO REYES RIVERA" userId="S::dsreyesr@itc.edu.co::fbf37631-0ca4-4e27-846d-61913a521650" providerId="AD" clId="Web-{A0B72BFB-9C97-64E1-9EB9-AB61A984DED8}" dt="2024-06-11T00:43:30.498" v="1" actId="1076"/>
          <ac:picMkLst>
            <pc:docMk/>
            <pc:sldMk cId="963954886" sldId="282"/>
            <ac:picMk id="9" creationId="{19D7B514-6E96-A997-E0F8-208C52312903}"/>
          </ac:picMkLst>
        </pc:picChg>
      </pc:sldChg>
    </pc:docChg>
  </pc:docChgLst>
  <pc:docChgLst>
    <pc:chgData name="JHEYSON FABIAN VILLAVISAN BUITRAGO" userId="e5ced5c2-d787-455d-b115-4f08a699b8c8" providerId="ADAL" clId="{B1D490A1-6D5F-47DD-9B63-955D33E291D9}"/>
    <pc:docChg chg="undo custSel addSld delSld modSld modSection">
      <pc:chgData name="JHEYSON FABIAN VILLAVISAN BUITRAGO" userId="e5ced5c2-d787-455d-b115-4f08a699b8c8" providerId="ADAL" clId="{B1D490A1-6D5F-47DD-9B63-955D33E291D9}" dt="2024-05-28T20:46:21.575" v="987" actId="20577"/>
      <pc:docMkLst>
        <pc:docMk/>
      </pc:docMkLst>
      <pc:sldChg chg="del">
        <pc:chgData name="JHEYSON FABIAN VILLAVISAN BUITRAGO" userId="e5ced5c2-d787-455d-b115-4f08a699b8c8" providerId="ADAL" clId="{B1D490A1-6D5F-47DD-9B63-955D33E291D9}" dt="2024-05-28T18:56:43.774" v="0" actId="47"/>
        <pc:sldMkLst>
          <pc:docMk/>
          <pc:sldMk cId="2505371292" sldId="270"/>
        </pc:sldMkLst>
      </pc:sldChg>
      <pc:sldChg chg="modSp mod">
        <pc:chgData name="JHEYSON FABIAN VILLAVISAN BUITRAGO" userId="e5ced5c2-d787-455d-b115-4f08a699b8c8" providerId="ADAL" clId="{B1D490A1-6D5F-47DD-9B63-955D33E291D9}" dt="2024-05-28T18:58:01.991" v="7" actId="14100"/>
        <pc:sldMkLst>
          <pc:docMk/>
          <pc:sldMk cId="1450893007" sldId="275"/>
        </pc:sldMkLst>
        <pc:spChg chg="mod">
          <ac:chgData name="JHEYSON FABIAN VILLAVISAN BUITRAGO" userId="e5ced5c2-d787-455d-b115-4f08a699b8c8" providerId="ADAL" clId="{B1D490A1-6D5F-47DD-9B63-955D33E291D9}" dt="2024-05-28T18:58:01.991" v="7" actId="14100"/>
          <ac:spMkLst>
            <pc:docMk/>
            <pc:sldMk cId="1450893007" sldId="275"/>
            <ac:spMk id="4" creationId="{2C7E43D4-8286-4BEE-907B-3A35AE701C90}"/>
          </ac:spMkLst>
        </pc:spChg>
        <pc:spChg chg="mod">
          <ac:chgData name="JHEYSON FABIAN VILLAVISAN BUITRAGO" userId="e5ced5c2-d787-455d-b115-4f08a699b8c8" providerId="ADAL" clId="{B1D490A1-6D5F-47DD-9B63-955D33E291D9}" dt="2024-05-28T18:56:51.512" v="1" actId="20577"/>
          <ac:spMkLst>
            <pc:docMk/>
            <pc:sldMk cId="1450893007" sldId="275"/>
            <ac:spMk id="10" creationId="{AF4E183E-A171-4923-A99E-D149888CEC37}"/>
          </ac:spMkLst>
        </pc:spChg>
      </pc:sldChg>
      <pc:sldChg chg="modSp mod modNotes modNotesTx">
        <pc:chgData name="JHEYSON FABIAN VILLAVISAN BUITRAGO" userId="e5ced5c2-d787-455d-b115-4f08a699b8c8" providerId="ADAL" clId="{B1D490A1-6D5F-47DD-9B63-955D33E291D9}" dt="2024-05-28T20:46:21.575" v="987" actId="20577"/>
        <pc:sldMkLst>
          <pc:docMk/>
          <pc:sldMk cId="5827500" sldId="278"/>
        </pc:sldMkLst>
        <pc:spChg chg="mod">
          <ac:chgData name="JHEYSON FABIAN VILLAVISAN BUITRAGO" userId="e5ced5c2-d787-455d-b115-4f08a699b8c8" providerId="ADAL" clId="{B1D490A1-6D5F-47DD-9B63-955D33E291D9}" dt="2024-05-28T20:46:21.575" v="987" actId="20577"/>
          <ac:spMkLst>
            <pc:docMk/>
            <pc:sldMk cId="5827500" sldId="278"/>
            <ac:spMk id="4" creationId="{2C7E43D4-8286-4BEE-907B-3A35AE701C90}"/>
          </ac:spMkLst>
        </pc:spChg>
        <pc:spChg chg="mod">
          <ac:chgData name="JHEYSON FABIAN VILLAVISAN BUITRAGO" userId="e5ced5c2-d787-455d-b115-4f08a699b8c8" providerId="ADAL" clId="{B1D490A1-6D5F-47DD-9B63-955D33E291D9}" dt="2024-05-28T18:56:53.549" v="2" actId="20577"/>
          <ac:spMkLst>
            <pc:docMk/>
            <pc:sldMk cId="5827500" sldId="278"/>
            <ac:spMk id="10" creationId="{AF4E183E-A171-4923-A99E-D149888CEC37}"/>
          </ac:spMkLst>
        </pc:spChg>
      </pc:sldChg>
      <pc:sldChg chg="delSp modSp add mod">
        <pc:chgData name="JHEYSON FABIAN VILLAVISAN BUITRAGO" userId="e5ced5c2-d787-455d-b115-4f08a699b8c8" providerId="ADAL" clId="{B1D490A1-6D5F-47DD-9B63-955D33E291D9}" dt="2024-05-28T19:00:10.546" v="22" actId="20577"/>
        <pc:sldMkLst>
          <pc:docMk/>
          <pc:sldMk cId="1533627633" sldId="279"/>
        </pc:sldMkLst>
        <pc:spChg chg="mod">
          <ac:chgData name="JHEYSON FABIAN VILLAVISAN BUITRAGO" userId="e5ced5c2-d787-455d-b115-4f08a699b8c8" providerId="ADAL" clId="{B1D490A1-6D5F-47DD-9B63-955D33E291D9}" dt="2024-05-28T18:59:41.975" v="18" actId="113"/>
          <ac:spMkLst>
            <pc:docMk/>
            <pc:sldMk cId="1533627633" sldId="279"/>
            <ac:spMk id="2" creationId="{FB1B6180-BCA0-4F51-9F68-9E5BAB8A4FDC}"/>
          </ac:spMkLst>
        </pc:spChg>
        <pc:spChg chg="mod">
          <ac:chgData name="JHEYSON FABIAN VILLAVISAN BUITRAGO" userId="e5ced5c2-d787-455d-b115-4f08a699b8c8" providerId="ADAL" clId="{B1D490A1-6D5F-47DD-9B63-955D33E291D9}" dt="2024-05-28T18:59:58.898" v="20" actId="20577"/>
          <ac:spMkLst>
            <pc:docMk/>
            <pc:sldMk cId="1533627633" sldId="279"/>
            <ac:spMk id="4" creationId="{2C7E43D4-8286-4BEE-907B-3A35AE701C90}"/>
          </ac:spMkLst>
        </pc:spChg>
        <pc:spChg chg="mod">
          <ac:chgData name="JHEYSON FABIAN VILLAVISAN BUITRAGO" userId="e5ced5c2-d787-455d-b115-4f08a699b8c8" providerId="ADAL" clId="{B1D490A1-6D5F-47DD-9B63-955D33E291D9}" dt="2024-05-28T19:00:10.546" v="22" actId="20577"/>
          <ac:spMkLst>
            <pc:docMk/>
            <pc:sldMk cId="1533627633" sldId="279"/>
            <ac:spMk id="10" creationId="{AF4E183E-A171-4923-A99E-D149888CEC37}"/>
          </ac:spMkLst>
        </pc:spChg>
        <pc:picChg chg="del">
          <ac:chgData name="JHEYSON FABIAN VILLAVISAN BUITRAGO" userId="e5ced5c2-d787-455d-b115-4f08a699b8c8" providerId="ADAL" clId="{B1D490A1-6D5F-47DD-9B63-955D33E291D9}" dt="2024-05-28T18:59:25.702" v="13" actId="478"/>
          <ac:picMkLst>
            <pc:docMk/>
            <pc:sldMk cId="1533627633" sldId="279"/>
            <ac:picMk id="6" creationId="{46E1A899-6475-4C36-890B-85392BBFA904}"/>
          </ac:picMkLst>
        </pc:picChg>
      </pc:sldChg>
      <pc:sldChg chg="new del">
        <pc:chgData name="JHEYSON FABIAN VILLAVISAN BUITRAGO" userId="e5ced5c2-d787-455d-b115-4f08a699b8c8" providerId="ADAL" clId="{B1D490A1-6D5F-47DD-9B63-955D33E291D9}" dt="2024-05-28T19:14:02.840" v="26" actId="680"/>
        <pc:sldMkLst>
          <pc:docMk/>
          <pc:sldMk cId="1392906352" sldId="280"/>
        </pc:sldMkLst>
      </pc:sldChg>
      <pc:sldChg chg="addSp delSp modSp add mod">
        <pc:chgData name="JHEYSON FABIAN VILLAVISAN BUITRAGO" userId="e5ced5c2-d787-455d-b115-4f08a699b8c8" providerId="ADAL" clId="{B1D490A1-6D5F-47DD-9B63-955D33E291D9}" dt="2024-05-28T19:24:59.633" v="50" actId="20577"/>
        <pc:sldMkLst>
          <pc:docMk/>
          <pc:sldMk cId="3205148935" sldId="280"/>
        </pc:sldMkLst>
        <pc:spChg chg="del mod">
          <ac:chgData name="JHEYSON FABIAN VILLAVISAN BUITRAGO" userId="e5ced5c2-d787-455d-b115-4f08a699b8c8" providerId="ADAL" clId="{B1D490A1-6D5F-47DD-9B63-955D33E291D9}" dt="2024-05-28T19:24:03.825" v="36" actId="478"/>
          <ac:spMkLst>
            <pc:docMk/>
            <pc:sldMk cId="3205148935" sldId="280"/>
            <ac:spMk id="4" creationId="{2C7E43D4-8286-4BEE-907B-3A35AE701C90}"/>
          </ac:spMkLst>
        </pc:spChg>
        <pc:spChg chg="mod">
          <ac:chgData name="JHEYSON FABIAN VILLAVISAN BUITRAGO" userId="e5ced5c2-d787-455d-b115-4f08a699b8c8" providerId="ADAL" clId="{B1D490A1-6D5F-47DD-9B63-955D33E291D9}" dt="2024-05-28T19:24:59.633" v="50" actId="20577"/>
          <ac:spMkLst>
            <pc:docMk/>
            <pc:sldMk cId="3205148935" sldId="280"/>
            <ac:spMk id="10" creationId="{AF4E183E-A171-4923-A99E-D149888CEC37}"/>
          </ac:spMkLst>
        </pc:spChg>
        <pc:picChg chg="add del mod modCrop">
          <ac:chgData name="JHEYSON FABIAN VILLAVISAN BUITRAGO" userId="e5ced5c2-d787-455d-b115-4f08a699b8c8" providerId="ADAL" clId="{B1D490A1-6D5F-47DD-9B63-955D33E291D9}" dt="2024-05-28T19:24:46.941" v="40" actId="478"/>
          <ac:picMkLst>
            <pc:docMk/>
            <pc:sldMk cId="3205148935" sldId="280"/>
            <ac:picMk id="6" creationId="{905800A2-3DC8-CEBE-A98C-22E07E9EE08E}"/>
          </ac:picMkLst>
        </pc:picChg>
        <pc:picChg chg="add mod">
          <ac:chgData name="JHEYSON FABIAN VILLAVISAN BUITRAGO" userId="e5ced5c2-d787-455d-b115-4f08a699b8c8" providerId="ADAL" clId="{B1D490A1-6D5F-47DD-9B63-955D33E291D9}" dt="2024-05-28T19:24:53.872" v="45" actId="1076"/>
          <ac:picMkLst>
            <pc:docMk/>
            <pc:sldMk cId="3205148935" sldId="280"/>
            <ac:picMk id="8" creationId="{ACEEEB1D-959E-AAB3-1367-43342B6B7914}"/>
          </ac:picMkLst>
        </pc:picChg>
      </pc:sldChg>
      <pc:sldChg chg="new del">
        <pc:chgData name="JHEYSON FABIAN VILLAVISAN BUITRAGO" userId="e5ced5c2-d787-455d-b115-4f08a699b8c8" providerId="ADAL" clId="{B1D490A1-6D5F-47DD-9B63-955D33E291D9}" dt="2024-05-28T19:14:02.570" v="25" actId="680"/>
        <pc:sldMkLst>
          <pc:docMk/>
          <pc:sldMk cId="206586402" sldId="281"/>
        </pc:sldMkLst>
      </pc:sldChg>
      <pc:sldChg chg="addSp delSp modSp add mod">
        <pc:chgData name="JHEYSON FABIAN VILLAVISAN BUITRAGO" userId="e5ced5c2-d787-455d-b115-4f08a699b8c8" providerId="ADAL" clId="{B1D490A1-6D5F-47DD-9B63-955D33E291D9}" dt="2024-05-28T19:33:04.572" v="216" actId="207"/>
        <pc:sldMkLst>
          <pc:docMk/>
          <pc:sldMk cId="2187732232" sldId="281"/>
        </pc:sldMkLst>
        <pc:spChg chg="mod">
          <ac:chgData name="JHEYSON FABIAN VILLAVISAN BUITRAGO" userId="e5ced5c2-d787-455d-b115-4f08a699b8c8" providerId="ADAL" clId="{B1D490A1-6D5F-47DD-9B63-955D33E291D9}" dt="2024-05-28T19:27:46.943" v="203" actId="1076"/>
          <ac:spMkLst>
            <pc:docMk/>
            <pc:sldMk cId="2187732232" sldId="281"/>
            <ac:spMk id="2" creationId="{FB1B6180-BCA0-4F51-9F68-9E5BAB8A4FDC}"/>
          </ac:spMkLst>
        </pc:spChg>
        <pc:spChg chg="add del mod">
          <ac:chgData name="JHEYSON FABIAN VILLAVISAN BUITRAGO" userId="e5ced5c2-d787-455d-b115-4f08a699b8c8" providerId="ADAL" clId="{B1D490A1-6D5F-47DD-9B63-955D33E291D9}" dt="2024-05-28T19:33:04.572" v="216" actId="207"/>
          <ac:spMkLst>
            <pc:docMk/>
            <pc:sldMk cId="2187732232" sldId="281"/>
            <ac:spMk id="3" creationId="{8C746ED0-0581-E082-3587-BA132C7E4CDE}"/>
          </ac:spMkLst>
        </pc:spChg>
        <pc:spChg chg="add del mod">
          <ac:chgData name="JHEYSON FABIAN VILLAVISAN BUITRAGO" userId="e5ced5c2-d787-455d-b115-4f08a699b8c8" providerId="ADAL" clId="{B1D490A1-6D5F-47DD-9B63-955D33E291D9}" dt="2024-05-28T19:29:42.546" v="209" actId="478"/>
          <ac:spMkLst>
            <pc:docMk/>
            <pc:sldMk cId="2187732232" sldId="281"/>
            <ac:spMk id="4" creationId="{7F0E48DF-CEDC-B8F6-785B-D3AF41867C6D}"/>
          </ac:spMkLst>
        </pc:spChg>
        <pc:spChg chg="add del mod">
          <ac:chgData name="JHEYSON FABIAN VILLAVISAN BUITRAGO" userId="e5ced5c2-d787-455d-b115-4f08a699b8c8" providerId="ADAL" clId="{B1D490A1-6D5F-47DD-9B63-955D33E291D9}" dt="2024-05-28T19:29:41.066" v="207" actId="478"/>
          <ac:spMkLst>
            <pc:docMk/>
            <pc:sldMk cId="2187732232" sldId="281"/>
            <ac:spMk id="6" creationId="{00D6BB43-3433-1175-4D1F-7AFF1FBB3B9E}"/>
          </ac:spMkLst>
        </pc:spChg>
        <pc:spChg chg="add del mod">
          <ac:chgData name="JHEYSON FABIAN VILLAVISAN BUITRAGO" userId="e5ced5c2-d787-455d-b115-4f08a699b8c8" providerId="ADAL" clId="{B1D490A1-6D5F-47DD-9B63-955D33E291D9}" dt="2024-05-28T19:26:06.633" v="145"/>
          <ac:spMkLst>
            <pc:docMk/>
            <pc:sldMk cId="2187732232" sldId="281"/>
            <ac:spMk id="7" creationId="{94768381-52F1-60DE-332A-9A51D8E39D07}"/>
          </ac:spMkLst>
        </pc:spChg>
        <pc:spChg chg="mod">
          <ac:chgData name="JHEYSON FABIAN VILLAVISAN BUITRAGO" userId="e5ced5c2-d787-455d-b115-4f08a699b8c8" providerId="ADAL" clId="{B1D490A1-6D5F-47DD-9B63-955D33E291D9}" dt="2024-05-28T19:25:04.793" v="52" actId="20577"/>
          <ac:spMkLst>
            <pc:docMk/>
            <pc:sldMk cId="2187732232" sldId="281"/>
            <ac:spMk id="10" creationId="{AF4E183E-A171-4923-A99E-D149888CEC37}"/>
          </ac:spMkLst>
        </pc:spChg>
        <pc:picChg chg="del">
          <ac:chgData name="JHEYSON FABIAN VILLAVISAN BUITRAGO" userId="e5ced5c2-d787-455d-b115-4f08a699b8c8" providerId="ADAL" clId="{B1D490A1-6D5F-47DD-9B63-955D33E291D9}" dt="2024-05-28T19:25:07.090" v="53" actId="478"/>
          <ac:picMkLst>
            <pc:docMk/>
            <pc:sldMk cId="2187732232" sldId="281"/>
            <ac:picMk id="8" creationId="{ACEEEB1D-959E-AAB3-1367-43342B6B7914}"/>
          </ac:picMkLst>
        </pc:picChg>
        <pc:picChg chg="add mod">
          <ac:chgData name="JHEYSON FABIAN VILLAVISAN BUITRAGO" userId="e5ced5c2-d787-455d-b115-4f08a699b8c8" providerId="ADAL" clId="{B1D490A1-6D5F-47DD-9B63-955D33E291D9}" dt="2024-05-28T19:28:24.824" v="206" actId="1076"/>
          <ac:picMkLst>
            <pc:docMk/>
            <pc:sldMk cId="2187732232" sldId="281"/>
            <ac:picMk id="9" creationId="{19D7B514-6E96-A997-E0F8-208C52312903}"/>
          </ac:picMkLst>
        </pc:picChg>
      </pc:sldChg>
      <pc:sldChg chg="modSp add mod">
        <pc:chgData name="JHEYSON FABIAN VILLAVISAN BUITRAGO" userId="e5ced5c2-d787-455d-b115-4f08a699b8c8" providerId="ADAL" clId="{B1D490A1-6D5F-47DD-9B63-955D33E291D9}" dt="2024-05-28T19:33:30.854" v="220" actId="20577"/>
        <pc:sldMkLst>
          <pc:docMk/>
          <pc:sldMk cId="963954886" sldId="282"/>
        </pc:sldMkLst>
        <pc:spChg chg="mod">
          <ac:chgData name="JHEYSON FABIAN VILLAVISAN BUITRAGO" userId="e5ced5c2-d787-455d-b115-4f08a699b8c8" providerId="ADAL" clId="{B1D490A1-6D5F-47DD-9B63-955D33E291D9}" dt="2024-05-28T19:30:08.604" v="215" actId="20577"/>
          <ac:spMkLst>
            <pc:docMk/>
            <pc:sldMk cId="963954886" sldId="282"/>
            <ac:spMk id="2" creationId="{FB1B6180-BCA0-4F51-9F68-9E5BAB8A4FDC}"/>
          </ac:spMkLst>
        </pc:spChg>
        <pc:spChg chg="mod">
          <ac:chgData name="JHEYSON FABIAN VILLAVISAN BUITRAGO" userId="e5ced5c2-d787-455d-b115-4f08a699b8c8" providerId="ADAL" clId="{B1D490A1-6D5F-47DD-9B63-955D33E291D9}" dt="2024-05-28T19:33:09.227" v="217" actId="207"/>
          <ac:spMkLst>
            <pc:docMk/>
            <pc:sldMk cId="963954886" sldId="282"/>
            <ac:spMk id="3" creationId="{8C746ED0-0581-E082-3587-BA132C7E4CDE}"/>
          </ac:spMkLst>
        </pc:spChg>
        <pc:spChg chg="mod">
          <ac:chgData name="JHEYSON FABIAN VILLAVISAN BUITRAGO" userId="e5ced5c2-d787-455d-b115-4f08a699b8c8" providerId="ADAL" clId="{B1D490A1-6D5F-47DD-9B63-955D33E291D9}" dt="2024-05-28T19:33:30.854" v="220" actId="20577"/>
          <ac:spMkLst>
            <pc:docMk/>
            <pc:sldMk cId="963954886" sldId="282"/>
            <ac:spMk id="10" creationId="{AF4E183E-A171-4923-A99E-D149888CEC37}"/>
          </ac:spMkLst>
        </pc:spChg>
      </pc:sldChg>
      <pc:sldChg chg="addSp modSp add mod">
        <pc:chgData name="JHEYSON FABIAN VILLAVISAN BUITRAGO" userId="e5ced5c2-d787-455d-b115-4f08a699b8c8" providerId="ADAL" clId="{B1D490A1-6D5F-47DD-9B63-955D33E291D9}" dt="2024-05-28T19:37:27.271" v="368" actId="13926"/>
        <pc:sldMkLst>
          <pc:docMk/>
          <pc:sldMk cId="1683850167" sldId="283"/>
        </pc:sldMkLst>
        <pc:spChg chg="mod">
          <ac:chgData name="JHEYSON FABIAN VILLAVISAN BUITRAGO" userId="e5ced5c2-d787-455d-b115-4f08a699b8c8" providerId="ADAL" clId="{B1D490A1-6D5F-47DD-9B63-955D33E291D9}" dt="2024-05-28T19:34:03.427" v="270" actId="20577"/>
          <ac:spMkLst>
            <pc:docMk/>
            <pc:sldMk cId="1683850167" sldId="283"/>
            <ac:spMk id="2" creationId="{FB1B6180-BCA0-4F51-9F68-9E5BAB8A4FDC}"/>
          </ac:spMkLst>
        </pc:spChg>
        <pc:spChg chg="mod">
          <ac:chgData name="JHEYSON FABIAN VILLAVISAN BUITRAGO" userId="e5ced5c2-d787-455d-b115-4f08a699b8c8" providerId="ADAL" clId="{B1D490A1-6D5F-47DD-9B63-955D33E291D9}" dt="2024-05-28T19:37:27.271" v="368" actId="13926"/>
          <ac:spMkLst>
            <pc:docMk/>
            <pc:sldMk cId="1683850167" sldId="283"/>
            <ac:spMk id="3" creationId="{8C746ED0-0581-E082-3587-BA132C7E4CDE}"/>
          </ac:spMkLst>
        </pc:spChg>
        <pc:spChg chg="add mod">
          <ac:chgData name="JHEYSON FABIAN VILLAVISAN BUITRAGO" userId="e5ced5c2-d787-455d-b115-4f08a699b8c8" providerId="ADAL" clId="{B1D490A1-6D5F-47DD-9B63-955D33E291D9}" dt="2024-05-28T19:34:26.323" v="283" actId="1076"/>
          <ac:spMkLst>
            <pc:docMk/>
            <pc:sldMk cId="1683850167" sldId="283"/>
            <ac:spMk id="4" creationId="{E40BCDCF-5C04-F99F-0E1D-72B1E5470C4D}"/>
          </ac:spMkLst>
        </pc:spChg>
        <pc:spChg chg="add mod">
          <ac:chgData name="JHEYSON FABIAN VILLAVISAN BUITRAGO" userId="e5ced5c2-d787-455d-b115-4f08a699b8c8" providerId="ADAL" clId="{B1D490A1-6D5F-47DD-9B63-955D33E291D9}" dt="2024-05-28T19:37:16.647" v="367" actId="1076"/>
          <ac:spMkLst>
            <pc:docMk/>
            <pc:sldMk cId="1683850167" sldId="283"/>
            <ac:spMk id="6" creationId="{7AF7DC6D-0017-A2C0-8CFB-78C5B6A30D96}"/>
          </ac:spMkLst>
        </pc:spChg>
        <pc:spChg chg="mod">
          <ac:chgData name="JHEYSON FABIAN VILLAVISAN BUITRAGO" userId="e5ced5c2-d787-455d-b115-4f08a699b8c8" providerId="ADAL" clId="{B1D490A1-6D5F-47DD-9B63-955D33E291D9}" dt="2024-05-28T19:33:38.710" v="222" actId="20577"/>
          <ac:spMkLst>
            <pc:docMk/>
            <pc:sldMk cId="1683850167" sldId="283"/>
            <ac:spMk id="10" creationId="{AF4E183E-A171-4923-A99E-D149888CEC37}"/>
          </ac:spMkLst>
        </pc:spChg>
      </pc:sldChg>
      <pc:sldChg chg="new del">
        <pc:chgData name="JHEYSON FABIAN VILLAVISAN BUITRAGO" userId="e5ced5c2-d787-455d-b115-4f08a699b8c8" providerId="ADAL" clId="{B1D490A1-6D5F-47DD-9B63-955D33E291D9}" dt="2024-05-28T19:33:27.746" v="219" actId="680"/>
        <pc:sldMkLst>
          <pc:docMk/>
          <pc:sldMk cId="2323467686" sldId="283"/>
        </pc:sldMkLst>
      </pc:sldChg>
      <pc:sldChg chg="delSp modSp add mod">
        <pc:chgData name="JHEYSON FABIAN VILLAVISAN BUITRAGO" userId="e5ced5c2-d787-455d-b115-4f08a699b8c8" providerId="ADAL" clId="{B1D490A1-6D5F-47DD-9B63-955D33E291D9}" dt="2024-05-28T19:36:31.996" v="359" actId="5793"/>
        <pc:sldMkLst>
          <pc:docMk/>
          <pc:sldMk cId="3777981226" sldId="284"/>
        </pc:sldMkLst>
        <pc:spChg chg="mod">
          <ac:chgData name="JHEYSON FABIAN VILLAVISAN BUITRAGO" userId="e5ced5c2-d787-455d-b115-4f08a699b8c8" providerId="ADAL" clId="{B1D490A1-6D5F-47DD-9B63-955D33E291D9}" dt="2024-05-28T19:35:31.897" v="328" actId="20577"/>
          <ac:spMkLst>
            <pc:docMk/>
            <pc:sldMk cId="3777981226" sldId="284"/>
            <ac:spMk id="2" creationId="{FB1B6180-BCA0-4F51-9F68-9E5BAB8A4FDC}"/>
          </ac:spMkLst>
        </pc:spChg>
        <pc:spChg chg="del">
          <ac:chgData name="JHEYSON FABIAN VILLAVISAN BUITRAGO" userId="e5ced5c2-d787-455d-b115-4f08a699b8c8" providerId="ADAL" clId="{B1D490A1-6D5F-47DD-9B63-955D33E291D9}" dt="2024-05-28T19:35:48.161" v="329" actId="478"/>
          <ac:spMkLst>
            <pc:docMk/>
            <pc:sldMk cId="3777981226" sldId="284"/>
            <ac:spMk id="3" creationId="{8C746ED0-0581-E082-3587-BA132C7E4CDE}"/>
          </ac:spMkLst>
        </pc:spChg>
        <pc:spChg chg="del">
          <ac:chgData name="JHEYSON FABIAN VILLAVISAN BUITRAGO" userId="e5ced5c2-d787-455d-b115-4f08a699b8c8" providerId="ADAL" clId="{B1D490A1-6D5F-47DD-9B63-955D33E291D9}" dt="2024-05-28T19:35:49.282" v="330" actId="478"/>
          <ac:spMkLst>
            <pc:docMk/>
            <pc:sldMk cId="3777981226" sldId="284"/>
            <ac:spMk id="4" creationId="{E40BCDCF-5C04-F99F-0E1D-72B1E5470C4D}"/>
          </ac:spMkLst>
        </pc:spChg>
        <pc:spChg chg="mod">
          <ac:chgData name="JHEYSON FABIAN VILLAVISAN BUITRAGO" userId="e5ced5c2-d787-455d-b115-4f08a699b8c8" providerId="ADAL" clId="{B1D490A1-6D5F-47DD-9B63-955D33E291D9}" dt="2024-05-28T19:36:31.996" v="359" actId="5793"/>
          <ac:spMkLst>
            <pc:docMk/>
            <pc:sldMk cId="3777981226" sldId="284"/>
            <ac:spMk id="6" creationId="{7AF7DC6D-0017-A2C0-8CFB-78C5B6A30D96}"/>
          </ac:spMkLst>
        </pc:spChg>
        <pc:spChg chg="mod">
          <ac:chgData name="JHEYSON FABIAN VILLAVISAN BUITRAGO" userId="e5ced5c2-d787-455d-b115-4f08a699b8c8" providerId="ADAL" clId="{B1D490A1-6D5F-47DD-9B63-955D33E291D9}" dt="2024-05-28T19:35:26.370" v="317" actId="20577"/>
          <ac:spMkLst>
            <pc:docMk/>
            <pc:sldMk cId="3777981226" sldId="284"/>
            <ac:spMk id="10" creationId="{AF4E183E-A171-4923-A99E-D149888CEC37}"/>
          </ac:spMkLst>
        </pc:spChg>
      </pc:sldChg>
      <pc:sldChg chg="addSp modSp add mod">
        <pc:chgData name="JHEYSON FABIAN VILLAVISAN BUITRAGO" userId="e5ced5c2-d787-455d-b115-4f08a699b8c8" providerId="ADAL" clId="{B1D490A1-6D5F-47DD-9B63-955D33E291D9}" dt="2024-05-28T20:07:33.871" v="716" actId="20577"/>
        <pc:sldMkLst>
          <pc:docMk/>
          <pc:sldMk cId="1485939315" sldId="285"/>
        </pc:sldMkLst>
        <pc:spChg chg="mod">
          <ac:chgData name="JHEYSON FABIAN VILLAVISAN BUITRAGO" userId="e5ced5c2-d787-455d-b115-4f08a699b8c8" providerId="ADAL" clId="{B1D490A1-6D5F-47DD-9B63-955D33E291D9}" dt="2024-05-28T19:59:34.665" v="604" actId="20577"/>
          <ac:spMkLst>
            <pc:docMk/>
            <pc:sldMk cId="1485939315" sldId="285"/>
            <ac:spMk id="2" creationId="{FB1B6180-BCA0-4F51-9F68-9E5BAB8A4FDC}"/>
          </ac:spMkLst>
        </pc:spChg>
        <pc:spChg chg="add mod">
          <ac:chgData name="JHEYSON FABIAN VILLAVISAN BUITRAGO" userId="e5ced5c2-d787-455d-b115-4f08a699b8c8" providerId="ADAL" clId="{B1D490A1-6D5F-47DD-9B63-955D33E291D9}" dt="2024-05-28T19:56:01.448" v="578" actId="1076"/>
          <ac:spMkLst>
            <pc:docMk/>
            <pc:sldMk cId="1485939315" sldId="285"/>
            <ac:spMk id="3" creationId="{CF786758-ECA4-97A4-284A-A6C12E01D76E}"/>
          </ac:spMkLst>
        </pc:spChg>
        <pc:spChg chg="add mod">
          <ac:chgData name="JHEYSON FABIAN VILLAVISAN BUITRAGO" userId="e5ced5c2-d787-455d-b115-4f08a699b8c8" providerId="ADAL" clId="{B1D490A1-6D5F-47DD-9B63-955D33E291D9}" dt="2024-05-28T19:58:24.015" v="603" actId="20577"/>
          <ac:spMkLst>
            <pc:docMk/>
            <pc:sldMk cId="1485939315" sldId="285"/>
            <ac:spMk id="4" creationId="{4EC3ED09-C587-BC3F-29DD-362EDC4E277C}"/>
          </ac:spMkLst>
        </pc:spChg>
        <pc:spChg chg="mod">
          <ac:chgData name="JHEYSON FABIAN VILLAVISAN BUITRAGO" userId="e5ced5c2-d787-455d-b115-4f08a699b8c8" providerId="ADAL" clId="{B1D490A1-6D5F-47DD-9B63-955D33E291D9}" dt="2024-05-28T20:07:33.871" v="716" actId="20577"/>
          <ac:spMkLst>
            <pc:docMk/>
            <pc:sldMk cId="1485939315" sldId="285"/>
            <ac:spMk id="6" creationId="{7AF7DC6D-0017-A2C0-8CFB-78C5B6A30D96}"/>
          </ac:spMkLst>
        </pc:spChg>
        <pc:spChg chg="add mod">
          <ac:chgData name="JHEYSON FABIAN VILLAVISAN BUITRAGO" userId="e5ced5c2-d787-455d-b115-4f08a699b8c8" providerId="ADAL" clId="{B1D490A1-6D5F-47DD-9B63-955D33E291D9}" dt="2024-05-28T20:01:19.552" v="664" actId="1076"/>
          <ac:spMkLst>
            <pc:docMk/>
            <pc:sldMk cId="1485939315" sldId="285"/>
            <ac:spMk id="7" creationId="{D25006CB-BF63-8327-CE97-17BFFF2A9ABF}"/>
          </ac:spMkLst>
        </pc:spChg>
        <pc:spChg chg="add mod">
          <ac:chgData name="JHEYSON FABIAN VILLAVISAN BUITRAGO" userId="e5ced5c2-d787-455d-b115-4f08a699b8c8" providerId="ADAL" clId="{B1D490A1-6D5F-47DD-9B63-955D33E291D9}" dt="2024-05-28T20:01:31.669" v="667" actId="1076"/>
          <ac:spMkLst>
            <pc:docMk/>
            <pc:sldMk cId="1485939315" sldId="285"/>
            <ac:spMk id="8" creationId="{9E48C382-2A08-3BBE-B525-9B7A68FADAA0}"/>
          </ac:spMkLst>
        </pc:spChg>
        <pc:spChg chg="mod">
          <ac:chgData name="JHEYSON FABIAN VILLAVISAN BUITRAGO" userId="e5ced5c2-d787-455d-b115-4f08a699b8c8" providerId="ADAL" clId="{B1D490A1-6D5F-47DD-9B63-955D33E291D9}" dt="2024-05-28T19:51:09.625" v="369" actId="20577"/>
          <ac:spMkLst>
            <pc:docMk/>
            <pc:sldMk cId="1485939315" sldId="285"/>
            <ac:spMk id="10" creationId="{AF4E183E-A171-4923-A99E-D149888CEC37}"/>
          </ac:spMkLst>
        </pc:spChg>
        <pc:spChg chg="add mod">
          <ac:chgData name="JHEYSON FABIAN VILLAVISAN BUITRAGO" userId="e5ced5c2-d787-455d-b115-4f08a699b8c8" providerId="ADAL" clId="{B1D490A1-6D5F-47DD-9B63-955D33E291D9}" dt="2024-05-28T20:01:34.986" v="668"/>
          <ac:spMkLst>
            <pc:docMk/>
            <pc:sldMk cId="1485939315" sldId="285"/>
            <ac:spMk id="11" creationId="{9E4FAF9F-461F-022A-FB4B-720F22B41982}"/>
          </ac:spMkLst>
        </pc:spChg>
        <pc:spChg chg="add mod">
          <ac:chgData name="JHEYSON FABIAN VILLAVISAN BUITRAGO" userId="e5ced5c2-d787-455d-b115-4f08a699b8c8" providerId="ADAL" clId="{B1D490A1-6D5F-47DD-9B63-955D33E291D9}" dt="2024-05-28T20:04:38.772" v="694" actId="1076"/>
          <ac:spMkLst>
            <pc:docMk/>
            <pc:sldMk cId="1485939315" sldId="285"/>
            <ac:spMk id="12" creationId="{414E146A-50D6-E596-24D5-6F76303400B6}"/>
          </ac:spMkLst>
        </pc:spChg>
        <pc:spChg chg="add mod">
          <ac:chgData name="JHEYSON FABIAN VILLAVISAN BUITRAGO" userId="e5ced5c2-d787-455d-b115-4f08a699b8c8" providerId="ADAL" clId="{B1D490A1-6D5F-47DD-9B63-955D33E291D9}" dt="2024-05-28T20:04:50.412" v="702" actId="1076"/>
          <ac:spMkLst>
            <pc:docMk/>
            <pc:sldMk cId="1485939315" sldId="285"/>
            <ac:spMk id="13" creationId="{E446A7BC-5B07-97FA-B9C6-9049703CE2B4}"/>
          </ac:spMkLst>
        </pc:spChg>
      </pc:sldChg>
      <pc:sldChg chg="addSp delSp modSp add mod">
        <pc:chgData name="JHEYSON FABIAN VILLAVISAN BUITRAGO" userId="e5ced5c2-d787-455d-b115-4f08a699b8c8" providerId="ADAL" clId="{B1D490A1-6D5F-47DD-9B63-955D33E291D9}" dt="2024-05-28T20:32:55.593" v="948" actId="20577"/>
        <pc:sldMkLst>
          <pc:docMk/>
          <pc:sldMk cId="3290055972" sldId="286"/>
        </pc:sldMkLst>
        <pc:spChg chg="mod">
          <ac:chgData name="JHEYSON FABIAN VILLAVISAN BUITRAGO" userId="e5ced5c2-d787-455d-b115-4f08a699b8c8" providerId="ADAL" clId="{B1D490A1-6D5F-47DD-9B63-955D33E291D9}" dt="2024-05-28T20:14:22.207" v="754" actId="5793"/>
          <ac:spMkLst>
            <pc:docMk/>
            <pc:sldMk cId="3290055972" sldId="286"/>
            <ac:spMk id="2" creationId="{FB1B6180-BCA0-4F51-9F68-9E5BAB8A4FDC}"/>
          </ac:spMkLst>
        </pc:spChg>
        <pc:spChg chg="del">
          <ac:chgData name="JHEYSON FABIAN VILLAVISAN BUITRAGO" userId="e5ced5c2-d787-455d-b115-4f08a699b8c8" providerId="ADAL" clId="{B1D490A1-6D5F-47DD-9B63-955D33E291D9}" dt="2024-05-28T20:14:52.183" v="861" actId="478"/>
          <ac:spMkLst>
            <pc:docMk/>
            <pc:sldMk cId="3290055972" sldId="286"/>
            <ac:spMk id="3" creationId="{CF786758-ECA4-97A4-284A-A6C12E01D76E}"/>
          </ac:spMkLst>
        </pc:spChg>
        <pc:spChg chg="del mod">
          <ac:chgData name="JHEYSON FABIAN VILLAVISAN BUITRAGO" userId="e5ced5c2-d787-455d-b115-4f08a699b8c8" providerId="ADAL" clId="{B1D490A1-6D5F-47DD-9B63-955D33E291D9}" dt="2024-05-28T20:14:49.639" v="859" actId="478"/>
          <ac:spMkLst>
            <pc:docMk/>
            <pc:sldMk cId="3290055972" sldId="286"/>
            <ac:spMk id="4" creationId="{4EC3ED09-C587-BC3F-29DD-362EDC4E277C}"/>
          </ac:spMkLst>
        </pc:spChg>
        <pc:spChg chg="mod">
          <ac:chgData name="JHEYSON FABIAN VILLAVISAN BUITRAGO" userId="e5ced5c2-d787-455d-b115-4f08a699b8c8" providerId="ADAL" clId="{B1D490A1-6D5F-47DD-9B63-955D33E291D9}" dt="2024-05-28T20:15:02.561" v="869" actId="27636"/>
          <ac:spMkLst>
            <pc:docMk/>
            <pc:sldMk cId="3290055972" sldId="286"/>
            <ac:spMk id="6" creationId="{7AF7DC6D-0017-A2C0-8CFB-78C5B6A30D96}"/>
          </ac:spMkLst>
        </pc:spChg>
        <pc:spChg chg="add mod">
          <ac:chgData name="JHEYSON FABIAN VILLAVISAN BUITRAGO" userId="e5ced5c2-d787-455d-b115-4f08a699b8c8" providerId="ADAL" clId="{B1D490A1-6D5F-47DD-9B63-955D33E291D9}" dt="2024-05-28T20:16:52.124" v="891" actId="20577"/>
          <ac:spMkLst>
            <pc:docMk/>
            <pc:sldMk cId="3290055972" sldId="286"/>
            <ac:spMk id="8" creationId="{B8741095-F0F3-2357-2597-AC54A8CEA82E}"/>
          </ac:spMkLst>
        </pc:spChg>
        <pc:spChg chg="mod">
          <ac:chgData name="JHEYSON FABIAN VILLAVISAN BUITRAGO" userId="e5ced5c2-d787-455d-b115-4f08a699b8c8" providerId="ADAL" clId="{B1D490A1-6D5F-47DD-9B63-955D33E291D9}" dt="2024-05-28T20:14:06.984" v="719" actId="20577"/>
          <ac:spMkLst>
            <pc:docMk/>
            <pc:sldMk cId="3290055972" sldId="286"/>
            <ac:spMk id="10" creationId="{AF4E183E-A171-4923-A99E-D149888CEC37}"/>
          </ac:spMkLst>
        </pc:spChg>
        <pc:spChg chg="add mod">
          <ac:chgData name="JHEYSON FABIAN VILLAVISAN BUITRAGO" userId="e5ced5c2-d787-455d-b115-4f08a699b8c8" providerId="ADAL" clId="{B1D490A1-6D5F-47DD-9B63-955D33E291D9}" dt="2024-05-28T20:32:55.593" v="948" actId="20577"/>
          <ac:spMkLst>
            <pc:docMk/>
            <pc:sldMk cId="3290055972" sldId="286"/>
            <ac:spMk id="11" creationId="{09512340-3550-8AF3-5E25-BE13DCFA151F}"/>
          </ac:spMkLst>
        </pc:spChg>
        <pc:spChg chg="del">
          <ac:chgData name="JHEYSON FABIAN VILLAVISAN BUITRAGO" userId="e5ced5c2-d787-455d-b115-4f08a699b8c8" providerId="ADAL" clId="{B1D490A1-6D5F-47DD-9B63-955D33E291D9}" dt="2024-05-28T20:15:22.626" v="871" actId="478"/>
          <ac:spMkLst>
            <pc:docMk/>
            <pc:sldMk cId="3290055972" sldId="286"/>
            <ac:spMk id="12" creationId="{414E146A-50D6-E596-24D5-6F76303400B6}"/>
          </ac:spMkLst>
        </pc:spChg>
        <pc:spChg chg="del">
          <ac:chgData name="JHEYSON FABIAN VILLAVISAN BUITRAGO" userId="e5ced5c2-d787-455d-b115-4f08a699b8c8" providerId="ADAL" clId="{B1D490A1-6D5F-47DD-9B63-955D33E291D9}" dt="2024-05-28T20:15:21.655" v="870" actId="478"/>
          <ac:spMkLst>
            <pc:docMk/>
            <pc:sldMk cId="3290055972" sldId="286"/>
            <ac:spMk id="13" creationId="{E446A7BC-5B07-97FA-B9C6-9049703CE2B4}"/>
          </ac:spMkLst>
        </pc:spChg>
        <pc:cxnChg chg="add del">
          <ac:chgData name="JHEYSON FABIAN VILLAVISAN BUITRAGO" userId="e5ced5c2-d787-455d-b115-4f08a699b8c8" providerId="ADAL" clId="{B1D490A1-6D5F-47DD-9B63-955D33E291D9}" dt="2024-05-28T20:21:59.521" v="913" actId="11529"/>
          <ac:cxnSpMkLst>
            <pc:docMk/>
            <pc:sldMk cId="3290055972" sldId="286"/>
            <ac:cxnSpMk id="16" creationId="{9A620F95-F822-3864-C922-E5DD035B6FA2}"/>
          </ac:cxnSpMkLst>
        </pc:cxnChg>
        <pc:cxnChg chg="add del">
          <ac:chgData name="JHEYSON FABIAN VILLAVISAN BUITRAGO" userId="e5ced5c2-d787-455d-b115-4f08a699b8c8" providerId="ADAL" clId="{B1D490A1-6D5F-47DD-9B63-955D33E291D9}" dt="2024-05-28T20:22:40.888" v="922" actId="478"/>
          <ac:cxnSpMkLst>
            <pc:docMk/>
            <pc:sldMk cId="3290055972" sldId="286"/>
            <ac:cxnSpMk id="18" creationId="{DB2DCEC8-6E34-CD77-57CE-F80A4E48EEDA}"/>
          </ac:cxnSpMkLst>
        </pc:cxnChg>
        <pc:cxnChg chg="add del mod">
          <ac:chgData name="JHEYSON FABIAN VILLAVISAN BUITRAGO" userId="e5ced5c2-d787-455d-b115-4f08a699b8c8" providerId="ADAL" clId="{B1D490A1-6D5F-47DD-9B63-955D33E291D9}" dt="2024-05-28T20:22:41.617" v="923" actId="478"/>
          <ac:cxnSpMkLst>
            <pc:docMk/>
            <pc:sldMk cId="3290055972" sldId="286"/>
            <ac:cxnSpMk id="19" creationId="{8539E6C9-C30A-1D24-458B-9C08872A0F23}"/>
          </ac:cxnSpMkLst>
        </pc:cxnChg>
        <pc:cxnChg chg="add del mod">
          <ac:chgData name="JHEYSON FABIAN VILLAVISAN BUITRAGO" userId="e5ced5c2-d787-455d-b115-4f08a699b8c8" providerId="ADAL" clId="{B1D490A1-6D5F-47DD-9B63-955D33E291D9}" dt="2024-05-28T20:29:18.362" v="930" actId="478"/>
          <ac:cxnSpMkLst>
            <pc:docMk/>
            <pc:sldMk cId="3290055972" sldId="286"/>
            <ac:cxnSpMk id="24" creationId="{D090B54B-AEF3-3998-74CE-BDD14B14E2F6}"/>
          </ac:cxnSpMkLst>
        </pc:cxnChg>
        <pc:cxnChg chg="add del mod">
          <ac:chgData name="JHEYSON FABIAN VILLAVISAN BUITRAGO" userId="e5ced5c2-d787-455d-b115-4f08a699b8c8" providerId="ADAL" clId="{B1D490A1-6D5F-47DD-9B63-955D33E291D9}" dt="2024-05-28T20:29:58.871" v="933" actId="478"/>
          <ac:cxnSpMkLst>
            <pc:docMk/>
            <pc:sldMk cId="3290055972" sldId="286"/>
            <ac:cxnSpMk id="25" creationId="{CDAA691B-D182-FEBE-EFA3-5F6D2D6EA09D}"/>
          </ac:cxnSpMkLst>
        </pc:cxnChg>
        <pc:cxnChg chg="add mod">
          <ac:chgData name="JHEYSON FABIAN VILLAVISAN BUITRAGO" userId="e5ced5c2-d787-455d-b115-4f08a699b8c8" providerId="ADAL" clId="{B1D490A1-6D5F-47DD-9B63-955D33E291D9}" dt="2024-05-28T20:31:53.624" v="938" actId="14100"/>
          <ac:cxnSpMkLst>
            <pc:docMk/>
            <pc:sldMk cId="3290055972" sldId="286"/>
            <ac:cxnSpMk id="28" creationId="{0B9A675E-5A65-6340-DA3B-BB33091390CC}"/>
          </ac:cxnSpMkLst>
        </pc:cxnChg>
        <pc:cxnChg chg="add mod">
          <ac:chgData name="JHEYSON FABIAN VILLAVISAN BUITRAGO" userId="e5ced5c2-d787-455d-b115-4f08a699b8c8" providerId="ADAL" clId="{B1D490A1-6D5F-47DD-9B63-955D33E291D9}" dt="2024-05-28T20:32:49.486" v="947" actId="14100"/>
          <ac:cxnSpMkLst>
            <pc:docMk/>
            <pc:sldMk cId="3290055972" sldId="286"/>
            <ac:cxnSpMk id="32" creationId="{9CCC79A7-EAFA-6427-0A50-05BD1368815F}"/>
          </ac:cxnSpMkLst>
        </pc:cxnChg>
      </pc:sldChg>
    </pc:docChg>
  </pc:docChgLst>
  <pc:docChgLst>
    <pc:chgData name="FABIAN PALACIO ARANGO" userId="S::fpalacioa@itc.edu.co::0e2bfb71-32b6-4edd-85c7-a9cbf704e9d1" providerId="AD" clId="Web-{779FAAE1-0189-0E4A-C805-615809B28DB8}"/>
    <pc:docChg chg="sldOrd">
      <pc:chgData name="FABIAN PALACIO ARANGO" userId="S::fpalacioa@itc.edu.co::0e2bfb71-32b6-4edd-85c7-a9cbf704e9d1" providerId="AD" clId="Web-{779FAAE1-0189-0E4A-C805-615809B28DB8}" dt="2023-09-03T19:38:38.837" v="0"/>
      <pc:docMkLst>
        <pc:docMk/>
      </pc:docMkLst>
      <pc:sldChg chg="ord">
        <pc:chgData name="FABIAN PALACIO ARANGO" userId="S::fpalacioa@itc.edu.co::0e2bfb71-32b6-4edd-85c7-a9cbf704e9d1" providerId="AD" clId="Web-{779FAAE1-0189-0E4A-C805-615809B28DB8}" dt="2023-09-03T19:38:38.837" v="0"/>
        <pc:sldMkLst>
          <pc:docMk/>
          <pc:sldMk cId="4032729821" sldId="280"/>
        </pc:sldMkLst>
      </pc:sldChg>
    </pc:docChg>
  </pc:docChgLst>
  <pc:docChgLst>
    <pc:chgData name="JHEYSON FABIAN VILLAVISAN BUITRAGO" userId="e5ced5c2-d787-455d-b115-4f08a699b8c8" providerId="ADAL" clId="{5B1FDE35-D1E6-4256-8898-2C93837AC47A}"/>
    <pc:docChg chg="undo custSel addSld delSld modSld modSection">
      <pc:chgData name="JHEYSON FABIAN VILLAVISAN BUITRAGO" userId="e5ced5c2-d787-455d-b115-4f08a699b8c8" providerId="ADAL" clId="{5B1FDE35-D1E6-4256-8898-2C93837AC47A}" dt="2023-09-10T19:23:27.772" v="628" actId="5793"/>
      <pc:docMkLst>
        <pc:docMk/>
      </pc:docMkLst>
      <pc:sldChg chg="modSp mod">
        <pc:chgData name="JHEYSON FABIAN VILLAVISAN BUITRAGO" userId="e5ced5c2-d787-455d-b115-4f08a699b8c8" providerId="ADAL" clId="{5B1FDE35-D1E6-4256-8898-2C93837AC47A}" dt="2023-09-10T17:05:21.929" v="12" actId="20577"/>
        <pc:sldMkLst>
          <pc:docMk/>
          <pc:sldMk cId="3709177429" sldId="274"/>
        </pc:sldMkLst>
        <pc:spChg chg="mod">
          <ac:chgData name="JHEYSON FABIAN VILLAVISAN BUITRAGO" userId="e5ced5c2-d787-455d-b115-4f08a699b8c8" providerId="ADAL" clId="{5B1FDE35-D1E6-4256-8898-2C93837AC47A}" dt="2023-09-10T17:05:21.929" v="12" actId="20577"/>
          <ac:spMkLst>
            <pc:docMk/>
            <pc:sldMk cId="3709177429" sldId="274"/>
            <ac:spMk id="16" creationId="{61C30305-C78C-F687-635F-1E0E3726D49F}"/>
          </ac:spMkLst>
        </pc:spChg>
      </pc:sldChg>
      <pc:sldChg chg="modSp mod">
        <pc:chgData name="JHEYSON FABIAN VILLAVISAN BUITRAGO" userId="e5ced5c2-d787-455d-b115-4f08a699b8c8" providerId="ADAL" clId="{5B1FDE35-D1E6-4256-8898-2C93837AC47A}" dt="2023-09-10T17:11:23.170" v="256" actId="20577"/>
        <pc:sldMkLst>
          <pc:docMk/>
          <pc:sldMk cId="1337945214" sldId="276"/>
        </pc:sldMkLst>
        <pc:spChg chg="mod">
          <ac:chgData name="JHEYSON FABIAN VILLAVISAN BUITRAGO" userId="e5ced5c2-d787-455d-b115-4f08a699b8c8" providerId="ADAL" clId="{5B1FDE35-D1E6-4256-8898-2C93837AC47A}" dt="2023-09-10T17:11:23.170" v="256" actId="20577"/>
          <ac:spMkLst>
            <pc:docMk/>
            <pc:sldMk cId="1337945214" sldId="276"/>
            <ac:spMk id="2" creationId="{8B0794F0-6500-1A1C-3C13-CAFA1EE7248A}"/>
          </ac:spMkLst>
        </pc:spChg>
      </pc:sldChg>
      <pc:sldChg chg="addSp delSp modSp mod modNotes modNotesTx">
        <pc:chgData name="JHEYSON FABIAN VILLAVISAN BUITRAGO" userId="e5ced5c2-d787-455d-b115-4f08a699b8c8" providerId="ADAL" clId="{5B1FDE35-D1E6-4256-8898-2C93837AC47A}" dt="2023-09-10T19:22:19.204" v="611" actId="20577"/>
        <pc:sldMkLst>
          <pc:docMk/>
          <pc:sldMk cId="3289317891" sldId="277"/>
        </pc:sldMkLst>
        <pc:spChg chg="mod">
          <ac:chgData name="JHEYSON FABIAN VILLAVISAN BUITRAGO" userId="e5ced5c2-d787-455d-b115-4f08a699b8c8" providerId="ADAL" clId="{5B1FDE35-D1E6-4256-8898-2C93837AC47A}" dt="2023-09-10T18:24:19.403" v="593" actId="20577"/>
          <ac:spMkLst>
            <pc:docMk/>
            <pc:sldMk cId="3289317891" sldId="277"/>
            <ac:spMk id="2" creationId="{8B0794F0-6500-1A1C-3C13-CAFA1EE7248A}"/>
          </ac:spMkLst>
        </pc:spChg>
        <pc:spChg chg="add mod">
          <ac:chgData name="JHEYSON FABIAN VILLAVISAN BUITRAGO" userId="e5ced5c2-d787-455d-b115-4f08a699b8c8" providerId="ADAL" clId="{5B1FDE35-D1E6-4256-8898-2C93837AC47A}" dt="2023-09-10T19:22:19.204" v="611" actId="20577"/>
          <ac:spMkLst>
            <pc:docMk/>
            <pc:sldMk cId="3289317891" sldId="277"/>
            <ac:spMk id="7" creationId="{CA627DF2-87E8-478C-03B1-91C42DE1B811}"/>
          </ac:spMkLst>
        </pc:spChg>
        <pc:spChg chg="mod">
          <ac:chgData name="JHEYSON FABIAN VILLAVISAN BUITRAGO" userId="e5ced5c2-d787-455d-b115-4f08a699b8c8" providerId="ADAL" clId="{5B1FDE35-D1E6-4256-8898-2C93837AC47A}" dt="2023-09-10T18:22:06.302" v="549" actId="1076"/>
          <ac:spMkLst>
            <pc:docMk/>
            <pc:sldMk cId="3289317891" sldId="277"/>
            <ac:spMk id="16" creationId="{61C30305-C78C-F687-635F-1E0E3726D49F}"/>
          </ac:spMkLst>
        </pc:spChg>
        <pc:picChg chg="add del mod">
          <ac:chgData name="JHEYSON FABIAN VILLAVISAN BUITRAGO" userId="e5ced5c2-d787-455d-b115-4f08a699b8c8" providerId="ADAL" clId="{5B1FDE35-D1E6-4256-8898-2C93837AC47A}" dt="2023-09-10T17:23:19.302" v="291" actId="478"/>
          <ac:picMkLst>
            <pc:docMk/>
            <pc:sldMk cId="3289317891" sldId="277"/>
            <ac:picMk id="4" creationId="{D945AB0F-9D01-4726-2247-4C8A1FF55F39}"/>
          </ac:picMkLst>
        </pc:picChg>
      </pc:sldChg>
      <pc:sldChg chg="del">
        <pc:chgData name="JHEYSON FABIAN VILLAVISAN BUITRAGO" userId="e5ced5c2-d787-455d-b115-4f08a699b8c8" providerId="ADAL" clId="{5B1FDE35-D1E6-4256-8898-2C93837AC47A}" dt="2023-09-10T18:25:26.311" v="594" actId="47"/>
        <pc:sldMkLst>
          <pc:docMk/>
          <pc:sldMk cId="1782819992" sldId="278"/>
        </pc:sldMkLst>
      </pc:sldChg>
      <pc:sldChg chg="addSp delSp modSp add mod">
        <pc:chgData name="JHEYSON FABIAN VILLAVISAN BUITRAGO" userId="e5ced5c2-d787-455d-b115-4f08a699b8c8" providerId="ADAL" clId="{5B1FDE35-D1E6-4256-8898-2C93837AC47A}" dt="2023-09-10T19:23:27.772" v="628" actId="5793"/>
        <pc:sldMkLst>
          <pc:docMk/>
          <pc:sldMk cId="2818467161" sldId="278"/>
        </pc:sldMkLst>
        <pc:spChg chg="del">
          <ac:chgData name="JHEYSON FABIAN VILLAVISAN BUITRAGO" userId="e5ced5c2-d787-455d-b115-4f08a699b8c8" providerId="ADAL" clId="{5B1FDE35-D1E6-4256-8898-2C93837AC47A}" dt="2023-09-10T18:41:15.829" v="596" actId="478"/>
          <ac:spMkLst>
            <pc:docMk/>
            <pc:sldMk cId="2818467161" sldId="278"/>
            <ac:spMk id="2" creationId="{8B0794F0-6500-1A1C-3C13-CAFA1EE7248A}"/>
          </ac:spMkLst>
        </pc:spChg>
        <pc:spChg chg="add mod">
          <ac:chgData name="JHEYSON FABIAN VILLAVISAN BUITRAGO" userId="e5ced5c2-d787-455d-b115-4f08a699b8c8" providerId="ADAL" clId="{5B1FDE35-D1E6-4256-8898-2C93837AC47A}" dt="2023-09-10T19:23:14.779" v="616" actId="1076"/>
          <ac:spMkLst>
            <pc:docMk/>
            <pc:sldMk cId="2818467161" sldId="278"/>
            <ac:spMk id="3" creationId="{773FAF0B-C2E2-C9F2-7112-1EB60452E8ED}"/>
          </ac:spMkLst>
        </pc:spChg>
        <pc:spChg chg="add mod">
          <ac:chgData name="JHEYSON FABIAN VILLAVISAN BUITRAGO" userId="e5ced5c2-d787-455d-b115-4f08a699b8c8" providerId="ADAL" clId="{5B1FDE35-D1E6-4256-8898-2C93837AC47A}" dt="2023-09-10T19:23:27.772" v="628" actId="5793"/>
          <ac:spMkLst>
            <pc:docMk/>
            <pc:sldMk cId="2818467161" sldId="278"/>
            <ac:spMk id="4" creationId="{6B4B697C-994E-F1A4-5D65-495C99EA75D7}"/>
          </ac:spMkLst>
        </pc:spChg>
        <pc:spChg chg="del">
          <ac:chgData name="JHEYSON FABIAN VILLAVISAN BUITRAGO" userId="e5ced5c2-d787-455d-b115-4f08a699b8c8" providerId="ADAL" clId="{5B1FDE35-D1E6-4256-8898-2C93837AC47A}" dt="2023-09-10T18:41:17.768" v="597" actId="478"/>
          <ac:spMkLst>
            <pc:docMk/>
            <pc:sldMk cId="2818467161" sldId="278"/>
            <ac:spMk id="7" creationId="{CA627DF2-87E8-478C-03B1-91C42DE1B811}"/>
          </ac:spMkLst>
        </pc:spChg>
      </pc:sldChg>
      <pc:sldChg chg="del">
        <pc:chgData name="JHEYSON FABIAN VILLAVISAN BUITRAGO" userId="e5ced5c2-d787-455d-b115-4f08a699b8c8" providerId="ADAL" clId="{5B1FDE35-D1E6-4256-8898-2C93837AC47A}" dt="2023-09-10T18:25:26.311" v="594" actId="47"/>
        <pc:sldMkLst>
          <pc:docMk/>
          <pc:sldMk cId="2152738375" sldId="279"/>
        </pc:sldMkLst>
      </pc:sldChg>
      <pc:sldChg chg="new del">
        <pc:chgData name="JHEYSON FABIAN VILLAVISAN BUITRAGO" userId="e5ced5c2-d787-455d-b115-4f08a699b8c8" providerId="ADAL" clId="{5B1FDE35-D1E6-4256-8898-2C93837AC47A}" dt="2023-09-10T19:18:02.045" v="607" actId="680"/>
        <pc:sldMkLst>
          <pc:docMk/>
          <pc:sldMk cId="2231495777" sldId="279"/>
        </pc:sldMkLst>
      </pc:sldChg>
      <pc:sldChg chg="del">
        <pc:chgData name="JHEYSON FABIAN VILLAVISAN BUITRAGO" userId="e5ced5c2-d787-455d-b115-4f08a699b8c8" providerId="ADAL" clId="{5B1FDE35-D1E6-4256-8898-2C93837AC47A}" dt="2023-09-10T18:25:26.311" v="594" actId="47"/>
        <pc:sldMkLst>
          <pc:docMk/>
          <pc:sldMk cId="4032729821" sldId="280"/>
        </pc:sldMkLst>
      </pc:sldChg>
      <pc:sldChg chg="del">
        <pc:chgData name="JHEYSON FABIAN VILLAVISAN BUITRAGO" userId="e5ced5c2-d787-455d-b115-4f08a699b8c8" providerId="ADAL" clId="{5B1FDE35-D1E6-4256-8898-2C93837AC47A}" dt="2023-09-10T18:25:26.311" v="594" actId="47"/>
        <pc:sldMkLst>
          <pc:docMk/>
          <pc:sldMk cId="3562392407" sldId="281"/>
        </pc:sldMkLst>
      </pc:sldChg>
      <pc:sldChg chg="del modNotes">
        <pc:chgData name="JHEYSON FABIAN VILLAVISAN BUITRAGO" userId="e5ced5c2-d787-455d-b115-4f08a699b8c8" providerId="ADAL" clId="{5B1FDE35-D1E6-4256-8898-2C93837AC47A}" dt="2023-09-10T18:25:26.311" v="594" actId="47"/>
        <pc:sldMkLst>
          <pc:docMk/>
          <pc:sldMk cId="2682498100" sldId="282"/>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pChg chg="del mod">
          <ac:chgData name="Jheyson Fabian Villavisan Buitrago" userId="b9abc243-2adc-4788-8ef1-b07bec73deff" providerId="ADAL" clId="{33DDCE01-D5A0-4892-8419-FF73BDBED2B5}" dt="2023-02-12T20:13:24.056" v="26" actId="478"/>
          <ac:spMkLst>
            <pc:docMk/>
            <pc:sldMk cId="0" sldId="256"/>
            <ac:spMk id="3" creationId="{764F810C-0CF9-490A-B763-785A91F347BA}"/>
          </ac:spMkLst>
        </pc:spChg>
        <pc:spChg chg="mod">
          <ac:chgData name="Jheyson Fabian Villavisan Buitrago" userId="b9abc243-2adc-4788-8ef1-b07bec73deff" providerId="ADAL" clId="{33DDCE01-D5A0-4892-8419-FF73BDBED2B5}" dt="2023-02-12T20:14:33.886" v="37" actId="1076"/>
          <ac:spMkLst>
            <pc:docMk/>
            <pc:sldMk cId="0" sldId="256"/>
            <ac:spMk id="7" creationId="{A236FBE4-061E-78EC-AF9D-34882DE16D7D}"/>
          </ac:spMkLst>
        </pc:spChg>
        <pc:spChg chg="add del mod">
          <ac:chgData name="Jheyson Fabian Villavisan Buitrago" userId="b9abc243-2adc-4788-8ef1-b07bec73deff" providerId="ADAL" clId="{33DDCE01-D5A0-4892-8419-FF73BDBED2B5}" dt="2023-02-12T20:12:58.721" v="8"/>
          <ac:spMkLst>
            <pc:docMk/>
            <pc:sldMk cId="0" sldId="256"/>
            <ac:spMk id="8" creationId="{36DF7B6C-9728-0473-58B1-8CC3F8648FE1}"/>
          </ac:spMkLst>
        </pc:spChg>
        <pc:spChg chg="add del mod">
          <ac:chgData name="Jheyson Fabian Villavisan Buitrago" userId="b9abc243-2adc-4788-8ef1-b07bec73deff" providerId="ADAL" clId="{33DDCE01-D5A0-4892-8419-FF73BDBED2B5}" dt="2023-02-12T20:13:07.101" v="12"/>
          <ac:spMkLst>
            <pc:docMk/>
            <pc:sldMk cId="0" sldId="256"/>
            <ac:spMk id="9" creationId="{035E5554-21D0-D50F-8D11-D7A0FE971C1E}"/>
          </ac:spMkLst>
        </pc:spChg>
        <pc:spChg chg="add mod">
          <ac:chgData name="Jheyson Fabian Villavisan Buitrago" userId="b9abc243-2adc-4788-8ef1-b07bec73deff" providerId="ADAL" clId="{33DDCE01-D5A0-4892-8419-FF73BDBED2B5}" dt="2023-02-12T20:13:43.748" v="30" actId="1076"/>
          <ac:spMkLst>
            <pc:docMk/>
            <pc:sldMk cId="0" sldId="256"/>
            <ac:spMk id="10" creationId="{0D52910C-C7FF-51AD-9B9D-1A390D5FFE1B}"/>
          </ac:spMkLst>
        </pc:spChg>
        <pc:spChg chg="add del mod">
          <ac:chgData name="Jheyson Fabian Villavisan Buitrago" userId="b9abc243-2adc-4788-8ef1-b07bec73deff" providerId="ADAL" clId="{33DDCE01-D5A0-4892-8419-FF73BDBED2B5}" dt="2023-02-12T20:13:34.325" v="28" actId="478"/>
          <ac:spMkLst>
            <pc:docMk/>
            <pc:sldMk cId="0" sldId="256"/>
            <ac:spMk id="12" creationId="{22668E27-BBB2-BE40-34B0-15233BB46B8E}"/>
          </ac:spMkLst>
        </pc:spChg>
        <pc:spChg chg="mod">
          <ac:chgData name="Jheyson Fabian Villavisan Buitrago" userId="b9abc243-2adc-4788-8ef1-b07bec73deff" providerId="ADAL" clId="{33DDCE01-D5A0-4892-8419-FF73BDBED2B5}" dt="2023-02-12T23:49:29.616" v="833" actId="20577"/>
          <ac:spMkLst>
            <pc:docMk/>
            <pc:sldMk cId="0" sldId="256"/>
            <ac:spMk id="5124" creationId="{75207037-66AB-408E-B44C-6489E27F4A1E}"/>
          </ac:spMkLst>
        </pc:spChg>
        <pc:picChg chg="mod">
          <ac:chgData name="Jheyson Fabian Villavisan Buitrago" userId="b9abc243-2adc-4788-8ef1-b07bec73deff" providerId="ADAL" clId="{33DDCE01-D5A0-4892-8419-FF73BDBED2B5}" dt="2023-02-12T20:14:33.886" v="37" actId="1076"/>
          <ac:picMkLst>
            <pc:docMk/>
            <pc:sldMk cId="0" sldId="256"/>
            <ac:picMk id="4" creationId="{5D8446A7-4203-D240-B0BD-B0BE244CFB1B}"/>
          </ac:picMkLst>
        </pc:picChg>
        <pc:picChg chg="del mod">
          <ac:chgData name="Jheyson Fabian Villavisan Buitrago" userId="b9abc243-2adc-4788-8ef1-b07bec73deff" providerId="ADAL" clId="{33DDCE01-D5A0-4892-8419-FF73BDBED2B5}" dt="2023-02-12T20:14:11.386" v="32" actId="478"/>
          <ac:picMkLst>
            <pc:docMk/>
            <pc:sldMk cId="0" sldId="256"/>
            <ac:picMk id="1026" creationId="{F325BC47-DB09-590B-263D-ECC0F5602618}"/>
          </ac:picMkLst>
        </pc:picChg>
        <pc:picChg chg="add mod">
          <ac:chgData name="Jheyson Fabian Villavisan Buitrago" userId="b9abc243-2adc-4788-8ef1-b07bec73deff" providerId="ADAL" clId="{33DDCE01-D5A0-4892-8419-FF73BDBED2B5}" dt="2023-02-12T20:14:17.008" v="34" actId="1076"/>
          <ac:picMkLst>
            <pc:docMk/>
            <pc:sldMk cId="0" sldId="256"/>
            <ac:picMk id="1028" creationId="{86BA1783-B2FE-6B6A-8793-A57527FC5C00}"/>
          </ac:picMkLst>
        </pc:picChg>
      </pc:sldChg>
      <pc:sldChg chg="addSp delSp modSp mod">
        <pc:chgData name="Jheyson Fabian Villavisan Buitrago" userId="b9abc243-2adc-4788-8ef1-b07bec73deff" providerId="ADAL" clId="{33DDCE01-D5A0-4892-8419-FF73BDBED2B5}" dt="2023-02-12T21:28:06.624" v="776" actId="1076"/>
        <pc:sldMkLst>
          <pc:docMk/>
          <pc:sldMk cId="0" sldId="261"/>
        </pc:sldMkLst>
        <pc:spChg chg="del mod">
          <ac:chgData name="Jheyson Fabian Villavisan Buitrago" userId="b9abc243-2adc-4788-8ef1-b07bec73deff" providerId="ADAL" clId="{33DDCE01-D5A0-4892-8419-FF73BDBED2B5}" dt="2023-02-12T20:21:03.828" v="168" actId="478"/>
          <ac:spMkLst>
            <pc:docMk/>
            <pc:sldMk cId="0" sldId="261"/>
            <ac:spMk id="2" creationId="{0CC3E847-7CB2-A255-D95D-DD7DF09EE9E2}"/>
          </ac:spMkLst>
        </pc:spChg>
        <pc:spChg chg="add mod">
          <ac:chgData name="Jheyson Fabian Villavisan Buitrago" userId="b9abc243-2adc-4788-8ef1-b07bec73deff" providerId="ADAL" clId="{33DDCE01-D5A0-4892-8419-FF73BDBED2B5}" dt="2023-02-12T20:16:15.477" v="76"/>
          <ac:spMkLst>
            <pc:docMk/>
            <pc:sldMk cId="0" sldId="261"/>
            <ac:spMk id="3" creationId="{6BD985B6-878F-6FE8-E247-75230379CB4E}"/>
          </ac:spMkLst>
        </pc:spChg>
        <pc:spChg chg="mod">
          <ac:chgData name="Jheyson Fabian Villavisan Buitrago" userId="b9abc243-2adc-4788-8ef1-b07bec73deff" providerId="ADAL" clId="{33DDCE01-D5A0-4892-8419-FF73BDBED2B5}" dt="2023-02-12T21:25:54.719" v="725" actId="20577"/>
          <ac:spMkLst>
            <pc:docMk/>
            <pc:sldMk cId="0" sldId="261"/>
            <ac:spMk id="6" creationId="{97AA8CFD-3BCF-4D31-88D2-A24ABB62907A}"/>
          </ac:spMkLst>
        </pc:spChg>
        <pc:spChg chg="del">
          <ac:chgData name="Jheyson Fabian Villavisan Buitrago" userId="b9abc243-2adc-4788-8ef1-b07bec73deff" providerId="ADAL" clId="{33DDCE01-D5A0-4892-8419-FF73BDBED2B5}" dt="2023-02-12T20:16:15.115" v="75" actId="478"/>
          <ac:spMkLst>
            <pc:docMk/>
            <pc:sldMk cId="0" sldId="261"/>
            <ac:spMk id="9" creationId="{98104B24-5D42-9B3F-7575-315F5D724FD8}"/>
          </ac:spMkLst>
        </pc:spChg>
        <pc:graphicFrameChg chg="mod">
          <ac:chgData name="Jheyson Fabian Villavisan Buitrago" userId="b9abc243-2adc-4788-8ef1-b07bec73deff" providerId="ADAL" clId="{33DDCE01-D5A0-4892-8419-FF73BDBED2B5}" dt="2023-02-12T20:44:11.787" v="584" actId="20577"/>
          <ac:graphicFrameMkLst>
            <pc:docMk/>
            <pc:sldMk cId="0" sldId="261"/>
            <ac:graphicFrameMk id="7" creationId="{3B28400A-9287-40BA-9001-2E821D706B4D}"/>
          </ac:graphicFrameMkLst>
        </pc:graphicFrameChg>
        <pc:picChg chg="add mod">
          <ac:chgData name="Jheyson Fabian Villavisan Buitrago" userId="b9abc243-2adc-4788-8ef1-b07bec73deff" providerId="ADAL" clId="{33DDCE01-D5A0-4892-8419-FF73BDBED2B5}" dt="2023-02-12T20:16:15.477" v="76"/>
          <ac:picMkLst>
            <pc:docMk/>
            <pc:sldMk cId="0" sldId="261"/>
            <ac:picMk id="4" creationId="{29C2E2C0-06BA-0F23-8A2A-7330ADD0CB0C}"/>
          </ac:picMkLst>
        </pc:picChg>
        <pc:picChg chg="add mod">
          <ac:chgData name="Jheyson Fabian Villavisan Buitrago" userId="b9abc243-2adc-4788-8ef1-b07bec73deff" providerId="ADAL" clId="{33DDCE01-D5A0-4892-8419-FF73BDBED2B5}" dt="2023-02-12T20:21:58.408" v="178" actId="1076"/>
          <ac:picMkLst>
            <pc:docMk/>
            <pc:sldMk cId="0" sldId="261"/>
            <ac:picMk id="5" creationId="{58784173-3090-A823-F4B0-305CBB22A994}"/>
          </ac:picMkLst>
        </pc:picChg>
        <pc:picChg chg="add mod">
          <ac:chgData name="Jheyson Fabian Villavisan Buitrago" userId="b9abc243-2adc-4788-8ef1-b07bec73deff" providerId="ADAL" clId="{33DDCE01-D5A0-4892-8419-FF73BDBED2B5}" dt="2023-02-12T20:21:56.055" v="177" actId="1076"/>
          <ac:picMkLst>
            <pc:docMk/>
            <pc:sldMk cId="0" sldId="261"/>
            <ac:picMk id="8" creationId="{22E88210-B2F5-F922-21E3-6027CAEE32A3}"/>
          </ac:picMkLst>
        </pc:picChg>
        <pc:picChg chg="add mod">
          <ac:chgData name="Jheyson Fabian Villavisan Buitrago" userId="b9abc243-2adc-4788-8ef1-b07bec73deff" providerId="ADAL" clId="{33DDCE01-D5A0-4892-8419-FF73BDBED2B5}" dt="2023-02-12T21:28:06.624" v="776" actId="1076"/>
          <ac:picMkLst>
            <pc:docMk/>
            <pc:sldMk cId="0" sldId="261"/>
            <ac:picMk id="10" creationId="{3829B5FC-C28B-BE0C-B0E1-ACFABE30D968}"/>
          </ac:picMkLst>
        </pc:picChg>
      </pc:sldChg>
      <pc:sldChg chg="addSp delSp modSp del">
        <pc:chgData name="Jheyson Fabian Villavisan Buitrago" userId="b9abc243-2adc-4788-8ef1-b07bec73deff" providerId="ADAL" clId="{33DDCE01-D5A0-4892-8419-FF73BDBED2B5}" dt="2023-02-12T21:25:48.745" v="723" actId="47"/>
        <pc:sldMkLst>
          <pc:docMk/>
          <pc:sldMk cId="0" sldId="263"/>
        </pc:sldMkLst>
        <pc:spChg chg="mod">
          <ac:chgData name="Jheyson Fabian Villavisan Buitrago" userId="b9abc243-2adc-4788-8ef1-b07bec73deff" providerId="ADAL" clId="{33DDCE01-D5A0-4892-8419-FF73BDBED2B5}" dt="2023-02-12T20:13:09.028" v="14"/>
          <ac:spMkLst>
            <pc:docMk/>
            <pc:sldMk cId="0" sldId="263"/>
            <ac:spMk id="2" creationId="{CBC3B0A6-C979-D20E-5AB7-69D10BBA91E5}"/>
          </ac:spMkLst>
        </pc:spChg>
        <pc:spChg chg="add mod">
          <ac:chgData name="Jheyson Fabian Villavisan Buitrago" userId="b9abc243-2adc-4788-8ef1-b07bec73deff" providerId="ADAL" clId="{33DDCE01-D5A0-4892-8419-FF73BDBED2B5}" dt="2023-02-12T20:16:19.315" v="78"/>
          <ac:spMkLst>
            <pc:docMk/>
            <pc:sldMk cId="0" sldId="263"/>
            <ac:spMk id="3" creationId="{129ECF0E-967F-6027-47A1-32331198D5AC}"/>
          </ac:spMkLst>
        </pc:spChg>
        <pc:spChg chg="del">
          <ac:chgData name="Jheyson Fabian Villavisan Buitrago" userId="b9abc243-2adc-4788-8ef1-b07bec73deff" providerId="ADAL" clId="{33DDCE01-D5A0-4892-8419-FF73BDBED2B5}" dt="2023-02-12T20:16:18.978" v="77" actId="478"/>
          <ac:spMkLst>
            <pc:docMk/>
            <pc:sldMk cId="0" sldId="263"/>
            <ac:spMk id="11" creationId="{F4D3AA4A-215D-6B55-EA81-E6C0FBB00444}"/>
          </ac:spMkLst>
        </pc:spChg>
        <pc:picChg chg="add mod">
          <ac:chgData name="Jheyson Fabian Villavisan Buitrago" userId="b9abc243-2adc-4788-8ef1-b07bec73deff" providerId="ADAL" clId="{33DDCE01-D5A0-4892-8419-FF73BDBED2B5}" dt="2023-02-12T20:16:19.315" v="78"/>
          <ac:picMkLst>
            <pc:docMk/>
            <pc:sldMk cId="0" sldId="263"/>
            <ac:picMk id="5" creationId="{577C0D1F-F600-3A13-D4B8-ADEC3B7A9CD6}"/>
          </ac:picMkLst>
        </pc:picChg>
      </pc:sldChg>
      <pc:sldChg chg="addSp delSp modSp mod">
        <pc:chgData name="Jheyson Fabian Villavisan Buitrago" userId="b9abc243-2adc-4788-8ef1-b07bec73deff" providerId="ADAL" clId="{33DDCE01-D5A0-4892-8419-FF73BDBED2B5}" dt="2023-02-12T21:27:42.140" v="775" actId="20577"/>
        <pc:sldMkLst>
          <pc:docMk/>
          <pc:sldMk cId="0" sldId="264"/>
        </pc:sldMkLst>
        <pc:spChg chg="add mod">
          <ac:chgData name="Jheyson Fabian Villavisan Buitrago" userId="b9abc243-2adc-4788-8ef1-b07bec73deff" providerId="ADAL" clId="{33DDCE01-D5A0-4892-8419-FF73BDBED2B5}" dt="2023-02-12T20:16:23.114" v="80"/>
          <ac:spMkLst>
            <pc:docMk/>
            <pc:sldMk cId="0" sldId="264"/>
            <ac:spMk id="3" creationId="{F63358BA-EA3A-D303-C3E1-81F6FC6BB434}"/>
          </ac:spMkLst>
        </pc:spChg>
        <pc:spChg chg="del mod">
          <ac:chgData name="Jheyson Fabian Villavisan Buitrago" userId="b9abc243-2adc-4788-8ef1-b07bec73deff" providerId="ADAL" clId="{33DDCE01-D5A0-4892-8419-FF73BDBED2B5}" dt="2023-02-12T20:26:53.025" v="265" actId="478"/>
          <ac:spMkLst>
            <pc:docMk/>
            <pc:sldMk cId="0" sldId="264"/>
            <ac:spMk id="4" creationId="{F106910D-C2B8-F8CC-2181-E9F6951411B4}"/>
          </ac:spMkLst>
        </pc:spChg>
        <pc:spChg chg="mod">
          <ac:chgData name="Jheyson Fabian Villavisan Buitrago" userId="b9abc243-2adc-4788-8ef1-b07bec73deff" providerId="ADAL" clId="{33DDCE01-D5A0-4892-8419-FF73BDBED2B5}" dt="2023-02-12T20:36:01.125" v="344" actId="20577"/>
          <ac:spMkLst>
            <pc:docMk/>
            <pc:sldMk cId="0" sldId="264"/>
            <ac:spMk id="5" creationId="{60701A2C-E982-40EA-9283-15E5825703A1}"/>
          </ac:spMkLst>
        </pc:spChg>
        <pc:spChg chg="mod">
          <ac:chgData name="Jheyson Fabian Villavisan Buitrago" userId="b9abc243-2adc-4788-8ef1-b07bec73deff" providerId="ADAL" clId="{33DDCE01-D5A0-4892-8419-FF73BDBED2B5}" dt="2023-02-12T21:26:39.776" v="763" actId="20577"/>
          <ac:spMkLst>
            <pc:docMk/>
            <pc:sldMk cId="0" sldId="264"/>
            <ac:spMk id="9" creationId="{23A3D996-0567-4685-A0EB-B4B9355B6810}"/>
          </ac:spMkLst>
        </pc:spChg>
        <pc:spChg chg="del">
          <ac:chgData name="Jheyson Fabian Villavisan Buitrago" userId="b9abc243-2adc-4788-8ef1-b07bec73deff" providerId="ADAL" clId="{33DDCE01-D5A0-4892-8419-FF73BDBED2B5}" dt="2023-02-12T20:16:22.910" v="79" actId="478"/>
          <ac:spMkLst>
            <pc:docMk/>
            <pc:sldMk cId="0" sldId="264"/>
            <ac:spMk id="10" creationId="{39BA5921-9FE4-FDF6-44E8-862F5954E8E0}"/>
          </ac:spMkLst>
        </pc:spChg>
        <pc:spChg chg="mod">
          <ac:chgData name="Jheyson Fabian Villavisan Buitrago" userId="b9abc243-2adc-4788-8ef1-b07bec73deff" providerId="ADAL" clId="{33DDCE01-D5A0-4892-8419-FF73BDBED2B5}" dt="2023-02-12T21:25:59.425" v="727" actId="20577"/>
          <ac:spMkLst>
            <pc:docMk/>
            <pc:sldMk cId="0" sldId="264"/>
            <ac:spMk id="13314" creationId="{3D0D465E-F9D6-429E-92A7-0FF16ECD8A8E}"/>
          </ac:spMkLst>
        </pc:spChg>
        <pc:graphicFrameChg chg="mod">
          <ac:chgData name="Jheyson Fabian Villavisan Buitrago" userId="b9abc243-2adc-4788-8ef1-b07bec73deff" providerId="ADAL" clId="{33DDCE01-D5A0-4892-8419-FF73BDBED2B5}" dt="2023-02-12T21:27:42.140" v="775" actId="20577"/>
          <ac:graphicFrameMkLst>
            <pc:docMk/>
            <pc:sldMk cId="0" sldId="264"/>
            <ac:graphicFrameMk id="2" creationId="{4F251356-6039-463D-98A3-27BC7A6EC2E7}"/>
          </ac:graphicFrameMkLst>
        </pc:graphicFrameChg>
        <pc:picChg chg="add mod">
          <ac:chgData name="Jheyson Fabian Villavisan Buitrago" userId="b9abc243-2adc-4788-8ef1-b07bec73deff" providerId="ADAL" clId="{33DDCE01-D5A0-4892-8419-FF73BDBED2B5}" dt="2023-02-12T20:16:23.114" v="80"/>
          <ac:picMkLst>
            <pc:docMk/>
            <pc:sldMk cId="0" sldId="264"/>
            <ac:picMk id="6" creationId="{CDC9C00C-F6CF-3FF9-99A9-0C7E86DD0522}"/>
          </ac:picMkLst>
        </pc:picChg>
      </pc:sldChg>
      <pc:sldChg chg="addSp delSp modSp mod">
        <pc:chgData name="Jheyson Fabian Villavisan Buitrago" userId="b9abc243-2adc-4788-8ef1-b07bec73deff" providerId="ADAL" clId="{33DDCE01-D5A0-4892-8419-FF73BDBED2B5}" dt="2023-02-12T21:29:26.929" v="780" actId="20577"/>
        <pc:sldMkLst>
          <pc:docMk/>
          <pc:sldMk cId="0" sldId="265"/>
        </pc:sldMkLst>
        <pc:spChg chg="del mod">
          <ac:chgData name="Jheyson Fabian Villavisan Buitrago" userId="b9abc243-2adc-4788-8ef1-b07bec73deff" providerId="ADAL" clId="{33DDCE01-D5A0-4892-8419-FF73BDBED2B5}" dt="2023-02-12T20:25:41.929" v="248" actId="478"/>
          <ac:spMkLst>
            <pc:docMk/>
            <pc:sldMk cId="0" sldId="265"/>
            <ac:spMk id="2" creationId="{696DC483-DA6A-D2FB-0F16-D2967F153773}"/>
          </ac:spMkLst>
        </pc:spChg>
        <pc:spChg chg="add mod">
          <ac:chgData name="Jheyson Fabian Villavisan Buitrago" userId="b9abc243-2adc-4788-8ef1-b07bec73deff" providerId="ADAL" clId="{33DDCE01-D5A0-4892-8419-FF73BDBED2B5}" dt="2023-02-12T20:16:27.407" v="82"/>
          <ac:spMkLst>
            <pc:docMk/>
            <pc:sldMk cId="0" sldId="265"/>
            <ac:spMk id="3" creationId="{1BA1B286-A421-1BC4-F6AB-D7918D4F8881}"/>
          </ac:spMkLst>
        </pc:spChg>
        <pc:spChg chg="del">
          <ac:chgData name="Jheyson Fabian Villavisan Buitrago" userId="b9abc243-2adc-4788-8ef1-b07bec73deff" providerId="ADAL" clId="{33DDCE01-D5A0-4892-8419-FF73BDBED2B5}" dt="2023-02-12T20:26:22.765" v="262" actId="478"/>
          <ac:spMkLst>
            <pc:docMk/>
            <pc:sldMk cId="0" sldId="265"/>
            <ac:spMk id="6" creationId="{E8BD1AFA-EB46-46AF-9A21-C6772AC723DA}"/>
          </ac:spMkLst>
        </pc:spChg>
        <pc:spChg chg="del">
          <ac:chgData name="Jheyson Fabian Villavisan Buitrago" userId="b9abc243-2adc-4788-8ef1-b07bec73deff" providerId="ADAL" clId="{33DDCE01-D5A0-4892-8419-FF73BDBED2B5}" dt="2023-02-12T20:16:27.160" v="81" actId="478"/>
          <ac:spMkLst>
            <pc:docMk/>
            <pc:sldMk cId="0" sldId="265"/>
            <ac:spMk id="10" creationId="{096BE91B-CC3A-7A46-5F3B-B7B3AB7E0013}"/>
          </ac:spMkLst>
        </pc:spChg>
        <pc:spChg chg="mod">
          <ac:chgData name="Jheyson Fabian Villavisan Buitrago" userId="b9abc243-2adc-4788-8ef1-b07bec73deff" providerId="ADAL" clId="{33DDCE01-D5A0-4892-8419-FF73BDBED2B5}" dt="2023-02-12T21:29:26.929" v="780" actId="20577"/>
          <ac:spMkLst>
            <pc:docMk/>
            <pc:sldMk cId="0" sldId="265"/>
            <ac:spMk id="15362" creationId="{9BC34425-A357-487C-8A17-FF92756F9F1C}"/>
          </ac:spMkLst>
        </pc:spChg>
        <pc:spChg chg="mod">
          <ac:chgData name="Jheyson Fabian Villavisan Buitrago" userId="b9abc243-2adc-4788-8ef1-b07bec73deff" providerId="ADAL" clId="{33DDCE01-D5A0-4892-8419-FF73BDBED2B5}" dt="2023-02-12T20:26:18.431" v="261" actId="20577"/>
          <ac:spMkLst>
            <pc:docMk/>
            <pc:sldMk cId="0" sldId="265"/>
            <ac:spMk id="15365" creationId="{C4B69D28-4FBD-40E4-8F16-AD35B0740DDD}"/>
          </ac:spMkLst>
        </pc:spChg>
        <pc:picChg chg="add mod">
          <ac:chgData name="Jheyson Fabian Villavisan Buitrago" userId="b9abc243-2adc-4788-8ef1-b07bec73deff" providerId="ADAL" clId="{33DDCE01-D5A0-4892-8419-FF73BDBED2B5}" dt="2023-02-12T20:16:27.407" v="82"/>
          <ac:picMkLst>
            <pc:docMk/>
            <pc:sldMk cId="0" sldId="265"/>
            <ac:picMk id="4" creationId="{0492F8D3-8695-1514-13E9-60C88618EEC7}"/>
          </ac:picMkLst>
        </pc:picChg>
      </pc:sldChg>
      <pc:sldChg chg="addSp delSp modSp mod">
        <pc:chgData name="Jheyson Fabian Villavisan Buitrago" userId="b9abc243-2adc-4788-8ef1-b07bec73deff" providerId="ADAL" clId="{33DDCE01-D5A0-4892-8419-FF73BDBED2B5}" dt="2023-02-12T20:26:28.068" v="263" actId="478"/>
        <pc:sldMkLst>
          <pc:docMk/>
          <pc:sldMk cId="0" sldId="266"/>
        </pc:sldMkLst>
        <pc:spChg chg="del mod">
          <ac:chgData name="Jheyson Fabian Villavisan Buitrago" userId="b9abc243-2adc-4788-8ef1-b07bec73deff" providerId="ADAL" clId="{33DDCE01-D5A0-4892-8419-FF73BDBED2B5}" dt="2023-02-12T20:26:28.068" v="263" actId="478"/>
          <ac:spMkLst>
            <pc:docMk/>
            <pc:sldMk cId="0" sldId="266"/>
            <ac:spMk id="2" creationId="{695DD736-EB72-1BCA-2DB4-8B4EE63A3CBE}"/>
          </ac:spMkLst>
        </pc:spChg>
        <pc:spChg chg="add mod">
          <ac:chgData name="Jheyson Fabian Villavisan Buitrago" userId="b9abc243-2adc-4788-8ef1-b07bec73deff" providerId="ADAL" clId="{33DDCE01-D5A0-4892-8419-FF73BDBED2B5}" dt="2023-02-12T20:16:31.486" v="84"/>
          <ac:spMkLst>
            <pc:docMk/>
            <pc:sldMk cId="0" sldId="266"/>
            <ac:spMk id="3" creationId="{5C367B68-87A8-7909-5696-CA4B9A4374A2}"/>
          </ac:spMkLst>
        </pc:spChg>
        <pc:spChg chg="mod">
          <ac:chgData name="Jheyson Fabian Villavisan Buitrago" userId="b9abc243-2adc-4788-8ef1-b07bec73deff" providerId="ADAL" clId="{33DDCE01-D5A0-4892-8419-FF73BDBED2B5}" dt="2023-02-12T20:16:35.903" v="86" actId="20577"/>
          <ac:spMkLst>
            <pc:docMk/>
            <pc:sldMk cId="0" sldId="266"/>
            <ac:spMk id="9" creationId="{1DF9086F-7804-4245-BF66-46E11D73F05F}"/>
          </ac:spMkLst>
        </pc:spChg>
        <pc:spChg chg="del">
          <ac:chgData name="Jheyson Fabian Villavisan Buitrago" userId="b9abc243-2adc-4788-8ef1-b07bec73deff" providerId="ADAL" clId="{33DDCE01-D5A0-4892-8419-FF73BDBED2B5}" dt="2023-02-12T20:16:31.188" v="83" actId="478"/>
          <ac:spMkLst>
            <pc:docMk/>
            <pc:sldMk cId="0" sldId="266"/>
            <ac:spMk id="10" creationId="{6734CD7B-CE23-C8BA-50CE-7884EA342D53}"/>
          </ac:spMkLst>
        </pc:spChg>
        <pc:picChg chg="add mod">
          <ac:chgData name="Jheyson Fabian Villavisan Buitrago" userId="b9abc243-2adc-4788-8ef1-b07bec73deff" providerId="ADAL" clId="{33DDCE01-D5A0-4892-8419-FF73BDBED2B5}" dt="2023-02-12T20:16:31.486" v="84"/>
          <ac:picMkLst>
            <pc:docMk/>
            <pc:sldMk cId="0" sldId="266"/>
            <ac:picMk id="4" creationId="{D013CF89-E480-654D-19D7-5B9296DC04F9}"/>
          </ac:picMkLst>
        </pc:picChg>
      </pc:sldChg>
      <pc:sldChg chg="addSp delSp modSp mod">
        <pc:chgData name="Jheyson Fabian Villavisan Buitrago" userId="b9abc243-2adc-4788-8ef1-b07bec73deff" providerId="ADAL" clId="{33DDCE01-D5A0-4892-8419-FF73BDBED2B5}" dt="2023-02-12T22:48:24.178" v="783"/>
        <pc:sldMkLst>
          <pc:docMk/>
          <pc:sldMk cId="0" sldId="268"/>
        </pc:sldMkLst>
        <pc:spChg chg="del mod">
          <ac:chgData name="Jheyson Fabian Villavisan Buitrago" userId="b9abc243-2adc-4788-8ef1-b07bec73deff" providerId="ADAL" clId="{33DDCE01-D5A0-4892-8419-FF73BDBED2B5}" dt="2023-02-12T20:17:21.467" v="97" actId="478"/>
          <ac:spMkLst>
            <pc:docMk/>
            <pc:sldMk cId="0" sldId="268"/>
            <ac:spMk id="2" creationId="{61402569-DC19-33C3-784F-93A08751A4D5}"/>
          </ac:spMkLst>
        </pc:spChg>
        <pc:spChg chg="add mod">
          <ac:chgData name="Jheyson Fabian Villavisan Buitrago" userId="b9abc243-2adc-4788-8ef1-b07bec73deff" providerId="ADAL" clId="{33DDCE01-D5A0-4892-8419-FF73BDBED2B5}" dt="2023-02-12T22:48:24.178" v="783"/>
          <ac:spMkLst>
            <pc:docMk/>
            <pc:sldMk cId="0" sldId="268"/>
            <ac:spMk id="3" creationId="{74CAC5D3-4493-9EB9-62C0-F4E0FA2FE9A6}"/>
          </ac:spMkLst>
        </pc:spChg>
        <pc:spChg chg="del">
          <ac:chgData name="Jheyson Fabian Villavisan Buitrago" userId="b9abc243-2adc-4788-8ef1-b07bec73deff" providerId="ADAL" clId="{33DDCE01-D5A0-4892-8419-FF73BDBED2B5}" dt="2023-02-12T22:48:16.757" v="781" actId="478"/>
          <ac:spMkLst>
            <pc:docMk/>
            <pc:sldMk cId="0" sldId="268"/>
            <ac:spMk id="7" creationId="{E80A6076-771F-43A7-7F16-5137C4205B4A}"/>
          </ac:spMkLst>
        </pc:spChg>
        <pc:picChg chg="add mod">
          <ac:chgData name="Jheyson Fabian Villavisan Buitrago" userId="b9abc243-2adc-4788-8ef1-b07bec73deff" providerId="ADAL" clId="{33DDCE01-D5A0-4892-8419-FF73BDBED2B5}" dt="2023-02-12T22:48:24.178" v="783"/>
          <ac:picMkLst>
            <pc:docMk/>
            <pc:sldMk cId="0" sldId="268"/>
            <ac:picMk id="4" creationId="{B96A6DCC-1ECE-413D-8BEA-DB41E6C6FC1A}"/>
          </ac:picMkLst>
        </pc:picChg>
      </pc:sldChg>
      <pc:sldChg chg="modSp del">
        <pc:chgData name="Jheyson Fabian Villavisan Buitrago" userId="b9abc243-2adc-4788-8ef1-b07bec73deff" providerId="ADAL" clId="{33DDCE01-D5A0-4892-8419-FF73BDBED2B5}" dt="2023-02-12T20:16:51.698" v="89" actId="47"/>
        <pc:sldMkLst>
          <pc:docMk/>
          <pc:sldMk cId="0" sldId="269"/>
        </pc:sldMkLst>
        <pc:spChg chg="mod">
          <ac:chgData name="Jheyson Fabian Villavisan Buitrago" userId="b9abc243-2adc-4788-8ef1-b07bec73deff" providerId="ADAL" clId="{33DDCE01-D5A0-4892-8419-FF73BDBED2B5}" dt="2023-02-12T20:13:09.028" v="14"/>
          <ac:spMkLst>
            <pc:docMk/>
            <pc:sldMk cId="0" sldId="269"/>
            <ac:spMk id="4" creationId="{1328B69D-A3F3-E7CA-D104-5110CC46828E}"/>
          </ac:spMkLst>
        </pc:spChg>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pChg chg="add mod">
          <ac:chgData name="Jheyson Fabian Villavisan Buitrago" userId="b9abc243-2adc-4788-8ef1-b07bec73deff" providerId="ADAL" clId="{33DDCE01-D5A0-4892-8419-FF73BDBED2B5}" dt="2023-02-12T20:16:10.447" v="74"/>
          <ac:spMkLst>
            <pc:docMk/>
            <pc:sldMk cId="2505371292" sldId="270"/>
            <ac:spMk id="3" creationId="{A1607664-1D37-4A58-B5FD-5EA010C7ADF2}"/>
          </ac:spMkLst>
        </pc:spChg>
        <pc:spChg chg="del mod">
          <ac:chgData name="Jheyson Fabian Villavisan Buitrago" userId="b9abc243-2adc-4788-8ef1-b07bec73deff" providerId="ADAL" clId="{33DDCE01-D5A0-4892-8419-FF73BDBED2B5}" dt="2023-02-12T20:18:48.131" v="147"/>
          <ac:spMkLst>
            <pc:docMk/>
            <pc:sldMk cId="2505371292" sldId="270"/>
            <ac:spMk id="6" creationId="{60F4C260-2227-47C6-990B-7E4DD70B0CCA}"/>
          </ac:spMkLst>
        </pc:spChg>
        <pc:spChg chg="mod">
          <ac:chgData name="Jheyson Fabian Villavisan Buitrago" userId="b9abc243-2adc-4788-8ef1-b07bec73deff" providerId="ADAL" clId="{33DDCE01-D5A0-4892-8419-FF73BDBED2B5}" dt="2023-02-12T21:06:34.390" v="722" actId="1076"/>
          <ac:spMkLst>
            <pc:docMk/>
            <pc:sldMk cId="2505371292" sldId="270"/>
            <ac:spMk id="7" creationId="{EBDE2FDF-A2BB-4F17-99CB-0B213EF4BAA4}"/>
          </ac:spMkLst>
        </pc:spChg>
        <pc:spChg chg="del">
          <ac:chgData name="Jheyson Fabian Villavisan Buitrago" userId="b9abc243-2adc-4788-8ef1-b07bec73deff" providerId="ADAL" clId="{33DDCE01-D5A0-4892-8419-FF73BDBED2B5}" dt="2023-02-12T20:16:09.745" v="73" actId="478"/>
          <ac:spMkLst>
            <pc:docMk/>
            <pc:sldMk cId="2505371292" sldId="270"/>
            <ac:spMk id="10" creationId="{09531423-AE8F-1623-4AA9-7022974FC163}"/>
          </ac:spMkLst>
        </pc:spChg>
        <pc:graphicFrameChg chg="mod modGraphic">
          <ac:chgData name="Jheyson Fabian Villavisan Buitrago" userId="b9abc243-2adc-4788-8ef1-b07bec73deff" providerId="ADAL" clId="{33DDCE01-D5A0-4892-8419-FF73BDBED2B5}" dt="2023-02-12T21:06:29.693" v="721" actId="255"/>
          <ac:graphicFrameMkLst>
            <pc:docMk/>
            <pc:sldMk cId="2505371292" sldId="270"/>
            <ac:graphicFrameMk id="2" creationId="{BFAD80C6-663E-42AD-A6EE-0E699E7C415E}"/>
          </ac:graphicFrameMkLst>
        </pc:graphicFrameChg>
        <pc:picChg chg="add mod">
          <ac:chgData name="Jheyson Fabian Villavisan Buitrago" userId="b9abc243-2adc-4788-8ef1-b07bec73deff" providerId="ADAL" clId="{33DDCE01-D5A0-4892-8419-FF73BDBED2B5}" dt="2023-02-12T20:16:10.447" v="74"/>
          <ac:picMkLst>
            <pc:docMk/>
            <pc:sldMk cId="2505371292" sldId="270"/>
            <ac:picMk id="4" creationId="{F6C827CA-8E86-44AB-5043-B6D399FFB89D}"/>
          </ac:picMkLst>
        </pc:picChg>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pChg chg="add del">
          <ac:chgData name="Jheyson Fabian Villavisan Buitrago" userId="b9abc243-2adc-4788-8ef1-b07bec73deff" providerId="ADAL" clId="{33DDCE01-D5A0-4892-8419-FF73BDBED2B5}" dt="2023-02-12T20:15:45.088" v="68" actId="478"/>
          <ac:spMkLst>
            <pc:docMk/>
            <pc:sldMk cId="3709177429" sldId="274"/>
            <ac:spMk id="2" creationId="{FB1B6180-BCA0-4F51-9F68-9E5BAB8A4FDC}"/>
          </ac:spMkLst>
        </pc:spChg>
        <pc:spChg chg="mod">
          <ac:chgData name="Jheyson Fabian Villavisan Buitrago" userId="b9abc243-2adc-4788-8ef1-b07bec73deff" providerId="ADAL" clId="{33DDCE01-D5A0-4892-8419-FF73BDBED2B5}" dt="2023-02-12T20:15:17.607" v="40" actId="20577"/>
          <ac:spMkLst>
            <pc:docMk/>
            <pc:sldMk cId="3709177429" sldId="274"/>
            <ac:spMk id="3" creationId="{4F1F9CC3-49B8-41A8-9878-3805D57595F8}"/>
          </ac:spMkLst>
        </pc:spChg>
        <pc:spChg chg="mod">
          <ac:chgData name="Jheyson Fabian Villavisan Buitrago" userId="b9abc243-2adc-4788-8ef1-b07bec73deff" providerId="ADAL" clId="{33DDCE01-D5A0-4892-8419-FF73BDBED2B5}" dt="2023-02-12T20:15:29.947" v="63" actId="20577"/>
          <ac:spMkLst>
            <pc:docMk/>
            <pc:sldMk cId="3709177429" sldId="274"/>
            <ac:spMk id="4" creationId="{2C7E43D4-8286-4BEE-907B-3A35AE701C90}"/>
          </ac:spMkLst>
        </pc:spChg>
        <pc:spChg chg="add del mod">
          <ac:chgData name="Jheyson Fabian Villavisan Buitrago" userId="b9abc243-2adc-4788-8ef1-b07bec73deff" providerId="ADAL" clId="{33DDCE01-D5A0-4892-8419-FF73BDBED2B5}" dt="2023-02-12T20:15:41.210" v="65" actId="478"/>
          <ac:spMkLst>
            <pc:docMk/>
            <pc:sldMk cId="3709177429" sldId="274"/>
            <ac:spMk id="5" creationId="{3FEF6D41-D660-C96C-7129-ADDD5B66484E}"/>
          </ac:spMkLst>
        </pc:spChg>
        <pc:spChg chg="del">
          <ac:chgData name="Jheyson Fabian Villavisan Buitrago" userId="b9abc243-2adc-4788-8ef1-b07bec73deff" providerId="ADAL" clId="{33DDCE01-D5A0-4892-8419-FF73BDBED2B5}" dt="2023-02-12T20:15:42.985" v="66" actId="478"/>
          <ac:spMkLst>
            <pc:docMk/>
            <pc:sldMk cId="3709177429" sldId="274"/>
            <ac:spMk id="7" creationId="{283FE187-84F7-4234-87D0-685041933163}"/>
          </ac:spMkLst>
        </pc:spChg>
        <pc:spChg chg="mod">
          <ac:chgData name="Jheyson Fabian Villavisan Buitrago" userId="b9abc243-2adc-4788-8ef1-b07bec73deff" providerId="ADAL" clId="{33DDCE01-D5A0-4892-8419-FF73BDBED2B5}" dt="2023-02-12T20:17:40.832" v="98" actId="113"/>
          <ac:spMkLst>
            <pc:docMk/>
            <pc:sldMk cId="3709177429" sldId="274"/>
            <ac:spMk id="10" creationId="{AF4E183E-A171-4923-A99E-D149888CEC37}"/>
          </ac:spMkLst>
        </pc:spChg>
        <pc:spChg chg="add del mod">
          <ac:chgData name="Jheyson Fabian Villavisan Buitrago" userId="b9abc243-2adc-4788-8ef1-b07bec73deff" providerId="ADAL" clId="{33DDCE01-D5A0-4892-8419-FF73BDBED2B5}" dt="2023-02-12T20:15:45.088" v="68" actId="478"/>
          <ac:spMkLst>
            <pc:docMk/>
            <pc:sldMk cId="3709177429" sldId="274"/>
            <ac:spMk id="12" creationId="{796A818C-D694-96AC-EBC3-D204ED1B7B35}"/>
          </ac:spMkLst>
        </pc:spChg>
        <pc:spChg chg="add mod">
          <ac:chgData name="Jheyson Fabian Villavisan Buitrago" userId="b9abc243-2adc-4788-8ef1-b07bec73deff" providerId="ADAL" clId="{33DDCE01-D5A0-4892-8419-FF73BDBED2B5}" dt="2023-02-12T20:15:47.537" v="70"/>
          <ac:spMkLst>
            <pc:docMk/>
            <pc:sldMk cId="3709177429" sldId="274"/>
            <ac:spMk id="13" creationId="{FF9F8020-A143-4061-0214-9BB2AE9D2550}"/>
          </ac:spMkLst>
        </pc:spChg>
        <pc:picChg chg="add del mod">
          <ac:chgData name="Jheyson Fabian Villavisan Buitrago" userId="b9abc243-2adc-4788-8ef1-b07bec73deff" providerId="ADAL" clId="{33DDCE01-D5A0-4892-8419-FF73BDBED2B5}" dt="2023-02-12T20:15:46.804" v="69" actId="478"/>
          <ac:picMkLst>
            <pc:docMk/>
            <pc:sldMk cId="3709177429" sldId="274"/>
            <ac:picMk id="8" creationId="{94FF9543-7FAC-7ABE-30A5-A558D7C3FE92}"/>
          </ac:picMkLst>
        </pc:picChg>
        <pc:picChg chg="add mod">
          <ac:chgData name="Jheyson Fabian Villavisan Buitrago" userId="b9abc243-2adc-4788-8ef1-b07bec73deff" providerId="ADAL" clId="{33DDCE01-D5A0-4892-8419-FF73BDBED2B5}" dt="2023-02-12T20:15:47.537" v="70"/>
          <ac:picMkLst>
            <pc:docMk/>
            <pc:sldMk cId="3709177429" sldId="274"/>
            <ac:picMk id="14" creationId="{EC83F540-C4A2-EE56-0418-B8CD7CA17275}"/>
          </ac:picMkLst>
        </pc:picChg>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pChg chg="del mod">
          <ac:chgData name="Jheyson Fabian Villavisan Buitrago" userId="b9abc243-2adc-4788-8ef1-b07bec73deff" providerId="ADAL" clId="{33DDCE01-D5A0-4892-8419-FF73BDBED2B5}" dt="2023-02-12T20:26:34.092" v="264" actId="478"/>
          <ac:spMkLst>
            <pc:docMk/>
            <pc:sldMk cId="2680639377" sldId="275"/>
            <ac:spMk id="2" creationId="{DD91D687-6F5E-4720-2C79-C0D1D7DA94F8}"/>
          </ac:spMkLst>
        </pc:spChg>
        <pc:spChg chg="add mod">
          <ac:chgData name="Jheyson Fabian Villavisan Buitrago" userId="b9abc243-2adc-4788-8ef1-b07bec73deff" providerId="ADAL" clId="{33DDCE01-D5A0-4892-8419-FF73BDBED2B5}" dt="2023-02-12T20:16:40.643" v="88"/>
          <ac:spMkLst>
            <pc:docMk/>
            <pc:sldMk cId="2680639377" sldId="275"/>
            <ac:spMk id="3" creationId="{0EC7E215-99CA-9EE0-74CD-8C1E4F608272}"/>
          </ac:spMkLst>
        </pc:spChg>
        <pc:spChg chg="mod">
          <ac:chgData name="Jheyson Fabian Villavisan Buitrago" userId="b9abc243-2adc-4788-8ef1-b07bec73deff" providerId="ADAL" clId="{33DDCE01-D5A0-4892-8419-FF73BDBED2B5}" dt="2023-02-12T20:25:32.982" v="247" actId="20577"/>
          <ac:spMkLst>
            <pc:docMk/>
            <pc:sldMk cId="2680639377" sldId="275"/>
            <ac:spMk id="9" creationId="{1DF9086F-7804-4245-BF66-46E11D73F05F}"/>
          </ac:spMkLst>
        </pc:spChg>
        <pc:spChg chg="del">
          <ac:chgData name="Jheyson Fabian Villavisan Buitrago" userId="b9abc243-2adc-4788-8ef1-b07bec73deff" providerId="ADAL" clId="{33DDCE01-D5A0-4892-8419-FF73BDBED2B5}" dt="2023-02-12T20:16:40.400" v="87" actId="478"/>
          <ac:spMkLst>
            <pc:docMk/>
            <pc:sldMk cId="2680639377" sldId="275"/>
            <ac:spMk id="14" creationId="{234A7918-73C9-3AFB-A796-D58815853D5B}"/>
          </ac:spMkLst>
        </pc:spChg>
        <pc:picChg chg="add mod">
          <ac:chgData name="Jheyson Fabian Villavisan Buitrago" userId="b9abc243-2adc-4788-8ef1-b07bec73deff" providerId="ADAL" clId="{33DDCE01-D5A0-4892-8419-FF73BDBED2B5}" dt="2023-02-12T20:16:40.643" v="88"/>
          <ac:picMkLst>
            <pc:docMk/>
            <pc:sldMk cId="2680639377" sldId="275"/>
            <ac:picMk id="4" creationId="{89214FA2-B47E-E872-9EFA-9C590852C48C}"/>
          </ac:picMkLst>
        </pc:picChg>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pChg chg="mod">
          <ac:chgData name="Jheyson Fabian Villavisan Buitrago" userId="b9abc243-2adc-4788-8ef1-b07bec73deff" providerId="ADAL" clId="{33DDCE01-D5A0-4892-8419-FF73BDBED2B5}" dt="2023-02-12T20:13:09.028" v="14"/>
          <ac:spMkLst>
            <pc:docMk/>
            <pc:sldMk cId="870139891" sldId="276"/>
            <ac:spMk id="2" creationId="{CC2468A2-54B0-E140-F39F-B455BC314EED}"/>
          </ac:spMkLst>
        </pc:spChg>
        <pc:spChg chg="add mod">
          <ac:chgData name="Jheyson Fabian Villavisan Buitrago" userId="b9abc243-2adc-4788-8ef1-b07bec73deff" providerId="ADAL" clId="{33DDCE01-D5A0-4892-8419-FF73BDBED2B5}" dt="2023-02-12T22:48:25.771" v="784"/>
          <ac:spMkLst>
            <pc:docMk/>
            <pc:sldMk cId="870139891" sldId="276"/>
            <ac:spMk id="3" creationId="{F6C81051-F36F-44B2-7F00-E23A4F1881AC}"/>
          </ac:spMkLst>
        </pc:spChg>
        <pc:spChg chg="del">
          <ac:chgData name="Jheyson Fabian Villavisan Buitrago" userId="b9abc243-2adc-4788-8ef1-b07bec73deff" providerId="ADAL" clId="{33DDCE01-D5A0-4892-8419-FF73BDBED2B5}" dt="2023-02-12T22:48:19.520" v="782" actId="478"/>
          <ac:spMkLst>
            <pc:docMk/>
            <pc:sldMk cId="870139891" sldId="276"/>
            <ac:spMk id="7" creationId="{0C05F0A6-68CC-C777-F73B-6442E8393140}"/>
          </ac:spMkLst>
        </pc:spChg>
        <pc:picChg chg="add mod">
          <ac:chgData name="Jheyson Fabian Villavisan Buitrago" userId="b9abc243-2adc-4788-8ef1-b07bec73deff" providerId="ADAL" clId="{33DDCE01-D5A0-4892-8419-FF73BDBED2B5}" dt="2023-02-12T22:48:25.771" v="784"/>
          <ac:picMkLst>
            <pc:docMk/>
            <pc:sldMk cId="870139891" sldId="276"/>
            <ac:picMk id="4" creationId="{8617A49E-D605-98D0-7D9C-A2874DBE6BDC}"/>
          </ac:picMkLst>
        </pc:picChg>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pChg chg="del mod">
          <ac:chgData name="Jheyson Fabian Villavisan Buitrago" userId="b9abc243-2adc-4788-8ef1-b07bec73deff" providerId="ADAL" clId="{33DDCE01-D5A0-4892-8419-FF73BDBED2B5}" dt="2023-02-12T20:17:05.173" v="90" actId="478"/>
          <ac:spMkLst>
            <pc:docMk/>
            <pc:sldMk cId="1955606898" sldId="277"/>
            <ac:spMk id="2" creationId="{0B9D87D8-5445-5741-E777-1D5DD45EC17F}"/>
          </ac:spMkLst>
        </pc:spChg>
        <pc:spChg chg="add mod">
          <ac:chgData name="Jheyson Fabian Villavisan Buitrago" userId="b9abc243-2adc-4788-8ef1-b07bec73deff" providerId="ADAL" clId="{33DDCE01-D5A0-4892-8419-FF73BDBED2B5}" dt="2023-02-12T20:17:08.924" v="94"/>
          <ac:spMkLst>
            <pc:docMk/>
            <pc:sldMk cId="1955606898" sldId="277"/>
            <ac:spMk id="3" creationId="{87013794-5883-C93A-DFFF-76F577E0C7DB}"/>
          </ac:spMkLst>
        </pc:spChg>
        <pc:spChg chg="del mod">
          <ac:chgData name="Jheyson Fabian Villavisan Buitrago" userId="b9abc243-2adc-4788-8ef1-b07bec73deff" providerId="ADAL" clId="{33DDCE01-D5A0-4892-8419-FF73BDBED2B5}" dt="2023-02-12T20:17:11.242" v="95" actId="478"/>
          <ac:spMkLst>
            <pc:docMk/>
            <pc:sldMk cId="1955606898" sldId="277"/>
            <ac:spMk id="4" creationId="{E5A1A4C4-A9D0-42FC-94D8-32091EFCB0F2}"/>
          </ac:spMkLst>
        </pc:spChg>
        <pc:spChg chg="add">
          <ac:chgData name="Jheyson Fabian Villavisan Buitrago" userId="b9abc243-2adc-4788-8ef1-b07bec73deff" providerId="ADAL" clId="{33DDCE01-D5A0-4892-8419-FF73BDBED2B5}" dt="2023-02-12T23:48:59.207" v="790"/>
          <ac:spMkLst>
            <pc:docMk/>
            <pc:sldMk cId="1955606898" sldId="277"/>
            <ac:spMk id="12" creationId="{B4336C17-6123-3859-97BF-FC6F99A43B32}"/>
          </ac:spMkLst>
        </pc:spChg>
        <pc:spChg chg="del">
          <ac:chgData name="Jheyson Fabian Villavisan Buitrago" userId="b9abc243-2adc-4788-8ef1-b07bec73deff" providerId="ADAL" clId="{33DDCE01-D5A0-4892-8419-FF73BDBED2B5}" dt="2023-02-12T20:17:08.087" v="93" actId="478"/>
          <ac:spMkLst>
            <pc:docMk/>
            <pc:sldMk cId="1955606898" sldId="277"/>
            <ac:spMk id="13" creationId="{5671BCF2-BB14-B2E9-03F5-D4DC5DECB738}"/>
          </ac:spMkLst>
        </pc:spChg>
        <pc:spChg chg="add mod">
          <ac:chgData name="Jheyson Fabian Villavisan Buitrago" userId="b9abc243-2adc-4788-8ef1-b07bec73deff" providerId="ADAL" clId="{33DDCE01-D5A0-4892-8419-FF73BDBED2B5}" dt="2023-02-12T23:49:59.895" v="839" actId="1076"/>
          <ac:spMkLst>
            <pc:docMk/>
            <pc:sldMk cId="1955606898" sldId="277"/>
            <ac:spMk id="14" creationId="{431C44E4-329E-7FEC-B9B3-CC9F71252532}"/>
          </ac:spMkLst>
        </pc:spChg>
        <pc:spChg chg="mod">
          <ac:chgData name="Jheyson Fabian Villavisan Buitrago" userId="b9abc243-2adc-4788-8ef1-b07bec73deff" providerId="ADAL" clId="{33DDCE01-D5A0-4892-8419-FF73BDBED2B5}" dt="2023-02-12T23:49:23.111" v="802" actId="20577"/>
          <ac:spMkLst>
            <pc:docMk/>
            <pc:sldMk cId="1955606898" sldId="277"/>
            <ac:spMk id="16" creationId="{F0D65330-7419-4333-9764-E4292B375DC3}"/>
          </ac:spMkLst>
        </pc:spChg>
        <pc:spChg chg="mod">
          <ac:chgData name="Jheyson Fabian Villavisan Buitrago" userId="b9abc243-2adc-4788-8ef1-b07bec73deff" providerId="ADAL" clId="{33DDCE01-D5A0-4892-8419-FF73BDBED2B5}" dt="2023-02-12T21:29:17.381" v="778" actId="20577"/>
          <ac:spMkLst>
            <pc:docMk/>
            <pc:sldMk cId="1955606898" sldId="277"/>
            <ac:spMk id="21506" creationId="{974AAA16-E8D7-47E1-ABBC-3CB9C4D3BD82}"/>
          </ac:spMkLst>
        </pc:spChg>
        <pc:picChg chg="del">
          <ac:chgData name="Jheyson Fabian Villavisan Buitrago" userId="b9abc243-2adc-4788-8ef1-b07bec73deff" providerId="ADAL" clId="{33DDCE01-D5A0-4892-8419-FF73BDBED2B5}" dt="2023-02-12T20:17:06.215" v="91" actId="478"/>
          <ac:picMkLst>
            <pc:docMk/>
            <pc:sldMk cId="1955606898" sldId="277"/>
            <ac:picMk id="5" creationId="{78773C00-077D-4420-A117-EDEBD04E979F}"/>
          </ac:picMkLst>
        </pc:picChg>
        <pc:picChg chg="add mod">
          <ac:chgData name="Jheyson Fabian Villavisan Buitrago" userId="b9abc243-2adc-4788-8ef1-b07bec73deff" providerId="ADAL" clId="{33DDCE01-D5A0-4892-8419-FF73BDBED2B5}" dt="2023-02-12T20:17:08.924" v="94"/>
          <ac:picMkLst>
            <pc:docMk/>
            <pc:sldMk cId="1955606898" sldId="277"/>
            <ac:picMk id="8" creationId="{210EE14A-117F-9A30-02AB-B3C873C8089F}"/>
          </ac:picMkLst>
        </pc:picChg>
        <pc:picChg chg="add mod">
          <ac:chgData name="Jheyson Fabian Villavisan Buitrago" userId="b9abc243-2adc-4788-8ef1-b07bec73deff" providerId="ADAL" clId="{33DDCE01-D5A0-4892-8419-FF73BDBED2B5}" dt="2023-02-12T23:50:02.034" v="840" actId="1076"/>
          <ac:picMkLst>
            <pc:docMk/>
            <pc:sldMk cId="1955606898" sldId="277"/>
            <ac:picMk id="11" creationId="{E8470154-AC7E-B448-6D58-E30DC77C6DF1}"/>
          </ac:picMkLst>
        </pc:picChg>
        <pc:picChg chg="mod">
          <ac:chgData name="Jheyson Fabian Villavisan Buitrago" userId="b9abc243-2adc-4788-8ef1-b07bec73deff" providerId="ADAL" clId="{33DDCE01-D5A0-4892-8419-FF73BDBED2B5}" dt="2023-02-12T23:48:52.061" v="788" actId="1076"/>
          <ac:picMkLst>
            <pc:docMk/>
            <pc:sldMk cId="1955606898" sldId="277"/>
            <ac:picMk id="2056" creationId="{075C7F64-CBA7-4977-AB8B-1D5229822556}"/>
          </ac:picMkLst>
        </pc:picChg>
      </pc:sldChg>
      <pc:sldChg chg="addSp delSp modSp">
        <pc:chgData name="Jheyson Fabian Villavisan Buitrago" userId="b9abc243-2adc-4788-8ef1-b07bec73deff" providerId="ADAL" clId="{33DDCE01-D5A0-4892-8419-FF73BDBED2B5}" dt="2023-02-12T20:16:04.791" v="72"/>
        <pc:sldMkLst>
          <pc:docMk/>
          <pc:sldMk cId="214171354" sldId="278"/>
        </pc:sldMkLst>
        <pc:spChg chg="add mod">
          <ac:chgData name="Jheyson Fabian Villavisan Buitrago" userId="b9abc243-2adc-4788-8ef1-b07bec73deff" providerId="ADAL" clId="{33DDCE01-D5A0-4892-8419-FF73BDBED2B5}" dt="2023-02-12T20:16:04.791" v="72"/>
          <ac:spMkLst>
            <pc:docMk/>
            <pc:sldMk cId="214171354" sldId="278"/>
            <ac:spMk id="2" creationId="{0FC085BA-4809-6EFA-567A-979478BDC626}"/>
          </ac:spMkLst>
        </pc:spChg>
        <pc:spChg chg="del">
          <ac:chgData name="Jheyson Fabian Villavisan Buitrago" userId="b9abc243-2adc-4788-8ef1-b07bec73deff" providerId="ADAL" clId="{33DDCE01-D5A0-4892-8419-FF73BDBED2B5}" dt="2023-02-12T20:16:03.588" v="71" actId="478"/>
          <ac:spMkLst>
            <pc:docMk/>
            <pc:sldMk cId="214171354" sldId="278"/>
            <ac:spMk id="7" creationId="{A29B92A2-7673-44F8-29EC-39FDCCC6D6AE}"/>
          </ac:spMkLst>
        </pc:spChg>
        <pc:picChg chg="add mod">
          <ac:chgData name="Jheyson Fabian Villavisan Buitrago" userId="b9abc243-2adc-4788-8ef1-b07bec73deff" providerId="ADAL" clId="{33DDCE01-D5A0-4892-8419-FF73BDBED2B5}" dt="2023-02-12T20:16:04.791" v="72"/>
          <ac:picMkLst>
            <pc:docMk/>
            <pc:sldMk cId="214171354" sldId="278"/>
            <ac:picMk id="3" creationId="{678AE1EF-3677-EA6E-6782-9051B3C2D134}"/>
          </ac:picMkLst>
        </pc:picChg>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pChg chg="add">
          <ac:chgData name="Jheyson Fabian Villavisan Buitrago" userId="b9abc243-2adc-4788-8ef1-b07bec73deff" providerId="ADAL" clId="{33DDCE01-D5A0-4892-8419-FF73BDBED2B5}" dt="2023-02-12T20:12:44.943" v="6"/>
          <ac:spMkLst>
            <pc:docMk/>
            <pc:sldMasterMk cId="87750959" sldId="2147483778"/>
            <ac:spMk id="7" creationId="{7B0CA632-E545-9F27-F48F-19EBC6FED7F0}"/>
          </ac:spMkLst>
        </pc:spChg>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pChg chg="add">
            <ac:chgData name="Jheyson Fabian Villavisan Buitrago" userId="b9abc243-2adc-4788-8ef1-b07bec73deff" providerId="ADAL" clId="{33DDCE01-D5A0-4892-8419-FF73BDBED2B5}" dt="2023-02-12T20:12:44.943" v="6"/>
            <ac:spMkLst>
              <pc:docMk/>
              <pc:sldMasterMk cId="87750959" sldId="2147483778"/>
              <pc:sldLayoutMk cId="1675921050" sldId="2147483779"/>
              <ac:spMk id="7" creationId="{4EDA08D5-F667-8787-0063-21E612015DD7}"/>
            </ac:spMkLst>
          </pc:spChg>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pChg chg="add">
          <ac:chgData name="Jheyson Fabian Villavisan Buitrago" userId="b9abc243-2adc-4788-8ef1-b07bec73deff" providerId="ADAL" clId="{33DDCE01-D5A0-4892-8419-FF73BDBED2B5}" dt="2023-02-12T20:06:35.969" v="0"/>
          <ac:spMkLst>
            <pc:docMk/>
            <pc:sldMasterMk cId="3641214427" sldId="2147483778"/>
            <ac:spMk id="7" creationId="{548E59C9-3A8C-2D5A-19FB-7C62F8AD38F4}"/>
          </ac:spMkLst>
        </pc:spChg>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pChg chg="add">
            <ac:chgData name="Jheyson Fabian Villavisan Buitrago" userId="b9abc243-2adc-4788-8ef1-b07bec73deff" providerId="ADAL" clId="{33DDCE01-D5A0-4892-8419-FF73BDBED2B5}" dt="2023-02-12T20:06:35.969" v="0"/>
            <ac:spMkLst>
              <pc:docMk/>
              <pc:sldMasterMk cId="3641214427" sldId="2147483778"/>
              <pc:sldLayoutMk cId="4117338386" sldId="2147483779"/>
              <ac:spMk id="7" creationId="{3DF8295E-E364-1450-D336-A3C4C64B853E}"/>
            </ac:spMkLst>
          </pc:spChg>
        </pc:sldLayoutChg>
      </pc:sldMasterChg>
    </pc:docChg>
  </pc:docChgLst>
  <pc:docChgLst>
    <pc:chgData name="FABIAN PALACIO ARANGO" userId="S::fpalacioa@itc.edu.co::0e2bfb71-32b6-4edd-85c7-a9cbf704e9d1" providerId="AD" clId="Web-{A064BA7A-4750-80C7-7B25-01F0CE7F2166}"/>
    <pc:docChg chg="sldOrd">
      <pc:chgData name="FABIAN PALACIO ARANGO" userId="S::fpalacioa@itc.edu.co::0e2bfb71-32b6-4edd-85c7-a9cbf704e9d1" providerId="AD" clId="Web-{A064BA7A-4750-80C7-7B25-01F0CE7F2166}" dt="2023-09-05T13:18:47.721" v="0"/>
      <pc:docMkLst>
        <pc:docMk/>
      </pc:docMkLst>
      <pc:sldChg chg="ord">
        <pc:chgData name="FABIAN PALACIO ARANGO" userId="S::fpalacioa@itc.edu.co::0e2bfb71-32b6-4edd-85c7-a9cbf704e9d1" providerId="AD" clId="Web-{A064BA7A-4750-80C7-7B25-01F0CE7F2166}" dt="2023-09-05T13:18:47.721" v="0"/>
        <pc:sldMkLst>
          <pc:docMk/>
          <pc:sldMk cId="3709177429" sldId="2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13/11/2024</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13/11/2024</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57D0D-C304-E318-D10D-81DEF489D07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A546FC9-C948-D390-6649-5C2488A291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62CCAB8-D934-BE49-BAD3-DB79F3D2F382}"/>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961748FC-0A87-4ABF-FED3-FC7A407CEC49}"/>
              </a:ext>
            </a:extLst>
          </p:cNvPr>
          <p:cNvSpPr>
            <a:spLocks noGrp="1"/>
          </p:cNvSpPr>
          <p:nvPr>
            <p:ph type="sldNum" sz="quarter" idx="5"/>
          </p:nvPr>
        </p:nvSpPr>
        <p:spPr/>
        <p:txBody>
          <a:bodyPr/>
          <a:lstStyle/>
          <a:p>
            <a:pPr>
              <a:defRPr/>
            </a:pPr>
            <a:fld id="{2D1E0FDF-8C6F-43B4-8722-700C06D0C414}" type="slidenum">
              <a:rPr lang="es-CO" altLang="es-CO" smtClean="0"/>
              <a:pPr>
                <a:defRPr/>
              </a:pPr>
              <a:t>22</a:t>
            </a:fld>
            <a:endParaRPr lang="es-CO" altLang="es-CO"/>
          </a:p>
        </p:txBody>
      </p:sp>
    </p:spTree>
    <p:extLst>
      <p:ext uri="{BB962C8B-B14F-4D97-AF65-F5344CB8AC3E}">
        <p14:creationId xmlns:p14="http://schemas.microsoft.com/office/powerpoint/2010/main" val="142722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8919-760E-EC94-99E5-77934301A7D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C7B54D6-FF18-4143-A2C1-788D334336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503131-E317-AA8C-B7CC-08FD5C696264}"/>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66815605-0CC5-8BBC-22AE-5526B85304EB}"/>
              </a:ext>
            </a:extLst>
          </p:cNvPr>
          <p:cNvSpPr>
            <a:spLocks noGrp="1"/>
          </p:cNvSpPr>
          <p:nvPr>
            <p:ph type="sldNum" sz="quarter" idx="5"/>
          </p:nvPr>
        </p:nvSpPr>
        <p:spPr/>
        <p:txBody>
          <a:bodyPr/>
          <a:lstStyle/>
          <a:p>
            <a:pPr>
              <a:defRPr/>
            </a:pPr>
            <a:fld id="{2D1E0FDF-8C6F-43B4-8722-700C06D0C414}" type="slidenum">
              <a:rPr lang="es-CO" altLang="es-CO" smtClean="0"/>
              <a:pPr>
                <a:defRPr/>
              </a:pPr>
              <a:t>23</a:t>
            </a:fld>
            <a:endParaRPr lang="es-CO" altLang="es-CO"/>
          </a:p>
        </p:txBody>
      </p:sp>
    </p:spTree>
    <p:extLst>
      <p:ext uri="{BB962C8B-B14F-4D97-AF65-F5344CB8AC3E}">
        <p14:creationId xmlns:p14="http://schemas.microsoft.com/office/powerpoint/2010/main" val="204931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14</a:t>
            </a:fld>
            <a:endParaRPr lang="es-CO" altLang="es-CO"/>
          </a:p>
        </p:txBody>
      </p:sp>
    </p:spTree>
    <p:extLst>
      <p:ext uri="{BB962C8B-B14F-4D97-AF65-F5344CB8AC3E}">
        <p14:creationId xmlns:p14="http://schemas.microsoft.com/office/powerpoint/2010/main" val="349180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B8881-6358-69E9-51C3-F7AA6D42130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22BFBA-1ABF-ADC8-8503-6389AF0A5E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06EA818-67EE-95A2-ADCB-885731E1987B}"/>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18F02CEF-56AD-FCE7-81BB-7B61A67B72BA}"/>
              </a:ext>
            </a:extLst>
          </p:cNvPr>
          <p:cNvSpPr>
            <a:spLocks noGrp="1"/>
          </p:cNvSpPr>
          <p:nvPr>
            <p:ph type="sldNum" sz="quarter" idx="5"/>
          </p:nvPr>
        </p:nvSpPr>
        <p:spPr/>
        <p:txBody>
          <a:bodyPr/>
          <a:lstStyle/>
          <a:p>
            <a:pPr>
              <a:defRPr/>
            </a:pPr>
            <a:fld id="{2D1E0FDF-8C6F-43B4-8722-700C06D0C414}" type="slidenum">
              <a:rPr lang="es-CO" altLang="es-CO" smtClean="0"/>
              <a:pPr>
                <a:defRPr/>
              </a:pPr>
              <a:t>15</a:t>
            </a:fld>
            <a:endParaRPr lang="es-CO" altLang="es-CO"/>
          </a:p>
        </p:txBody>
      </p:sp>
    </p:spTree>
    <p:extLst>
      <p:ext uri="{BB962C8B-B14F-4D97-AF65-F5344CB8AC3E}">
        <p14:creationId xmlns:p14="http://schemas.microsoft.com/office/powerpoint/2010/main" val="183390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22483-43A8-C125-FCAE-318691CC0E7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8DF5CC5-3A1D-6BCD-CE0A-A0B10AAC36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4BC2455-31EB-5D75-1E78-7171534148F3}"/>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AD098E18-4F43-32B4-57BB-3FF5DA4A1D3F}"/>
              </a:ext>
            </a:extLst>
          </p:cNvPr>
          <p:cNvSpPr>
            <a:spLocks noGrp="1"/>
          </p:cNvSpPr>
          <p:nvPr>
            <p:ph type="sldNum" sz="quarter" idx="5"/>
          </p:nvPr>
        </p:nvSpPr>
        <p:spPr/>
        <p:txBody>
          <a:bodyPr/>
          <a:lstStyle/>
          <a:p>
            <a:pPr>
              <a:defRPr/>
            </a:pPr>
            <a:fld id="{2D1E0FDF-8C6F-43B4-8722-700C06D0C414}" type="slidenum">
              <a:rPr lang="es-CO" altLang="es-CO" smtClean="0"/>
              <a:pPr>
                <a:defRPr/>
              </a:pPr>
              <a:t>16</a:t>
            </a:fld>
            <a:endParaRPr lang="es-CO" altLang="es-CO"/>
          </a:p>
        </p:txBody>
      </p:sp>
    </p:spTree>
    <p:extLst>
      <p:ext uri="{BB962C8B-B14F-4D97-AF65-F5344CB8AC3E}">
        <p14:creationId xmlns:p14="http://schemas.microsoft.com/office/powerpoint/2010/main" val="237481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C5BC4-AD77-2514-AE07-2D12666DEAE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6C91DB7-9CC9-7E37-62D6-E928D85EBF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F4E4AC-3C9C-F154-B834-7370BCD1A83D}"/>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8D901D1E-927E-020A-EAB8-610EAAB4DFAB}"/>
              </a:ext>
            </a:extLst>
          </p:cNvPr>
          <p:cNvSpPr>
            <a:spLocks noGrp="1"/>
          </p:cNvSpPr>
          <p:nvPr>
            <p:ph type="sldNum" sz="quarter" idx="5"/>
          </p:nvPr>
        </p:nvSpPr>
        <p:spPr/>
        <p:txBody>
          <a:bodyPr/>
          <a:lstStyle/>
          <a:p>
            <a:pPr>
              <a:defRPr/>
            </a:pPr>
            <a:fld id="{2D1E0FDF-8C6F-43B4-8722-700C06D0C414}" type="slidenum">
              <a:rPr lang="es-CO" altLang="es-CO" smtClean="0"/>
              <a:pPr>
                <a:defRPr/>
              </a:pPr>
              <a:t>17</a:t>
            </a:fld>
            <a:endParaRPr lang="es-CO" altLang="es-CO"/>
          </a:p>
        </p:txBody>
      </p:sp>
    </p:spTree>
    <p:extLst>
      <p:ext uri="{BB962C8B-B14F-4D97-AF65-F5344CB8AC3E}">
        <p14:creationId xmlns:p14="http://schemas.microsoft.com/office/powerpoint/2010/main" val="227031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2F873-F437-E575-60D4-14024A557E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30FFDF8-69CA-A763-B44E-E8DEA1070D6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A3A620-B0C0-C06C-5A18-7E637E0CD57C}"/>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6DAAD382-84B7-1028-3867-E306311E9DDE}"/>
              </a:ext>
            </a:extLst>
          </p:cNvPr>
          <p:cNvSpPr>
            <a:spLocks noGrp="1"/>
          </p:cNvSpPr>
          <p:nvPr>
            <p:ph type="sldNum" sz="quarter" idx="5"/>
          </p:nvPr>
        </p:nvSpPr>
        <p:spPr/>
        <p:txBody>
          <a:bodyPr/>
          <a:lstStyle/>
          <a:p>
            <a:pPr>
              <a:defRPr/>
            </a:pPr>
            <a:fld id="{2D1E0FDF-8C6F-43B4-8722-700C06D0C414}" type="slidenum">
              <a:rPr lang="es-CO" altLang="es-CO" smtClean="0"/>
              <a:pPr>
                <a:defRPr/>
              </a:pPr>
              <a:t>18</a:t>
            </a:fld>
            <a:endParaRPr lang="es-CO" altLang="es-CO"/>
          </a:p>
        </p:txBody>
      </p:sp>
    </p:spTree>
    <p:extLst>
      <p:ext uri="{BB962C8B-B14F-4D97-AF65-F5344CB8AC3E}">
        <p14:creationId xmlns:p14="http://schemas.microsoft.com/office/powerpoint/2010/main" val="92311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6E92F-A8DA-BCA5-F39C-CE74935883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B389CD-C505-F670-9F47-ECB1BBB42F3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1F881BE-1C8E-02E3-5088-4BA88B58F93D}"/>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283C4943-C116-33FF-A8FD-CCE259C10C59}"/>
              </a:ext>
            </a:extLst>
          </p:cNvPr>
          <p:cNvSpPr>
            <a:spLocks noGrp="1"/>
          </p:cNvSpPr>
          <p:nvPr>
            <p:ph type="sldNum" sz="quarter" idx="5"/>
          </p:nvPr>
        </p:nvSpPr>
        <p:spPr/>
        <p:txBody>
          <a:bodyPr/>
          <a:lstStyle/>
          <a:p>
            <a:pPr>
              <a:defRPr/>
            </a:pPr>
            <a:fld id="{2D1E0FDF-8C6F-43B4-8722-700C06D0C414}" type="slidenum">
              <a:rPr lang="es-CO" altLang="es-CO" smtClean="0"/>
              <a:pPr>
                <a:defRPr/>
              </a:pPr>
              <a:t>19</a:t>
            </a:fld>
            <a:endParaRPr lang="es-CO" altLang="es-CO"/>
          </a:p>
        </p:txBody>
      </p:sp>
    </p:spTree>
    <p:extLst>
      <p:ext uri="{BB962C8B-B14F-4D97-AF65-F5344CB8AC3E}">
        <p14:creationId xmlns:p14="http://schemas.microsoft.com/office/powerpoint/2010/main" val="210247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ACBB-4973-37C4-5519-7DAB15A386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0E32A20-9B0C-99AA-03B5-327BFF860D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FF910F-7222-3715-CFAE-E4369CA73221}"/>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3DC0E062-9702-69EF-CCA2-6A1ADF18BA08}"/>
              </a:ext>
            </a:extLst>
          </p:cNvPr>
          <p:cNvSpPr>
            <a:spLocks noGrp="1"/>
          </p:cNvSpPr>
          <p:nvPr>
            <p:ph type="sldNum" sz="quarter" idx="5"/>
          </p:nvPr>
        </p:nvSpPr>
        <p:spPr/>
        <p:txBody>
          <a:bodyPr/>
          <a:lstStyle/>
          <a:p>
            <a:pPr>
              <a:defRPr/>
            </a:pPr>
            <a:fld id="{2D1E0FDF-8C6F-43B4-8722-700C06D0C414}" type="slidenum">
              <a:rPr lang="es-CO" altLang="es-CO" smtClean="0"/>
              <a:pPr>
                <a:defRPr/>
              </a:pPr>
              <a:t>20</a:t>
            </a:fld>
            <a:endParaRPr lang="es-CO" altLang="es-CO"/>
          </a:p>
        </p:txBody>
      </p:sp>
    </p:spTree>
    <p:extLst>
      <p:ext uri="{BB962C8B-B14F-4D97-AF65-F5344CB8AC3E}">
        <p14:creationId xmlns:p14="http://schemas.microsoft.com/office/powerpoint/2010/main" val="708068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826B8-0734-A913-8E99-35785B6118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B066362-8278-0A68-91A0-3BD275E9FC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9D72ADB-C749-616B-BDF4-F0163BE87768}"/>
              </a:ext>
            </a:extLst>
          </p:cNvPr>
          <p:cNvSpPr>
            <a:spLocks noGrp="1"/>
          </p:cNvSpPr>
          <p:nvPr>
            <p:ph type="body" idx="1"/>
          </p:nvPr>
        </p:nvSpPr>
        <p:spPr/>
        <p:txBody>
          <a:bodyPr>
            <a:normAutofit/>
          </a:bodyPr>
          <a:lstStyle/>
          <a:p>
            <a:br>
              <a:rPr lang="es-ES" sz="1800" b="0" i="0">
                <a:effectLst/>
                <a:latin typeface="Menlo"/>
              </a:rPr>
            </a:br>
            <a:endParaRPr lang="es-ES" sz="1800" b="0" i="0">
              <a:effectLst/>
              <a:latin typeface="Menlo"/>
            </a:endParaRPr>
          </a:p>
          <a:p>
            <a:endParaRPr lang="en-US"/>
          </a:p>
        </p:txBody>
      </p:sp>
      <p:sp>
        <p:nvSpPr>
          <p:cNvPr id="4" name="Marcador de número de diapositiva 3">
            <a:extLst>
              <a:ext uri="{FF2B5EF4-FFF2-40B4-BE49-F238E27FC236}">
                <a16:creationId xmlns:a16="http://schemas.microsoft.com/office/drawing/2014/main" id="{58892349-5E07-CEF0-B4F0-4D09FDAEA761}"/>
              </a:ext>
            </a:extLst>
          </p:cNvPr>
          <p:cNvSpPr>
            <a:spLocks noGrp="1"/>
          </p:cNvSpPr>
          <p:nvPr>
            <p:ph type="sldNum" sz="quarter" idx="5"/>
          </p:nvPr>
        </p:nvSpPr>
        <p:spPr/>
        <p:txBody>
          <a:bodyPr/>
          <a:lstStyle/>
          <a:p>
            <a:pPr>
              <a:defRPr/>
            </a:pPr>
            <a:fld id="{2D1E0FDF-8C6F-43B4-8722-700C06D0C414}" type="slidenum">
              <a:rPr lang="es-CO" altLang="es-CO" smtClean="0"/>
              <a:pPr>
                <a:defRPr/>
              </a:pPr>
              <a:t>21</a:t>
            </a:fld>
            <a:endParaRPr lang="es-CO" altLang="es-CO"/>
          </a:p>
        </p:txBody>
      </p:sp>
    </p:spTree>
    <p:extLst>
      <p:ext uri="{BB962C8B-B14F-4D97-AF65-F5344CB8AC3E}">
        <p14:creationId xmlns:p14="http://schemas.microsoft.com/office/powerpoint/2010/main" val="124394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13/11/2024</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13/11/2024</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19573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6) Intersección asíntotas </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a:blip r:embed="rId3"/>
          <a:stretch>
            <a:fillRect/>
          </a:stretch>
        </p:blipFill>
        <p:spPr>
          <a:xfrm>
            <a:off x="4022653" y="2121904"/>
            <a:ext cx="4942906" cy="3847541"/>
          </a:xfrm>
          <a:prstGeom prst="rect">
            <a:avLst/>
          </a:prstGeom>
        </p:spPr>
      </p:pic>
      <p:sp>
        <p:nvSpPr>
          <p:cNvPr id="6" name="Título 1">
            <a:extLst>
              <a:ext uri="{FF2B5EF4-FFF2-40B4-BE49-F238E27FC236}">
                <a16:creationId xmlns:a16="http://schemas.microsoft.com/office/drawing/2014/main" id="{7AF7DC6D-0017-A2C0-8CFB-78C5B6A30D96}"/>
              </a:ext>
            </a:extLst>
          </p:cNvPr>
          <p:cNvSpPr txBox="1">
            <a:spLocks/>
          </p:cNvSpPr>
          <p:nvPr/>
        </p:nvSpPr>
        <p:spPr>
          <a:xfrm>
            <a:off x="451283" y="2103756"/>
            <a:ext cx="3632922" cy="2561978"/>
          </a:xfrm>
          <a:prstGeom prst="rect">
            <a:avLst/>
          </a:prstGeom>
        </p:spPr>
        <p:txBody>
          <a:bodyPr vert="horz" lIns="91440" tIns="45720" rIns="91440" bIns="45720" rtlCol="0" anchor="b">
            <a:normAutofit fontScale="92500" lnSpcReduction="10000"/>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a:t>La intersección de las asíntotas solo cae sobre el eje real.</a:t>
            </a:r>
          </a:p>
          <a:p>
            <a:pPr algn="l"/>
            <a:endParaRPr lang="es-ES" sz="1600"/>
          </a:p>
          <a:p>
            <a:pPr algn="l"/>
            <a:endParaRPr lang="es-ES" sz="1600"/>
          </a:p>
          <a:p>
            <a:pPr algn="l"/>
            <a:endParaRPr lang="es-ES" sz="1600"/>
          </a:p>
          <a:p>
            <a:pPr algn="l"/>
            <a:endParaRPr lang="es-ES" sz="1600"/>
          </a:p>
          <a:p>
            <a:endParaRPr lang="es-ES" sz="1600"/>
          </a:p>
          <a:p>
            <a:pPr algn="l"/>
            <a:endParaRPr lang="es-ES" sz="1600"/>
          </a:p>
          <a:p>
            <a:pPr algn="l"/>
            <a:endParaRPr lang="es-ES" sz="1600"/>
          </a:p>
          <a:p>
            <a:pPr algn="l"/>
            <a:endParaRPr lang="es-ES" sz="1600"/>
          </a:p>
          <a:p>
            <a:pPr algn="l"/>
            <a:endParaRPr lang="es-ES" sz="1600"/>
          </a:p>
          <a:p>
            <a:br>
              <a:rPr lang="es-ES" sz="1600"/>
            </a:br>
            <a:endParaRPr lang="es-CO" sz="160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25006CB-BF63-8327-CE97-17BFFF2A9ABF}"/>
                  </a:ext>
                </a:extLst>
              </p:cNvPr>
              <p:cNvSpPr txBox="1"/>
              <p:nvPr/>
            </p:nvSpPr>
            <p:spPr>
              <a:xfrm>
                <a:off x="5034059" y="1297232"/>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1+</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+5)(</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+6)(</m:t>
                          </m:r>
                          <m:sSup>
                            <m:sSupPr>
                              <m:ctrlPr>
                                <a:rPr lang="es-CO" b="0" i="1" smtClean="0">
                                  <a:solidFill>
                                    <a:schemeClr val="tx1"/>
                                  </a:solidFill>
                                  <a:latin typeface="Cambria Math" panose="02040503050406030204" pitchFamily="18" charset="0"/>
                                </a:rPr>
                              </m:ctrlPr>
                            </m:sSupPr>
                            <m:e>
                              <m:r>
                                <a:rPr lang="es-CO" b="0" i="1" smtClean="0">
                                  <a:solidFill>
                                    <a:schemeClr val="tx1"/>
                                  </a:solidFill>
                                  <a:latin typeface="Cambria Math" panose="02040503050406030204" pitchFamily="18" charset="0"/>
                                </a:rPr>
                                <m:t>𝑠</m:t>
                              </m:r>
                            </m:e>
                            <m:sup>
                              <m:r>
                                <a:rPr lang="es-CO" b="0" i="1" smtClean="0">
                                  <a:solidFill>
                                    <a:schemeClr val="tx1"/>
                                  </a:solidFill>
                                  <a:latin typeface="Cambria Math" panose="02040503050406030204" pitchFamily="18" charset="0"/>
                                </a:rPr>
                                <m:t>2</m:t>
                              </m:r>
                            </m:sup>
                          </m:sSup>
                          <m:r>
                            <a:rPr lang="es-CO" b="0" i="1" smtClean="0">
                              <a:solidFill>
                                <a:schemeClr val="tx1"/>
                              </a:solidFill>
                              <a:latin typeface="Cambria Math" panose="02040503050406030204" pitchFamily="18" charset="0"/>
                            </a:rPr>
                            <m:t>+2</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+2)</m:t>
                          </m:r>
                        </m:den>
                      </m:f>
                    </m:oMath>
                  </m:oMathPara>
                </a14:m>
                <a:endParaRPr lang="en-US"/>
              </a:p>
            </p:txBody>
          </p:sp>
        </mc:Choice>
        <mc:Fallback xmlns="">
          <p:sp>
            <p:nvSpPr>
              <p:cNvPr id="7" name="CuadroTexto 6">
                <a:extLst>
                  <a:ext uri="{FF2B5EF4-FFF2-40B4-BE49-F238E27FC236}">
                    <a16:creationId xmlns:a16="http://schemas.microsoft.com/office/drawing/2014/main" id="{D25006CB-BF63-8327-CE97-17BFFF2A9ABF}"/>
                  </a:ext>
                </a:extLst>
              </p:cNvPr>
              <p:cNvSpPr txBox="1">
                <a:spLocks noRot="1" noChangeAspect="1" noMove="1" noResize="1" noEditPoints="1" noAdjustHandles="1" noChangeArrowheads="1" noChangeShapeType="1" noTextEdit="1"/>
              </p:cNvSpPr>
              <p:nvPr/>
            </p:nvSpPr>
            <p:spPr>
              <a:xfrm>
                <a:off x="5034059" y="1297232"/>
                <a:ext cx="3324052" cy="5866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8741095-F0F3-2357-2597-AC54A8CEA82E}"/>
                  </a:ext>
                </a:extLst>
              </p:cNvPr>
              <p:cNvSpPr txBox="1"/>
              <p:nvPr/>
            </p:nvSpPr>
            <p:spPr>
              <a:xfrm>
                <a:off x="1172819" y="3881854"/>
                <a:ext cx="2261004"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𝞼</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i="1">
                              <a:latin typeface="Cambria Math" panose="02040503050406030204" pitchFamily="18" charset="0"/>
                            </a:rPr>
                            <m:t>𝛴</m:t>
                          </m:r>
                          <m:r>
                            <a:rPr lang="es-CO" i="1">
                              <a:latin typeface="Cambria Math" panose="02040503050406030204" pitchFamily="18" charset="0"/>
                            </a:rPr>
                            <m:t>𝑝𝑜𝑙𝑜𝑠</m:t>
                          </m:r>
                          <m:r>
                            <a:rPr lang="es-CO" i="1">
                              <a:latin typeface="Cambria Math" panose="02040503050406030204" pitchFamily="18" charset="0"/>
                            </a:rPr>
                            <m:t>−</m:t>
                          </m:r>
                          <m:r>
                            <a:rPr lang="es-CO" i="1">
                              <a:latin typeface="Cambria Math" panose="02040503050406030204" pitchFamily="18" charset="0"/>
                            </a:rPr>
                            <m:t>𝛴</m:t>
                          </m:r>
                          <m:r>
                            <a:rPr lang="es-CO" b="0" i="1" smtClean="0">
                              <a:latin typeface="Cambria Math" panose="02040503050406030204" pitchFamily="18" charset="0"/>
                            </a:rPr>
                            <m:t>𝑐𝑒𝑟𝑜𝑠</m:t>
                          </m:r>
                        </m:num>
                        <m:den>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𝑚</m:t>
                          </m:r>
                        </m:den>
                      </m:f>
                    </m:oMath>
                  </m:oMathPara>
                </a14:m>
                <a:endParaRPr lang="en-US" dirty="0"/>
              </a:p>
            </p:txBody>
          </p:sp>
        </mc:Choice>
        <mc:Fallback xmlns="">
          <p:sp>
            <p:nvSpPr>
              <p:cNvPr id="8" name="CuadroTexto 7">
                <a:extLst>
                  <a:ext uri="{FF2B5EF4-FFF2-40B4-BE49-F238E27FC236}">
                    <a16:creationId xmlns:a16="http://schemas.microsoft.com/office/drawing/2014/main" id="{B8741095-F0F3-2357-2597-AC54A8CEA82E}"/>
                  </a:ext>
                </a:extLst>
              </p:cNvPr>
              <p:cNvSpPr txBox="1">
                <a:spLocks noRot="1" noChangeAspect="1" noMove="1" noResize="1" noEditPoints="1" noAdjustHandles="1" noChangeArrowheads="1" noChangeShapeType="1" noTextEdit="1"/>
              </p:cNvSpPr>
              <p:nvPr/>
            </p:nvSpPr>
            <p:spPr>
              <a:xfrm>
                <a:off x="1172819" y="3881854"/>
                <a:ext cx="2261004" cy="52411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9512340-3550-8AF3-5E25-BE13DCFA151F}"/>
                  </a:ext>
                </a:extLst>
              </p:cNvPr>
              <p:cNvSpPr txBox="1"/>
              <p:nvPr/>
            </p:nvSpPr>
            <p:spPr>
              <a:xfrm>
                <a:off x="779463" y="5943595"/>
                <a:ext cx="3288657"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𝞼</m:t>
                          </m:r>
                        </m:e>
                        <m:sub>
                          <m:r>
                            <a:rPr lang="es-CO" b="0" i="1" smtClean="0">
                              <a:latin typeface="Cambria Math" panose="02040503050406030204" pitchFamily="18" charset="0"/>
                            </a:rPr>
                            <m:t>1</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(0−5−6−1−1)</m:t>
                          </m:r>
                          <m:r>
                            <a:rPr lang="es-CO" i="1">
                              <a:latin typeface="Cambria Math" panose="02040503050406030204" pitchFamily="18" charset="0"/>
                            </a:rPr>
                            <m:t>−</m:t>
                          </m:r>
                          <m:r>
                            <a:rPr lang="es-CO" i="1" smtClean="0">
                              <a:latin typeface="Cambria Math" panose="02040503050406030204" pitchFamily="18" charset="0"/>
                            </a:rPr>
                            <m:t>(</m:t>
                          </m:r>
                          <m:r>
                            <a:rPr lang="es-CO" b="0" i="1" smtClean="0">
                              <a:latin typeface="Cambria Math" panose="02040503050406030204" pitchFamily="18" charset="0"/>
                            </a:rPr>
                            <m:t>−3)</m:t>
                          </m:r>
                        </m:num>
                        <m:den>
                          <m:r>
                            <a:rPr lang="es-CO" b="0" i="1" smtClean="0">
                              <a:latin typeface="Cambria Math" panose="02040503050406030204" pitchFamily="18" charset="0"/>
                            </a:rPr>
                            <m:t>5−1</m:t>
                          </m:r>
                        </m:den>
                      </m:f>
                    </m:oMath>
                  </m:oMathPara>
                </a14:m>
                <a:endParaRPr lang="en-US"/>
              </a:p>
            </p:txBody>
          </p:sp>
        </mc:Choice>
        <mc:Fallback xmlns="">
          <p:sp>
            <p:nvSpPr>
              <p:cNvPr id="11" name="CuadroTexto 10">
                <a:extLst>
                  <a:ext uri="{FF2B5EF4-FFF2-40B4-BE49-F238E27FC236}">
                    <a16:creationId xmlns:a16="http://schemas.microsoft.com/office/drawing/2014/main" id="{09512340-3550-8AF3-5E25-BE13DCFA151F}"/>
                  </a:ext>
                </a:extLst>
              </p:cNvPr>
              <p:cNvSpPr txBox="1">
                <a:spLocks noRot="1" noChangeAspect="1" noMove="1" noResize="1" noEditPoints="1" noAdjustHandles="1" noChangeArrowheads="1" noChangeShapeType="1" noTextEdit="1"/>
              </p:cNvSpPr>
              <p:nvPr/>
            </p:nvSpPr>
            <p:spPr>
              <a:xfrm>
                <a:off x="779463" y="5943595"/>
                <a:ext cx="3288657" cy="527645"/>
              </a:xfrm>
              <a:prstGeom prst="rect">
                <a:avLst/>
              </a:prstGeom>
              <a:blipFill>
                <a:blip r:embed="rId6"/>
                <a:stretch>
                  <a:fillRect/>
                </a:stretch>
              </a:blipFill>
            </p:spPr>
            <p:txBody>
              <a:bodyPr/>
              <a:lstStyle/>
              <a:p>
                <a:r>
                  <a:rPr lang="en-US">
                    <a:noFill/>
                  </a:rPr>
                  <a:t> </a:t>
                </a:r>
              </a:p>
            </p:txBody>
          </p:sp>
        </mc:Fallback>
      </mc:AlternateContent>
      <p:cxnSp>
        <p:nvCxnSpPr>
          <p:cNvPr id="28" name="Conector recto 27">
            <a:extLst>
              <a:ext uri="{FF2B5EF4-FFF2-40B4-BE49-F238E27FC236}">
                <a16:creationId xmlns:a16="http://schemas.microsoft.com/office/drawing/2014/main" id="{0B9A675E-5A65-6340-DA3B-BB33091390CC}"/>
              </a:ext>
            </a:extLst>
          </p:cNvPr>
          <p:cNvCxnSpPr>
            <a:cxnSpLocks/>
          </p:cNvCxnSpPr>
          <p:nvPr/>
        </p:nvCxnSpPr>
        <p:spPr>
          <a:xfrm flipH="1">
            <a:off x="5691673" y="2623475"/>
            <a:ext cx="3273886" cy="311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9CCC79A7-EAFA-6427-0A50-05BD1368815F}"/>
              </a:ext>
            </a:extLst>
          </p:cNvPr>
          <p:cNvCxnSpPr>
            <a:cxnSpLocks/>
          </p:cNvCxnSpPr>
          <p:nvPr/>
        </p:nvCxnSpPr>
        <p:spPr>
          <a:xfrm>
            <a:off x="5592147" y="2195228"/>
            <a:ext cx="3373412" cy="3280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6AAAE-9506-607D-7A81-24853FD10F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FDA43B-74CC-4747-702B-1F33BD73D862}"/>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7) LGR</a:t>
            </a:r>
          </a:p>
        </p:txBody>
      </p:sp>
      <p:sp>
        <p:nvSpPr>
          <p:cNvPr id="10" name="1 Título">
            <a:extLst>
              <a:ext uri="{FF2B5EF4-FFF2-40B4-BE49-F238E27FC236}">
                <a16:creationId xmlns:a16="http://schemas.microsoft.com/office/drawing/2014/main" id="{ED2E0647-BB85-680C-8E5F-BBEF9BF2DB30}"/>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11</a:t>
            </a:r>
          </a:p>
        </p:txBody>
      </p:sp>
      <p:pic>
        <p:nvPicPr>
          <p:cNvPr id="14" name="Picture 4" descr="Programas - Intranet ETITC">
            <a:extLst>
              <a:ext uri="{FF2B5EF4-FFF2-40B4-BE49-F238E27FC236}">
                <a16:creationId xmlns:a16="http://schemas.microsoft.com/office/drawing/2014/main" id="{43CDF039-38AB-FD8B-4F35-3E5F5F331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C9BDD7FE-7897-719F-00CB-918BFAB8A410}"/>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Título 1">
            <a:extLst>
              <a:ext uri="{FF2B5EF4-FFF2-40B4-BE49-F238E27FC236}">
                <a16:creationId xmlns:a16="http://schemas.microsoft.com/office/drawing/2014/main" id="{920F4423-0D07-EC9C-27C1-AF7609606B47}"/>
              </a:ext>
            </a:extLst>
          </p:cNvPr>
          <p:cNvSpPr txBox="1">
            <a:spLocks/>
          </p:cNvSpPr>
          <p:nvPr/>
        </p:nvSpPr>
        <p:spPr>
          <a:xfrm>
            <a:off x="451283" y="2103756"/>
            <a:ext cx="3632922" cy="256197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a:t>El lugar geométrico en el eje real</a:t>
            </a:r>
          </a:p>
          <a:p>
            <a:pPr algn="l"/>
            <a:endParaRPr lang="es-ES" sz="1600"/>
          </a:p>
          <a:p>
            <a:pPr algn="l"/>
            <a:endParaRPr lang="es-ES" sz="1600"/>
          </a:p>
          <a:p>
            <a:pPr algn="l"/>
            <a:endParaRPr lang="es-ES" sz="1600"/>
          </a:p>
          <a:p>
            <a:endParaRPr lang="es-ES" sz="1600"/>
          </a:p>
          <a:p>
            <a:pPr algn="l"/>
            <a:endParaRPr lang="es-ES" sz="1600"/>
          </a:p>
          <a:p>
            <a:pPr algn="l"/>
            <a:endParaRPr lang="es-ES" sz="1600"/>
          </a:p>
          <a:p>
            <a:pPr algn="l"/>
            <a:endParaRPr lang="es-ES" sz="1600"/>
          </a:p>
          <a:p>
            <a:pPr algn="l"/>
            <a:endParaRPr lang="es-ES" sz="1600"/>
          </a:p>
          <a:p>
            <a:br>
              <a:rPr lang="es-ES" sz="1600"/>
            </a:br>
            <a:endParaRPr lang="es-CO" sz="160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44B1E0BE-58B0-32B7-865C-32A817AE6B19}"/>
                  </a:ext>
                </a:extLst>
              </p:cNvPr>
              <p:cNvSpPr txBox="1"/>
              <p:nvPr/>
            </p:nvSpPr>
            <p:spPr>
              <a:xfrm>
                <a:off x="5034059" y="1297232"/>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1+</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+5)(</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+6)(</m:t>
                          </m:r>
                          <m:sSup>
                            <m:sSupPr>
                              <m:ctrlPr>
                                <a:rPr lang="es-CO" b="0" i="1" smtClean="0">
                                  <a:solidFill>
                                    <a:schemeClr val="tx1"/>
                                  </a:solidFill>
                                  <a:latin typeface="Cambria Math" panose="02040503050406030204" pitchFamily="18" charset="0"/>
                                </a:rPr>
                              </m:ctrlPr>
                            </m:sSupPr>
                            <m:e>
                              <m:r>
                                <a:rPr lang="es-CO" b="0" i="1" smtClean="0">
                                  <a:solidFill>
                                    <a:schemeClr val="tx1"/>
                                  </a:solidFill>
                                  <a:latin typeface="Cambria Math" panose="02040503050406030204" pitchFamily="18" charset="0"/>
                                </a:rPr>
                                <m:t>𝑠</m:t>
                              </m:r>
                            </m:e>
                            <m:sup>
                              <m:r>
                                <a:rPr lang="es-CO" b="0" i="1" smtClean="0">
                                  <a:solidFill>
                                    <a:schemeClr val="tx1"/>
                                  </a:solidFill>
                                  <a:latin typeface="Cambria Math" panose="02040503050406030204" pitchFamily="18" charset="0"/>
                                </a:rPr>
                                <m:t>2</m:t>
                              </m:r>
                            </m:sup>
                          </m:sSup>
                          <m:r>
                            <a:rPr lang="es-CO" b="0" i="1" smtClean="0">
                              <a:solidFill>
                                <a:schemeClr val="tx1"/>
                              </a:solidFill>
                              <a:latin typeface="Cambria Math" panose="02040503050406030204" pitchFamily="18" charset="0"/>
                            </a:rPr>
                            <m:t>+2</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+2)</m:t>
                          </m:r>
                        </m:den>
                      </m:f>
                    </m:oMath>
                  </m:oMathPara>
                </a14:m>
                <a:endParaRPr lang="en-US"/>
              </a:p>
            </p:txBody>
          </p:sp>
        </mc:Choice>
        <mc:Fallback xmlns="">
          <p:sp>
            <p:nvSpPr>
              <p:cNvPr id="7" name="CuadroTexto 6">
                <a:extLst>
                  <a:ext uri="{FF2B5EF4-FFF2-40B4-BE49-F238E27FC236}">
                    <a16:creationId xmlns:a16="http://schemas.microsoft.com/office/drawing/2014/main" id="{44B1E0BE-58B0-32B7-865C-32A817AE6B19}"/>
                  </a:ext>
                </a:extLst>
              </p:cNvPr>
              <p:cNvSpPr txBox="1">
                <a:spLocks noRot="1" noChangeAspect="1" noMove="1" noResize="1" noEditPoints="1" noAdjustHandles="1" noChangeArrowheads="1" noChangeShapeType="1" noTextEdit="1"/>
              </p:cNvSpPr>
              <p:nvPr/>
            </p:nvSpPr>
            <p:spPr>
              <a:xfrm>
                <a:off x="5034059" y="1297232"/>
                <a:ext cx="3324052" cy="586699"/>
              </a:xfrm>
              <a:prstGeom prst="rect">
                <a:avLst/>
              </a:prstGeom>
              <a:blipFill>
                <a:blip r:embed="rId3"/>
                <a:stretch>
                  <a:fillRect/>
                </a:stretch>
              </a:blipFill>
            </p:spPr>
            <p:txBody>
              <a:bodyPr/>
              <a:lstStyle/>
              <a:p>
                <a:r>
                  <a:rPr lang="en-US">
                    <a:noFill/>
                  </a:rPr>
                  <a:t> </a:t>
                </a:r>
              </a:p>
            </p:txBody>
          </p:sp>
        </mc:Fallback>
      </mc:AlternateContent>
      <p:pic>
        <p:nvPicPr>
          <p:cNvPr id="12" name="Imagen 11">
            <a:extLst>
              <a:ext uri="{FF2B5EF4-FFF2-40B4-BE49-F238E27FC236}">
                <a16:creationId xmlns:a16="http://schemas.microsoft.com/office/drawing/2014/main" id="{07B11E11-C065-D6D1-0446-1759AEBCEAD3}"/>
              </a:ext>
            </a:extLst>
          </p:cNvPr>
          <p:cNvPicPr>
            <a:picLocks noChangeAspect="1"/>
          </p:cNvPicPr>
          <p:nvPr/>
        </p:nvPicPr>
        <p:blipFill>
          <a:blip r:embed="rId4"/>
          <a:stretch>
            <a:fillRect/>
          </a:stretch>
        </p:blipFill>
        <p:spPr>
          <a:xfrm>
            <a:off x="1948913" y="2605327"/>
            <a:ext cx="4942906" cy="3847541"/>
          </a:xfrm>
          <a:prstGeom prst="rect">
            <a:avLst/>
          </a:prstGeom>
        </p:spPr>
      </p:pic>
    </p:spTree>
    <p:extLst>
      <p:ext uri="{BB962C8B-B14F-4D97-AF65-F5344CB8AC3E}">
        <p14:creationId xmlns:p14="http://schemas.microsoft.com/office/powerpoint/2010/main" val="69552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8E06C-D215-06E8-400D-47F83EB158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C5D68AF-CDE8-EE38-849E-1B37A4339A09}"/>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8) LGR</a:t>
            </a:r>
          </a:p>
        </p:txBody>
      </p:sp>
      <p:sp>
        <p:nvSpPr>
          <p:cNvPr id="10" name="1 Título">
            <a:extLst>
              <a:ext uri="{FF2B5EF4-FFF2-40B4-BE49-F238E27FC236}">
                <a16:creationId xmlns:a16="http://schemas.microsoft.com/office/drawing/2014/main" id="{2046548F-330C-D290-E35E-3301DCA75796}"/>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12</a:t>
            </a:r>
          </a:p>
        </p:txBody>
      </p:sp>
      <p:pic>
        <p:nvPicPr>
          <p:cNvPr id="14" name="Picture 4" descr="Programas - Intranet ETITC">
            <a:extLst>
              <a:ext uri="{FF2B5EF4-FFF2-40B4-BE49-F238E27FC236}">
                <a16:creationId xmlns:a16="http://schemas.microsoft.com/office/drawing/2014/main" id="{40F2CEFF-B947-56F2-8F30-7C13075A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3C83C928-AC05-668C-D714-285EA6F56318}"/>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Título 1">
            <a:extLst>
              <a:ext uri="{FF2B5EF4-FFF2-40B4-BE49-F238E27FC236}">
                <a16:creationId xmlns:a16="http://schemas.microsoft.com/office/drawing/2014/main" id="{9F0D073D-9257-2901-BEE4-5B4AC88B31F9}"/>
              </a:ext>
            </a:extLst>
          </p:cNvPr>
          <p:cNvSpPr txBox="1">
            <a:spLocks/>
          </p:cNvSpPr>
          <p:nvPr/>
        </p:nvSpPr>
        <p:spPr>
          <a:xfrm>
            <a:off x="451283" y="2103756"/>
            <a:ext cx="3632922" cy="2561978"/>
          </a:xfrm>
          <a:prstGeom prst="rect">
            <a:avLst/>
          </a:prstGeom>
        </p:spPr>
        <p:txBody>
          <a:bodyPr vert="horz" lIns="91440" tIns="45720" rIns="91440" bIns="45720" rtlCol="0" anchor="b">
            <a:normAutofit fontScale="92500"/>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dirty="0"/>
              <a:t>Encontrar K donde el sistema es estable y la</a:t>
            </a:r>
          </a:p>
          <a:p>
            <a:pPr algn="l"/>
            <a:r>
              <a:rPr lang="es-ES" sz="1600" dirty="0"/>
              <a:t>Intersección eje </a:t>
            </a:r>
            <a:r>
              <a:rPr lang="es-ES" sz="1600" dirty="0" err="1"/>
              <a:t>Im</a:t>
            </a:r>
            <a:r>
              <a:rPr lang="es-ES" sz="1600" dirty="0"/>
              <a:t> mediante RH</a:t>
            </a:r>
          </a:p>
          <a:p>
            <a:pPr algn="l"/>
            <a:endParaRPr lang="es-ES" sz="1600" dirty="0"/>
          </a:p>
          <a:p>
            <a:pPr algn="l"/>
            <a:endParaRPr lang="es-ES" sz="1600" dirty="0"/>
          </a:p>
          <a:p>
            <a:pPr algn="l"/>
            <a:endParaRPr lang="es-ES" sz="1600" dirty="0"/>
          </a:p>
          <a:p>
            <a:endParaRPr lang="es-ES" sz="1600" dirty="0"/>
          </a:p>
          <a:p>
            <a:pPr algn="l"/>
            <a:endParaRPr lang="es-ES" sz="1600" dirty="0"/>
          </a:p>
          <a:p>
            <a:pPr algn="l"/>
            <a:endParaRPr lang="es-ES" sz="1600" dirty="0"/>
          </a:p>
          <a:p>
            <a:pPr algn="l"/>
            <a:endParaRPr lang="es-ES" sz="1600" dirty="0"/>
          </a:p>
          <a:p>
            <a:pPr algn="l"/>
            <a:endParaRPr lang="es-ES" sz="1600" dirty="0"/>
          </a:p>
          <a:p>
            <a:br>
              <a:rPr lang="es-ES" sz="1600" dirty="0"/>
            </a:br>
            <a:endParaRPr lang="es-CO" sz="1600"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3E4AF19-E103-631F-2A0E-037DE42EACD6}"/>
                  </a:ext>
                </a:extLst>
              </p:cNvPr>
              <p:cNvSpPr txBox="1"/>
              <p:nvPr/>
            </p:nvSpPr>
            <p:spPr>
              <a:xfrm>
                <a:off x="5034059" y="1297232"/>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1+</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+5)(</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+6)(</m:t>
                          </m:r>
                          <m:sSup>
                            <m:sSupPr>
                              <m:ctrlPr>
                                <a:rPr lang="es-CO" b="0" i="1" smtClean="0">
                                  <a:solidFill>
                                    <a:schemeClr val="tx1"/>
                                  </a:solidFill>
                                  <a:latin typeface="Cambria Math" panose="02040503050406030204" pitchFamily="18" charset="0"/>
                                </a:rPr>
                              </m:ctrlPr>
                            </m:sSupPr>
                            <m:e>
                              <m:r>
                                <a:rPr lang="es-CO" b="0" i="1" smtClean="0">
                                  <a:solidFill>
                                    <a:schemeClr val="tx1"/>
                                  </a:solidFill>
                                  <a:latin typeface="Cambria Math" panose="02040503050406030204" pitchFamily="18" charset="0"/>
                                </a:rPr>
                                <m:t>𝑠</m:t>
                              </m:r>
                            </m:e>
                            <m:sup>
                              <m:r>
                                <a:rPr lang="es-CO" b="0" i="1" smtClean="0">
                                  <a:solidFill>
                                    <a:schemeClr val="tx1"/>
                                  </a:solidFill>
                                  <a:latin typeface="Cambria Math" panose="02040503050406030204" pitchFamily="18" charset="0"/>
                                </a:rPr>
                                <m:t>2</m:t>
                              </m:r>
                            </m:sup>
                          </m:sSup>
                          <m:r>
                            <a:rPr lang="es-CO" b="0" i="1" smtClean="0">
                              <a:solidFill>
                                <a:schemeClr val="tx1"/>
                              </a:solidFill>
                              <a:latin typeface="Cambria Math" panose="02040503050406030204" pitchFamily="18" charset="0"/>
                            </a:rPr>
                            <m:t>+2</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+2)</m:t>
                          </m:r>
                        </m:den>
                      </m:f>
                    </m:oMath>
                  </m:oMathPara>
                </a14:m>
                <a:endParaRPr lang="en-US"/>
              </a:p>
            </p:txBody>
          </p:sp>
        </mc:Choice>
        <mc:Fallback xmlns="">
          <p:sp>
            <p:nvSpPr>
              <p:cNvPr id="7" name="CuadroTexto 6">
                <a:extLst>
                  <a:ext uri="{FF2B5EF4-FFF2-40B4-BE49-F238E27FC236}">
                    <a16:creationId xmlns:a16="http://schemas.microsoft.com/office/drawing/2014/main" id="{D3E4AF19-E103-631F-2A0E-037DE42EACD6}"/>
                  </a:ext>
                </a:extLst>
              </p:cNvPr>
              <p:cNvSpPr txBox="1">
                <a:spLocks noRot="1" noChangeAspect="1" noMove="1" noResize="1" noEditPoints="1" noAdjustHandles="1" noChangeArrowheads="1" noChangeShapeType="1" noTextEdit="1"/>
              </p:cNvSpPr>
              <p:nvPr/>
            </p:nvSpPr>
            <p:spPr>
              <a:xfrm>
                <a:off x="5034059" y="1297232"/>
                <a:ext cx="3324052" cy="586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a 5">
                <a:extLst>
                  <a:ext uri="{FF2B5EF4-FFF2-40B4-BE49-F238E27FC236}">
                    <a16:creationId xmlns:a16="http://schemas.microsoft.com/office/drawing/2014/main" id="{1536AA83-E38E-A2DC-C706-1B4B77CADDFE}"/>
                  </a:ext>
                </a:extLst>
              </p:cNvPr>
              <p:cNvGraphicFramePr>
                <a:graphicFrameLocks noGrp="1"/>
              </p:cNvGraphicFramePr>
              <p:nvPr>
                <p:extLst>
                  <p:ext uri="{D42A27DB-BD31-4B8C-83A1-F6EECF244321}">
                    <p14:modId xmlns:p14="http://schemas.microsoft.com/office/powerpoint/2010/main" val="2844091983"/>
                  </p:ext>
                </p:extLst>
              </p:nvPr>
            </p:nvGraphicFramePr>
            <p:xfrm>
              <a:off x="451283" y="2799553"/>
              <a:ext cx="8093410" cy="3212645"/>
            </p:xfrm>
            <a:graphic>
              <a:graphicData uri="http://schemas.openxmlformats.org/drawingml/2006/table">
                <a:tbl>
                  <a:tblPr firstRow="1" bandRow="1">
                    <a:tableStyleId>{5940675A-B579-460E-94D1-54222C63F5DA}</a:tableStyleId>
                  </a:tblPr>
                  <a:tblGrid>
                    <a:gridCol w="1618682">
                      <a:extLst>
                        <a:ext uri="{9D8B030D-6E8A-4147-A177-3AD203B41FA5}">
                          <a16:colId xmlns:a16="http://schemas.microsoft.com/office/drawing/2014/main" val="2109676644"/>
                        </a:ext>
                      </a:extLst>
                    </a:gridCol>
                    <a:gridCol w="1618682">
                      <a:extLst>
                        <a:ext uri="{9D8B030D-6E8A-4147-A177-3AD203B41FA5}">
                          <a16:colId xmlns:a16="http://schemas.microsoft.com/office/drawing/2014/main" val="2909470796"/>
                        </a:ext>
                      </a:extLst>
                    </a:gridCol>
                    <a:gridCol w="1618682">
                      <a:extLst>
                        <a:ext uri="{9D8B030D-6E8A-4147-A177-3AD203B41FA5}">
                          <a16:colId xmlns:a16="http://schemas.microsoft.com/office/drawing/2014/main" val="3462392466"/>
                        </a:ext>
                      </a:extLst>
                    </a:gridCol>
                    <a:gridCol w="1618682">
                      <a:extLst>
                        <a:ext uri="{9D8B030D-6E8A-4147-A177-3AD203B41FA5}">
                          <a16:colId xmlns:a16="http://schemas.microsoft.com/office/drawing/2014/main" val="4088672469"/>
                        </a:ext>
                      </a:extLst>
                    </a:gridCol>
                    <a:gridCol w="1618682">
                      <a:extLst>
                        <a:ext uri="{9D8B030D-6E8A-4147-A177-3AD203B41FA5}">
                          <a16:colId xmlns:a16="http://schemas.microsoft.com/office/drawing/2014/main" val="2695385249"/>
                        </a:ext>
                      </a:extLst>
                    </a:gridCol>
                  </a:tblGrid>
                  <a:tr h="370839">
                    <a:tc>
                      <a:txBody>
                        <a:bodyPr/>
                        <a:lstStyle/>
                        <a:p>
                          <a:r>
                            <a:rPr lang="en-US"/>
                            <a:t>S^5</a:t>
                          </a:r>
                        </a:p>
                      </a:txBody>
                      <a:tcPr>
                        <a:solidFill>
                          <a:schemeClr val="bg1">
                            <a:lumMod val="85000"/>
                          </a:schemeClr>
                        </a:solidFill>
                      </a:tcPr>
                    </a:tc>
                    <a:tc>
                      <a:txBody>
                        <a:bodyPr/>
                        <a:lstStyle/>
                        <a:p>
                          <a:r>
                            <a:rPr lang="es-ES"/>
                            <a:t>1</a:t>
                          </a:r>
                          <a:endParaRPr lang="en-US"/>
                        </a:p>
                      </a:txBody>
                      <a:tcPr>
                        <a:solidFill>
                          <a:schemeClr val="bg1">
                            <a:lumMod val="85000"/>
                          </a:schemeClr>
                        </a:solidFill>
                      </a:tcPr>
                    </a:tc>
                    <a:tc>
                      <a:txBody>
                        <a:bodyPr/>
                        <a:lstStyle/>
                        <a:p>
                          <a:r>
                            <a:rPr lang="es-ES"/>
                            <a:t>54</a:t>
                          </a:r>
                          <a:endParaRPr lang="en-US"/>
                        </a:p>
                      </a:txBody>
                      <a:tcPr/>
                    </a:tc>
                    <a:tc>
                      <a:txBody>
                        <a:bodyPr/>
                        <a:lstStyle/>
                        <a:p>
                          <a:r>
                            <a:rPr lang="es-ES"/>
                            <a:t>60+k</a:t>
                          </a:r>
                          <a:endParaRPr lang="en-US"/>
                        </a:p>
                      </a:txBody>
                      <a:tcPr/>
                    </a:tc>
                    <a:tc>
                      <a:txBody>
                        <a:bodyPr/>
                        <a:lstStyle/>
                        <a:p>
                          <a:r>
                            <a:rPr lang="es-ES"/>
                            <a:t>a0</a:t>
                          </a:r>
                          <a:endParaRPr lang="en-US"/>
                        </a:p>
                      </a:txBody>
                      <a:tcPr/>
                    </a:tc>
                    <a:extLst>
                      <a:ext uri="{0D108BD9-81ED-4DB2-BD59-A6C34878D82A}">
                        <a16:rowId xmlns:a16="http://schemas.microsoft.com/office/drawing/2014/main" val="13553147"/>
                      </a:ext>
                    </a:extLst>
                  </a:tr>
                  <a:tr h="459287">
                    <a:tc>
                      <a:txBody>
                        <a:bodyPr/>
                        <a:lstStyle/>
                        <a:p>
                          <a:r>
                            <a:rPr lang="en-US"/>
                            <a:t>S^4</a:t>
                          </a:r>
                        </a:p>
                      </a:txBody>
                      <a:tcPr>
                        <a:solidFill>
                          <a:schemeClr val="bg1">
                            <a:lumMod val="85000"/>
                          </a:schemeClr>
                        </a:solidFill>
                      </a:tcPr>
                    </a:tc>
                    <a:tc>
                      <a:txBody>
                        <a:bodyPr/>
                        <a:lstStyle/>
                        <a:p>
                          <a:r>
                            <a:rPr lang="es-ES"/>
                            <a:t>13</a:t>
                          </a:r>
                          <a:endParaRPr lang="en-US"/>
                        </a:p>
                      </a:txBody>
                      <a:tcPr>
                        <a:solidFill>
                          <a:schemeClr val="bg1">
                            <a:lumMod val="85000"/>
                          </a:schemeClr>
                        </a:solidFill>
                      </a:tcPr>
                    </a:tc>
                    <a:tc>
                      <a:txBody>
                        <a:bodyPr/>
                        <a:lstStyle/>
                        <a:p>
                          <a:r>
                            <a:rPr lang="es-ES"/>
                            <a:t>82</a:t>
                          </a:r>
                          <a:endParaRPr lang="en-US"/>
                        </a:p>
                      </a:txBody>
                      <a:tcPr/>
                    </a:tc>
                    <a:tc>
                      <a:txBody>
                        <a:bodyPr/>
                        <a:lstStyle/>
                        <a:p>
                          <a:r>
                            <a:rPr lang="es-ES"/>
                            <a:t>3k</a:t>
                          </a:r>
                          <a:endParaRPr lang="en-US"/>
                        </a:p>
                      </a:txBody>
                      <a:tcPr/>
                    </a:tc>
                    <a:tc>
                      <a:txBody>
                        <a:bodyPr/>
                        <a:lstStyle/>
                        <a:p>
                          <a:r>
                            <a:rPr lang="es-ES"/>
                            <a:t>0</a:t>
                          </a:r>
                          <a:endParaRPr lang="en-US"/>
                        </a:p>
                      </a:txBody>
                      <a:tcPr/>
                    </a:tc>
                    <a:extLst>
                      <a:ext uri="{0D108BD9-81ED-4DB2-BD59-A6C34878D82A}">
                        <a16:rowId xmlns:a16="http://schemas.microsoft.com/office/drawing/2014/main" val="1573408914"/>
                      </a:ext>
                    </a:extLst>
                  </a:tr>
                  <a:tr h="370839">
                    <a:tc>
                      <a:txBody>
                        <a:bodyPr/>
                        <a:lstStyle/>
                        <a:p>
                          <a:r>
                            <a:rPr lang="en-US"/>
                            <a:t>S^3</a:t>
                          </a:r>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0483105"/>
                      </a:ext>
                    </a:extLst>
                  </a:tr>
                  <a:tr h="370839">
                    <a:tc>
                      <a:txBody>
                        <a:bodyPr/>
                        <a:lstStyle/>
                        <a:p>
                          <a:r>
                            <a:rPr lang="en-US"/>
                            <a:t>S^2</a:t>
                          </a:r>
                        </a:p>
                      </a:txBody>
                      <a:tcPr>
                        <a:solidFill>
                          <a:schemeClr val="bg1">
                            <a:lumMod val="85000"/>
                          </a:schemeClr>
                        </a:solidFill>
                      </a:tcPr>
                    </a:tc>
                    <a:tc>
                      <a:txBody>
                        <a:bodyPr/>
                        <a:lstStyle/>
                        <a:p>
                          <a:endParaRPr lang="en-US">
                            <a:highlight>
                              <a:srgbClr val="FFFF00"/>
                            </a:highlight>
                          </a:endParaRPr>
                        </a:p>
                      </a:txBody>
                      <a:tcPr>
                        <a:solidFill>
                          <a:schemeClr val="accent2"/>
                        </a:solidFill>
                      </a:tcPr>
                    </a:tc>
                    <a:tc>
                      <a:txBody>
                        <a:bodyPr/>
                        <a:lstStyle/>
                        <a:p>
                          <a:endParaRPr lang="en-US">
                            <a:highlight>
                              <a:srgbClr val="FFFF00"/>
                            </a:highlight>
                          </a:endParaRP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extLst>
                      <a:ext uri="{0D108BD9-81ED-4DB2-BD59-A6C34878D82A}">
                        <a16:rowId xmlns:a16="http://schemas.microsoft.com/office/drawing/2014/main" val="3862822257"/>
                      </a:ext>
                    </a:extLst>
                  </a:tr>
                  <a:tr h="370839">
                    <a:tc>
                      <a:txBody>
                        <a:bodyPr/>
                        <a:lstStyle/>
                        <a:p>
                          <a:r>
                            <a:rPr lang="en-US"/>
                            <a:t>S^1</a:t>
                          </a:r>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solidFill>
                          <a:schemeClr val="bg1">
                            <a:lumMod val="85000"/>
                          </a:schemeClr>
                        </a:solidFill>
                      </a:tcPr>
                    </a:tc>
                    <a:tc>
                      <a:txBody>
                        <a:bodyPr/>
                        <a:lstStyle/>
                        <a:p>
                          <a:r>
                            <a:rPr lang="en-US"/>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extLst>
                      <a:ext uri="{0D108BD9-81ED-4DB2-BD59-A6C34878D82A}">
                        <a16:rowId xmlns:a16="http://schemas.microsoft.com/office/drawing/2014/main" val="3749945961"/>
                      </a:ext>
                    </a:extLst>
                  </a:tr>
                  <a:tr h="370839">
                    <a:tc>
                      <a:txBody>
                        <a:bodyPr/>
                        <a:lstStyle/>
                        <a:p>
                          <a:r>
                            <a:rPr lang="en-US"/>
                            <a:t>S^0</a:t>
                          </a:r>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2460114984"/>
                      </a:ext>
                    </a:extLst>
                  </a:tr>
                  <a:tr h="370839">
                    <a:tc>
                      <a:txBody>
                        <a:bodyPr/>
                        <a:lstStyle/>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4058995034"/>
                      </a:ext>
                    </a:extLst>
                  </a:tr>
                </a:tbl>
              </a:graphicData>
            </a:graphic>
          </p:graphicFrame>
        </mc:Choice>
        <mc:Fallback xmlns="">
          <p:graphicFrame>
            <p:nvGraphicFramePr>
              <p:cNvPr id="3" name="Tabla 5">
                <a:extLst>
                  <a:ext uri="{FF2B5EF4-FFF2-40B4-BE49-F238E27FC236}">
                    <a16:creationId xmlns:a16="http://schemas.microsoft.com/office/drawing/2014/main" id="{1536AA83-E38E-A2DC-C706-1B4B77CADDFE}"/>
                  </a:ext>
                </a:extLst>
              </p:cNvPr>
              <p:cNvGraphicFramePr>
                <a:graphicFrameLocks noGrp="1"/>
              </p:cNvGraphicFramePr>
              <p:nvPr>
                <p:extLst>
                  <p:ext uri="{D42A27DB-BD31-4B8C-83A1-F6EECF244321}">
                    <p14:modId xmlns:p14="http://schemas.microsoft.com/office/powerpoint/2010/main" val="2844091983"/>
                  </p:ext>
                </p:extLst>
              </p:nvPr>
            </p:nvGraphicFramePr>
            <p:xfrm>
              <a:off x="451283" y="2799553"/>
              <a:ext cx="8093410" cy="3212645"/>
            </p:xfrm>
            <a:graphic>
              <a:graphicData uri="http://schemas.openxmlformats.org/drawingml/2006/table">
                <a:tbl>
                  <a:tblPr firstRow="1" bandRow="1">
                    <a:tableStyleId>{5940675A-B579-460E-94D1-54222C63F5DA}</a:tableStyleId>
                  </a:tblPr>
                  <a:tblGrid>
                    <a:gridCol w="1618682">
                      <a:extLst>
                        <a:ext uri="{9D8B030D-6E8A-4147-A177-3AD203B41FA5}">
                          <a16:colId xmlns:a16="http://schemas.microsoft.com/office/drawing/2014/main" val="2109676644"/>
                        </a:ext>
                      </a:extLst>
                    </a:gridCol>
                    <a:gridCol w="1618682">
                      <a:extLst>
                        <a:ext uri="{9D8B030D-6E8A-4147-A177-3AD203B41FA5}">
                          <a16:colId xmlns:a16="http://schemas.microsoft.com/office/drawing/2014/main" val="2909470796"/>
                        </a:ext>
                      </a:extLst>
                    </a:gridCol>
                    <a:gridCol w="1618682">
                      <a:extLst>
                        <a:ext uri="{9D8B030D-6E8A-4147-A177-3AD203B41FA5}">
                          <a16:colId xmlns:a16="http://schemas.microsoft.com/office/drawing/2014/main" val="3462392466"/>
                        </a:ext>
                      </a:extLst>
                    </a:gridCol>
                    <a:gridCol w="1618682">
                      <a:extLst>
                        <a:ext uri="{9D8B030D-6E8A-4147-A177-3AD203B41FA5}">
                          <a16:colId xmlns:a16="http://schemas.microsoft.com/office/drawing/2014/main" val="4088672469"/>
                        </a:ext>
                      </a:extLst>
                    </a:gridCol>
                    <a:gridCol w="1618682">
                      <a:extLst>
                        <a:ext uri="{9D8B030D-6E8A-4147-A177-3AD203B41FA5}">
                          <a16:colId xmlns:a16="http://schemas.microsoft.com/office/drawing/2014/main" val="2695385249"/>
                        </a:ext>
                      </a:extLst>
                    </a:gridCol>
                  </a:tblGrid>
                  <a:tr h="370839">
                    <a:tc>
                      <a:txBody>
                        <a:bodyPr/>
                        <a:lstStyle/>
                        <a:p>
                          <a:r>
                            <a:rPr lang="en-US"/>
                            <a:t>S^5</a:t>
                          </a:r>
                        </a:p>
                      </a:txBody>
                      <a:tcPr>
                        <a:solidFill>
                          <a:schemeClr val="bg1">
                            <a:lumMod val="85000"/>
                          </a:schemeClr>
                        </a:solidFill>
                      </a:tcPr>
                    </a:tc>
                    <a:tc>
                      <a:txBody>
                        <a:bodyPr/>
                        <a:lstStyle/>
                        <a:p>
                          <a:r>
                            <a:rPr lang="es-ES"/>
                            <a:t>1</a:t>
                          </a:r>
                          <a:endParaRPr lang="en-US"/>
                        </a:p>
                      </a:txBody>
                      <a:tcPr>
                        <a:solidFill>
                          <a:schemeClr val="bg1">
                            <a:lumMod val="85000"/>
                          </a:schemeClr>
                        </a:solidFill>
                      </a:tcPr>
                    </a:tc>
                    <a:tc>
                      <a:txBody>
                        <a:bodyPr/>
                        <a:lstStyle/>
                        <a:p>
                          <a:r>
                            <a:rPr lang="es-ES"/>
                            <a:t>54</a:t>
                          </a:r>
                          <a:endParaRPr lang="en-US"/>
                        </a:p>
                      </a:txBody>
                      <a:tcPr/>
                    </a:tc>
                    <a:tc>
                      <a:txBody>
                        <a:bodyPr/>
                        <a:lstStyle/>
                        <a:p>
                          <a:r>
                            <a:rPr lang="es-ES"/>
                            <a:t>60+k</a:t>
                          </a:r>
                          <a:endParaRPr lang="en-US"/>
                        </a:p>
                      </a:txBody>
                      <a:tcPr/>
                    </a:tc>
                    <a:tc>
                      <a:txBody>
                        <a:bodyPr/>
                        <a:lstStyle/>
                        <a:p>
                          <a:r>
                            <a:rPr lang="es-ES"/>
                            <a:t>a0</a:t>
                          </a:r>
                          <a:endParaRPr lang="en-US"/>
                        </a:p>
                      </a:txBody>
                      <a:tcPr/>
                    </a:tc>
                    <a:extLst>
                      <a:ext uri="{0D108BD9-81ED-4DB2-BD59-A6C34878D82A}">
                        <a16:rowId xmlns:a16="http://schemas.microsoft.com/office/drawing/2014/main" val="13553147"/>
                      </a:ext>
                    </a:extLst>
                  </a:tr>
                  <a:tr h="459287">
                    <a:tc>
                      <a:txBody>
                        <a:bodyPr/>
                        <a:lstStyle/>
                        <a:p>
                          <a:r>
                            <a:rPr lang="en-US"/>
                            <a:t>S^4</a:t>
                          </a:r>
                        </a:p>
                      </a:txBody>
                      <a:tcPr>
                        <a:solidFill>
                          <a:schemeClr val="bg1">
                            <a:lumMod val="85000"/>
                          </a:schemeClr>
                        </a:solidFill>
                      </a:tcPr>
                    </a:tc>
                    <a:tc>
                      <a:txBody>
                        <a:bodyPr/>
                        <a:lstStyle/>
                        <a:p>
                          <a:r>
                            <a:rPr lang="es-ES"/>
                            <a:t>13</a:t>
                          </a:r>
                          <a:endParaRPr lang="en-US"/>
                        </a:p>
                      </a:txBody>
                      <a:tcPr>
                        <a:solidFill>
                          <a:schemeClr val="bg1">
                            <a:lumMod val="85000"/>
                          </a:schemeClr>
                        </a:solidFill>
                      </a:tcPr>
                    </a:tc>
                    <a:tc>
                      <a:txBody>
                        <a:bodyPr/>
                        <a:lstStyle/>
                        <a:p>
                          <a:r>
                            <a:rPr lang="es-ES"/>
                            <a:t>82</a:t>
                          </a:r>
                          <a:endParaRPr lang="en-US"/>
                        </a:p>
                      </a:txBody>
                      <a:tcPr/>
                    </a:tc>
                    <a:tc>
                      <a:txBody>
                        <a:bodyPr/>
                        <a:lstStyle/>
                        <a:p>
                          <a:r>
                            <a:rPr lang="es-ES"/>
                            <a:t>3k</a:t>
                          </a:r>
                          <a:endParaRPr lang="en-US"/>
                        </a:p>
                      </a:txBody>
                      <a:tcPr/>
                    </a:tc>
                    <a:tc>
                      <a:txBody>
                        <a:bodyPr/>
                        <a:lstStyle/>
                        <a:p>
                          <a:r>
                            <a:rPr lang="es-ES"/>
                            <a:t>0</a:t>
                          </a:r>
                          <a:endParaRPr lang="en-US"/>
                        </a:p>
                      </a:txBody>
                      <a:tcPr/>
                    </a:tc>
                    <a:extLst>
                      <a:ext uri="{0D108BD9-81ED-4DB2-BD59-A6C34878D82A}">
                        <a16:rowId xmlns:a16="http://schemas.microsoft.com/office/drawing/2014/main" val="1573408914"/>
                      </a:ext>
                    </a:extLst>
                  </a:tr>
                  <a:tr h="370839">
                    <a:tc>
                      <a:txBody>
                        <a:bodyPr/>
                        <a:lstStyle/>
                        <a:p>
                          <a:r>
                            <a:rPr lang="en-US"/>
                            <a:t>S^3</a:t>
                          </a:r>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0483105"/>
                      </a:ext>
                    </a:extLst>
                  </a:tr>
                  <a:tr h="502920">
                    <a:tc>
                      <a:txBody>
                        <a:bodyPr/>
                        <a:lstStyle/>
                        <a:p>
                          <a:r>
                            <a:rPr lang="en-US"/>
                            <a:t>S^2</a:t>
                          </a:r>
                        </a:p>
                      </a:txBody>
                      <a:tcPr>
                        <a:solidFill>
                          <a:schemeClr val="bg1">
                            <a:lumMod val="85000"/>
                          </a:schemeClr>
                        </a:solidFill>
                      </a:tcPr>
                    </a:tc>
                    <a:tc>
                      <a:txBody>
                        <a:bodyPr/>
                        <a:lstStyle/>
                        <a:p>
                          <a:endParaRPr lang="en-US">
                            <a:highlight>
                              <a:srgbClr val="FFFF00"/>
                            </a:highlight>
                          </a:endParaRPr>
                        </a:p>
                      </a:txBody>
                      <a:tcPr>
                        <a:solidFill>
                          <a:schemeClr val="accent2"/>
                        </a:solidFill>
                      </a:tcPr>
                    </a:tc>
                    <a:tc>
                      <a:txBody>
                        <a:bodyPr/>
                        <a:lstStyle/>
                        <a:p>
                          <a:endParaRPr lang="en-US">
                            <a:highlight>
                              <a:srgbClr val="FFFF00"/>
                            </a:highlight>
                          </a:endParaRP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extLst>
                      <a:ext uri="{0D108BD9-81ED-4DB2-BD59-A6C34878D82A}">
                        <a16:rowId xmlns:a16="http://schemas.microsoft.com/office/drawing/2014/main" val="3862822257"/>
                      </a:ext>
                    </a:extLst>
                  </a:tr>
                  <a:tr h="502920">
                    <a:tc>
                      <a:txBody>
                        <a:bodyPr/>
                        <a:lstStyle/>
                        <a:p>
                          <a:r>
                            <a:rPr lang="en-US"/>
                            <a:t>S^1</a:t>
                          </a:r>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solidFill>
                          <a:schemeClr val="bg1">
                            <a:lumMod val="85000"/>
                          </a:schemeClr>
                        </a:solidFill>
                      </a:tcPr>
                    </a:tc>
                    <a:tc>
                      <a:txBody>
                        <a:bodyPr/>
                        <a:lstStyle/>
                        <a:p>
                          <a:r>
                            <a:rPr lang="en-US"/>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p>
                        <a:p>
                          <a:endParaRPr lang="en-US"/>
                        </a:p>
                      </a:txBody>
                      <a:tcPr/>
                    </a:tc>
                    <a:extLst>
                      <a:ext uri="{0D108BD9-81ED-4DB2-BD59-A6C34878D82A}">
                        <a16:rowId xmlns:a16="http://schemas.microsoft.com/office/drawing/2014/main" val="3749945961"/>
                      </a:ext>
                    </a:extLst>
                  </a:tr>
                  <a:tr h="502920">
                    <a:tc>
                      <a:txBody>
                        <a:bodyPr/>
                        <a:lstStyle/>
                        <a:p>
                          <a:r>
                            <a:rPr lang="en-US"/>
                            <a:t>S^0</a:t>
                          </a:r>
                        </a:p>
                      </a:txBody>
                      <a:tcPr>
                        <a:solidFill>
                          <a:schemeClr val="bg1">
                            <a:lumMod val="85000"/>
                          </a:schemeClr>
                        </a:solidFill>
                      </a:tcPr>
                    </a:tc>
                    <a:tc>
                      <a:txBody>
                        <a:bodyPr/>
                        <a:lstStyle/>
                        <a:p>
                          <a:endParaRPr lang="en-US"/>
                        </a:p>
                      </a:txBody>
                      <a:tcPr>
                        <a:blipFill>
                          <a:blip r:embed="rId4"/>
                          <a:stretch>
                            <a:fillRect l="-101132" t="-443902" r="-301509" b="-103659"/>
                          </a:stretch>
                        </a:blip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0</a:t>
                          </a:r>
                        </a:p>
                        <a:p>
                          <a:endParaRPr lang="en-US"/>
                        </a:p>
                      </a:txBody>
                      <a:tcPr/>
                    </a:tc>
                    <a:tc>
                      <a:txBody>
                        <a:bodyPr/>
                        <a:lstStyle/>
                        <a:p>
                          <a:endParaRPr lang="en-US"/>
                        </a:p>
                      </a:txBody>
                      <a:tcPr>
                        <a:blipFill>
                          <a:blip r:embed="rId4"/>
                          <a:stretch>
                            <a:fillRect l="-400000" t="-443902" r="-752" b="-103659"/>
                          </a:stretch>
                        </a:blipFill>
                      </a:tcPr>
                    </a:tc>
                    <a:extLst>
                      <a:ext uri="{0D108BD9-81ED-4DB2-BD59-A6C34878D82A}">
                        <a16:rowId xmlns:a16="http://schemas.microsoft.com/office/drawing/2014/main" val="2460114984"/>
                      </a:ext>
                    </a:extLst>
                  </a:tr>
                  <a:tr h="502920">
                    <a:tc>
                      <a:txBody>
                        <a:bodyPr/>
                        <a:lstStyle/>
                        <a:p>
                          <a:endParaRPr lang="en-US"/>
                        </a:p>
                      </a:txBody>
                      <a:tcPr>
                        <a:solidFill>
                          <a:schemeClr val="bg1">
                            <a:lumMod val="85000"/>
                          </a:schemeClr>
                        </a:solidFill>
                      </a:tcPr>
                    </a:tc>
                    <a:tc>
                      <a:txBody>
                        <a:bodyPr/>
                        <a:lstStyle/>
                        <a:p>
                          <a:endParaRPr lang="en-US"/>
                        </a:p>
                      </a:txBody>
                      <a:tcPr>
                        <a:blipFill>
                          <a:blip r:embed="rId4"/>
                          <a:stretch>
                            <a:fillRect l="-101132" t="-537349" r="-301509" b="-2410"/>
                          </a:stretch>
                        </a:blipFill>
                      </a:tcPr>
                    </a:tc>
                    <a:tc>
                      <a:txBody>
                        <a:bodyPr/>
                        <a:lstStyle/>
                        <a:p>
                          <a:endParaRPr lang="en-US"/>
                        </a:p>
                      </a:txBody>
                      <a:tcPr>
                        <a:blipFill>
                          <a:blip r:embed="rId4"/>
                          <a:stretch>
                            <a:fillRect l="-200376" t="-537349" r="-200376" b="-2410"/>
                          </a:stretch>
                        </a:blipFill>
                      </a:tcPr>
                    </a:tc>
                    <a:tc>
                      <a:txBody>
                        <a:bodyPr/>
                        <a:lstStyle/>
                        <a:p>
                          <a:endParaRPr lang="en-US"/>
                        </a:p>
                      </a:txBody>
                      <a:tcPr>
                        <a:blipFill>
                          <a:blip r:embed="rId4"/>
                          <a:stretch>
                            <a:fillRect l="-301509" t="-537349" r="-101132" b="-2410"/>
                          </a:stretch>
                        </a:blipFill>
                      </a:tcPr>
                    </a:tc>
                    <a:tc>
                      <a:txBody>
                        <a:bodyPr/>
                        <a:lstStyle/>
                        <a:p>
                          <a:endParaRPr lang="en-US"/>
                        </a:p>
                      </a:txBody>
                      <a:tcPr>
                        <a:blipFill>
                          <a:blip r:embed="rId4"/>
                          <a:stretch>
                            <a:fillRect l="-400000" t="-537349" r="-752" b="-2410"/>
                          </a:stretch>
                        </a:blipFill>
                      </a:tcPr>
                    </a:tc>
                    <a:extLst>
                      <a:ext uri="{0D108BD9-81ED-4DB2-BD59-A6C34878D82A}">
                        <a16:rowId xmlns:a16="http://schemas.microsoft.com/office/drawing/2014/main" val="4058995034"/>
                      </a:ext>
                    </a:extLst>
                  </a:tr>
                </a:tbl>
              </a:graphicData>
            </a:graphic>
          </p:graphicFrame>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44F6B8-BD64-6087-2870-DD7B82E59537}"/>
                  </a:ext>
                </a:extLst>
              </p:cNvPr>
              <p:cNvSpPr txBox="1"/>
              <p:nvPr/>
            </p:nvSpPr>
            <p:spPr>
              <a:xfrm>
                <a:off x="4084205" y="2199176"/>
                <a:ext cx="4752583"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m:rPr>
                              <m:sty m:val="p"/>
                            </m:rPr>
                            <a:rPr lang="es-CO" i="1" smtClean="0">
                              <a:latin typeface="Cambria Math" panose="02040503050406030204" pitchFamily="18" charset="0"/>
                            </a:rPr>
                            <m:t>s</m:t>
                          </m:r>
                        </m:e>
                        <m:sup>
                          <m:r>
                            <a:rPr lang="es-CO" b="0" i="1" smtClean="0">
                              <a:latin typeface="Cambria Math" panose="02040503050406030204" pitchFamily="18" charset="0"/>
                            </a:rPr>
                            <m:t>5</m:t>
                          </m:r>
                        </m:sup>
                      </m:sSup>
                      <m:r>
                        <a:rPr lang="es-CO" b="0" i="1" smtClean="0">
                          <a:latin typeface="Cambria Math" panose="02040503050406030204" pitchFamily="18" charset="0"/>
                        </a:rPr>
                        <m:t>+13</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4</m:t>
                          </m:r>
                        </m:sup>
                      </m:sSup>
                      <m:r>
                        <a:rPr lang="es-CO" b="0" i="1" smtClean="0">
                          <a:latin typeface="Cambria Math" panose="02040503050406030204" pitchFamily="18" charset="0"/>
                        </a:rPr>
                        <m:t>+54</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3</m:t>
                          </m:r>
                        </m:sup>
                      </m:sSup>
                      <m:r>
                        <a:rPr lang="es-CO" b="0" i="1" smtClean="0">
                          <a:latin typeface="Cambria Math" panose="02040503050406030204" pitchFamily="18" charset="0"/>
                        </a:rPr>
                        <m:t>+82</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2</m:t>
                          </m:r>
                        </m:sup>
                      </m:sSup>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60+</m:t>
                          </m:r>
                          <m:r>
                            <a:rPr lang="es-CO" b="0" i="1" smtClean="0">
                              <a:latin typeface="Cambria Math" panose="02040503050406030204" pitchFamily="18" charset="0"/>
                            </a:rPr>
                            <m:t>𝑘</m:t>
                          </m:r>
                        </m:e>
                      </m:d>
                      <m:r>
                        <a:rPr lang="es-CO" b="0" i="1" smtClean="0">
                          <a:latin typeface="Cambria Math" panose="02040503050406030204" pitchFamily="18" charset="0"/>
                        </a:rPr>
                        <m:t>𝑠</m:t>
                      </m:r>
                      <m:r>
                        <a:rPr lang="es-CO" b="0" i="1" smtClean="0">
                          <a:latin typeface="Cambria Math" panose="02040503050406030204" pitchFamily="18" charset="0"/>
                        </a:rPr>
                        <m:t>+3</m:t>
                      </m:r>
                      <m:r>
                        <a:rPr lang="es-CO" b="0" i="1" smtClean="0">
                          <a:latin typeface="Cambria Math" panose="02040503050406030204" pitchFamily="18" charset="0"/>
                        </a:rPr>
                        <m:t>𝑘</m:t>
                      </m:r>
                      <m:r>
                        <a:rPr lang="es-CO" b="0" i="1" smtClean="0">
                          <a:latin typeface="Cambria Math" panose="02040503050406030204" pitchFamily="18" charset="0"/>
                        </a:rPr>
                        <m:t>=0</m:t>
                      </m:r>
                    </m:oMath>
                  </m:oMathPara>
                </a14:m>
                <a:endParaRPr lang="en-US"/>
              </a:p>
            </p:txBody>
          </p:sp>
        </mc:Choice>
        <mc:Fallback xmlns="">
          <p:sp>
            <p:nvSpPr>
              <p:cNvPr id="4" name="CuadroTexto 3">
                <a:extLst>
                  <a:ext uri="{FF2B5EF4-FFF2-40B4-BE49-F238E27FC236}">
                    <a16:creationId xmlns:a16="http://schemas.microsoft.com/office/drawing/2014/main" id="{E144F6B8-BD64-6087-2870-DD7B82E59537}"/>
                  </a:ext>
                </a:extLst>
              </p:cNvPr>
              <p:cNvSpPr txBox="1">
                <a:spLocks noRot="1" noChangeAspect="1" noMove="1" noResize="1" noEditPoints="1" noAdjustHandles="1" noChangeArrowheads="1" noChangeShapeType="1" noTextEdit="1"/>
              </p:cNvSpPr>
              <p:nvPr/>
            </p:nvSpPr>
            <p:spPr>
              <a:xfrm>
                <a:off x="4084205" y="2199176"/>
                <a:ext cx="4752583" cy="280077"/>
              </a:xfrm>
              <a:prstGeom prst="rect">
                <a:avLst/>
              </a:prstGeom>
              <a:blipFill>
                <a:blip r:embed="rId5"/>
                <a:stretch>
                  <a:fillRect l="-256" t="-4348" r="-641" b="-8696"/>
                </a:stretch>
              </a:blipFill>
            </p:spPr>
            <p:txBody>
              <a:bodyPr/>
              <a:lstStyle/>
              <a:p>
                <a:r>
                  <a:rPr lang="en-US">
                    <a:noFill/>
                  </a:rPr>
                  <a:t> </a:t>
                </a:r>
              </a:p>
            </p:txBody>
          </p:sp>
        </mc:Fallback>
      </mc:AlternateContent>
      <p:sp>
        <p:nvSpPr>
          <p:cNvPr id="8" name="Título 1">
            <a:extLst>
              <a:ext uri="{FF2B5EF4-FFF2-40B4-BE49-F238E27FC236}">
                <a16:creationId xmlns:a16="http://schemas.microsoft.com/office/drawing/2014/main" id="{F83DDA28-25FE-A981-5B7F-3125840DB67F}"/>
              </a:ext>
            </a:extLst>
          </p:cNvPr>
          <p:cNvSpPr txBox="1">
            <a:spLocks/>
          </p:cNvSpPr>
          <p:nvPr/>
        </p:nvSpPr>
        <p:spPr>
          <a:xfrm>
            <a:off x="865066" y="6057367"/>
            <a:ext cx="3632922" cy="1045182"/>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a:t>Reemplace k en el renglón de la ecuación resultante color naranja</a:t>
            </a:r>
          </a:p>
          <a:p>
            <a:br>
              <a:rPr lang="es-ES" sz="1600"/>
            </a:br>
            <a:endParaRPr lang="es-CO" sz="1600"/>
          </a:p>
        </p:txBody>
      </p:sp>
    </p:spTree>
    <p:extLst>
      <p:ext uri="{BB962C8B-B14F-4D97-AF65-F5344CB8AC3E}">
        <p14:creationId xmlns:p14="http://schemas.microsoft.com/office/powerpoint/2010/main" val="84358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A04D4-1201-AA48-A2BE-95DC5B1484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AB59A5C-A2EA-1EE6-B613-243EA3EF70B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8) Puntos de ruptura:</a:t>
            </a:r>
          </a:p>
        </p:txBody>
      </p:sp>
      <p:sp>
        <p:nvSpPr>
          <p:cNvPr id="10" name="1 Título">
            <a:extLst>
              <a:ext uri="{FF2B5EF4-FFF2-40B4-BE49-F238E27FC236}">
                <a16:creationId xmlns:a16="http://schemas.microsoft.com/office/drawing/2014/main" id="{646B5BE5-25C9-DDDD-C533-78120FB795A5}"/>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13</a:t>
            </a:r>
          </a:p>
        </p:txBody>
      </p:sp>
      <p:pic>
        <p:nvPicPr>
          <p:cNvPr id="14" name="Picture 4" descr="Programas - Intranet ETITC">
            <a:extLst>
              <a:ext uri="{FF2B5EF4-FFF2-40B4-BE49-F238E27FC236}">
                <a16:creationId xmlns:a16="http://schemas.microsoft.com/office/drawing/2014/main" id="{7256F48B-EFDB-FFC6-D129-FF8FF1F3C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7C932403-741F-55E8-9B04-553A6E9F65D9}"/>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Título 1">
            <a:extLst>
              <a:ext uri="{FF2B5EF4-FFF2-40B4-BE49-F238E27FC236}">
                <a16:creationId xmlns:a16="http://schemas.microsoft.com/office/drawing/2014/main" id="{74321264-C0F7-5B42-72AB-0FF3D24E1B2B}"/>
              </a:ext>
            </a:extLst>
          </p:cNvPr>
          <p:cNvSpPr txBox="1">
            <a:spLocks/>
          </p:cNvSpPr>
          <p:nvPr/>
        </p:nvSpPr>
        <p:spPr>
          <a:xfrm>
            <a:off x="451283" y="2103756"/>
            <a:ext cx="3632922" cy="256197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endParaRPr lang="es-ES" sz="1600"/>
          </a:p>
          <a:p>
            <a:pPr algn="l"/>
            <a:endParaRPr lang="es-ES" sz="1600"/>
          </a:p>
          <a:p>
            <a:pPr algn="l"/>
            <a:endParaRPr lang="es-ES" sz="1600"/>
          </a:p>
          <a:p>
            <a:endParaRPr lang="es-ES" sz="1600"/>
          </a:p>
          <a:p>
            <a:pPr algn="l"/>
            <a:endParaRPr lang="es-ES" sz="1600"/>
          </a:p>
          <a:p>
            <a:pPr algn="l"/>
            <a:endParaRPr lang="es-ES" sz="1600"/>
          </a:p>
          <a:p>
            <a:pPr algn="l"/>
            <a:endParaRPr lang="es-ES" sz="1600"/>
          </a:p>
          <a:p>
            <a:pPr algn="l"/>
            <a:endParaRPr lang="es-ES" sz="1600"/>
          </a:p>
          <a:p>
            <a:br>
              <a:rPr lang="es-ES" sz="1600"/>
            </a:br>
            <a:endParaRPr lang="es-CO" sz="160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7D2F71E-66B3-0155-3CD8-EC0F58B3FDAF}"/>
                  </a:ext>
                </a:extLst>
              </p:cNvPr>
              <p:cNvSpPr txBox="1"/>
              <p:nvPr/>
            </p:nvSpPr>
            <p:spPr>
              <a:xfrm>
                <a:off x="5034059" y="1297232"/>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1+</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+5)(</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+6)(</m:t>
                          </m:r>
                          <m:sSup>
                            <m:sSupPr>
                              <m:ctrlPr>
                                <a:rPr lang="es-CO" b="0" i="1" smtClean="0">
                                  <a:solidFill>
                                    <a:schemeClr val="tx1"/>
                                  </a:solidFill>
                                  <a:latin typeface="Cambria Math" panose="02040503050406030204" pitchFamily="18" charset="0"/>
                                </a:rPr>
                              </m:ctrlPr>
                            </m:sSupPr>
                            <m:e>
                              <m:r>
                                <a:rPr lang="es-CO" b="0" i="1" smtClean="0">
                                  <a:solidFill>
                                    <a:schemeClr val="tx1"/>
                                  </a:solidFill>
                                  <a:latin typeface="Cambria Math" panose="02040503050406030204" pitchFamily="18" charset="0"/>
                                </a:rPr>
                                <m:t>𝑠</m:t>
                              </m:r>
                            </m:e>
                            <m:sup>
                              <m:r>
                                <a:rPr lang="es-CO" b="0" i="1" smtClean="0">
                                  <a:solidFill>
                                    <a:schemeClr val="tx1"/>
                                  </a:solidFill>
                                  <a:latin typeface="Cambria Math" panose="02040503050406030204" pitchFamily="18" charset="0"/>
                                </a:rPr>
                                <m:t>2</m:t>
                              </m:r>
                            </m:sup>
                          </m:sSup>
                          <m:r>
                            <a:rPr lang="es-CO" b="0" i="1" smtClean="0">
                              <a:solidFill>
                                <a:schemeClr val="tx1"/>
                              </a:solidFill>
                              <a:latin typeface="Cambria Math" panose="02040503050406030204" pitchFamily="18" charset="0"/>
                            </a:rPr>
                            <m:t>+2</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+2)</m:t>
                          </m:r>
                        </m:den>
                      </m:f>
                    </m:oMath>
                  </m:oMathPara>
                </a14:m>
                <a:endParaRPr lang="en-US"/>
              </a:p>
            </p:txBody>
          </p:sp>
        </mc:Choice>
        <mc:Fallback xmlns="">
          <p:sp>
            <p:nvSpPr>
              <p:cNvPr id="7" name="CuadroTexto 6">
                <a:extLst>
                  <a:ext uri="{FF2B5EF4-FFF2-40B4-BE49-F238E27FC236}">
                    <a16:creationId xmlns:a16="http://schemas.microsoft.com/office/drawing/2014/main" id="{A7D2F71E-66B3-0155-3CD8-EC0F58B3FDAF}"/>
                  </a:ext>
                </a:extLst>
              </p:cNvPr>
              <p:cNvSpPr txBox="1">
                <a:spLocks noRot="1" noChangeAspect="1" noMove="1" noResize="1" noEditPoints="1" noAdjustHandles="1" noChangeArrowheads="1" noChangeShapeType="1" noTextEdit="1"/>
              </p:cNvSpPr>
              <p:nvPr/>
            </p:nvSpPr>
            <p:spPr>
              <a:xfrm>
                <a:off x="5034059" y="1297232"/>
                <a:ext cx="3324052" cy="586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EE27BFA-5669-A683-82E8-BEE6425086C9}"/>
                  </a:ext>
                </a:extLst>
              </p:cNvPr>
              <p:cNvSpPr txBox="1"/>
              <p:nvPr/>
            </p:nvSpPr>
            <p:spPr>
              <a:xfrm>
                <a:off x="3187538" y="3895120"/>
                <a:ext cx="2303003" cy="460447"/>
              </a:xfrm>
              <a:prstGeom prst="rect">
                <a:avLst/>
              </a:prstGeom>
              <a:noFill/>
            </p:spPr>
            <p:txBody>
              <a:bodyPr wrap="none" lIns="0" tIns="0" rIns="0" bIns="0" rtlCol="0">
                <a:spAutoFit/>
              </a:bodyPr>
              <a:lstStyle/>
              <a:p>
                <a:r>
                  <a:rPr lang="es-CO" b="0">
                    <a:solidFill>
                      <a:schemeClr val="tx1"/>
                    </a:solidFill>
                  </a:rPr>
                  <a:t>K=</a:t>
                </a:r>
                <a14:m>
                  <m:oMath xmlns:m="http://schemas.openxmlformats.org/officeDocument/2006/math">
                    <m:r>
                      <a:rPr lang="es-CO" b="0" i="1" smtClean="0">
                        <a:solidFill>
                          <a:schemeClr val="tx1"/>
                        </a:solidFill>
                        <a:latin typeface="Cambria Math" panose="02040503050406030204" pitchFamily="18" charset="0"/>
                      </a:rPr>
                      <m:t>−</m:t>
                    </m:r>
                    <m:f>
                      <m:fPr>
                        <m:ctrlPr>
                          <a:rPr lang="es-CO" b="0" i="1" smtClean="0">
                            <a:solidFill>
                              <a:schemeClr val="tx1"/>
                            </a:solidFill>
                            <a:latin typeface="Cambria Math" panose="02040503050406030204" pitchFamily="18" charset="0"/>
                          </a:rPr>
                        </m:ctrlPr>
                      </m:fPr>
                      <m:num>
                        <m:r>
                          <a:rPr lang="es-CO" i="1">
                            <a:latin typeface="Cambria Math" panose="02040503050406030204" pitchFamily="18" charset="0"/>
                          </a:rPr>
                          <m:t>𝑠</m:t>
                        </m:r>
                        <m:r>
                          <a:rPr lang="es-CO" i="1">
                            <a:latin typeface="Cambria Math" panose="02040503050406030204" pitchFamily="18" charset="0"/>
                          </a:rPr>
                          <m:t>(</m:t>
                        </m:r>
                        <m:r>
                          <a:rPr lang="es-CO" i="1">
                            <a:latin typeface="Cambria Math" panose="02040503050406030204" pitchFamily="18" charset="0"/>
                          </a:rPr>
                          <m:t>𝑠</m:t>
                        </m:r>
                        <m:r>
                          <a:rPr lang="es-CO" i="1">
                            <a:latin typeface="Cambria Math" panose="02040503050406030204" pitchFamily="18" charset="0"/>
                          </a:rPr>
                          <m:t>+5)(</m:t>
                        </m:r>
                        <m:r>
                          <a:rPr lang="es-CO" i="1">
                            <a:latin typeface="Cambria Math" panose="02040503050406030204" pitchFamily="18" charset="0"/>
                          </a:rPr>
                          <m:t>𝑠</m:t>
                        </m:r>
                        <m:r>
                          <a:rPr lang="es-CO" i="1">
                            <a:latin typeface="Cambria Math" panose="02040503050406030204" pitchFamily="18" charset="0"/>
                          </a:rPr>
                          <m:t>+6)(</m:t>
                        </m:r>
                        <m:sSup>
                          <m:sSupPr>
                            <m:ctrlPr>
                              <a:rPr lang="es-CO" i="1">
                                <a:latin typeface="Cambria Math" panose="02040503050406030204" pitchFamily="18" charset="0"/>
                              </a:rPr>
                            </m:ctrlPr>
                          </m:sSupPr>
                          <m:e>
                            <m:r>
                              <a:rPr lang="es-CO" i="1">
                                <a:latin typeface="Cambria Math" panose="02040503050406030204" pitchFamily="18" charset="0"/>
                              </a:rPr>
                              <m:t>𝑠</m:t>
                            </m:r>
                          </m:e>
                          <m:sup>
                            <m:r>
                              <a:rPr lang="es-CO" i="1">
                                <a:latin typeface="Cambria Math" panose="02040503050406030204" pitchFamily="18" charset="0"/>
                              </a:rPr>
                              <m:t>2</m:t>
                            </m:r>
                          </m:sup>
                        </m:sSup>
                        <m:r>
                          <a:rPr lang="es-CO" i="1">
                            <a:latin typeface="Cambria Math" panose="02040503050406030204" pitchFamily="18" charset="0"/>
                          </a:rPr>
                          <m:t>+2</m:t>
                        </m:r>
                        <m:r>
                          <a:rPr lang="es-CO" i="1">
                            <a:latin typeface="Cambria Math" panose="02040503050406030204" pitchFamily="18" charset="0"/>
                          </a:rPr>
                          <m:t>𝑠</m:t>
                        </m:r>
                        <m:r>
                          <a:rPr lang="es-CO" i="1">
                            <a:latin typeface="Cambria Math" panose="02040503050406030204" pitchFamily="18" charset="0"/>
                          </a:rPr>
                          <m:t>+2) </m:t>
                        </m:r>
                      </m:num>
                      <m:den>
                        <m:d>
                          <m:dPr>
                            <m:ctrlPr>
                              <a:rPr lang="es-CO" i="1">
                                <a:latin typeface="Cambria Math" panose="02040503050406030204" pitchFamily="18" charset="0"/>
                              </a:rPr>
                            </m:ctrlPr>
                          </m:dPr>
                          <m:e>
                            <m:r>
                              <a:rPr lang="es-CO" i="1">
                                <a:latin typeface="Cambria Math" panose="02040503050406030204" pitchFamily="18" charset="0"/>
                              </a:rPr>
                              <m:t>𝑠</m:t>
                            </m:r>
                            <m:r>
                              <a:rPr lang="es-CO" i="1">
                                <a:latin typeface="Cambria Math" panose="02040503050406030204" pitchFamily="18" charset="0"/>
                              </a:rPr>
                              <m:t>+3</m:t>
                            </m:r>
                          </m:e>
                        </m:d>
                      </m:den>
                    </m:f>
                  </m:oMath>
                </a14:m>
                <a:endParaRPr lang="en-US"/>
              </a:p>
            </p:txBody>
          </p:sp>
        </mc:Choice>
        <mc:Fallback xmlns="">
          <p:sp>
            <p:nvSpPr>
              <p:cNvPr id="8" name="CuadroTexto 7">
                <a:extLst>
                  <a:ext uri="{FF2B5EF4-FFF2-40B4-BE49-F238E27FC236}">
                    <a16:creationId xmlns:a16="http://schemas.microsoft.com/office/drawing/2014/main" id="{6EE27BFA-5669-A683-82E8-BEE6425086C9}"/>
                  </a:ext>
                </a:extLst>
              </p:cNvPr>
              <p:cNvSpPr txBox="1">
                <a:spLocks noRot="1" noChangeAspect="1" noMove="1" noResize="1" noEditPoints="1" noAdjustHandles="1" noChangeArrowheads="1" noChangeShapeType="1" noTextEdit="1"/>
              </p:cNvSpPr>
              <p:nvPr/>
            </p:nvSpPr>
            <p:spPr>
              <a:xfrm>
                <a:off x="3187538" y="3895120"/>
                <a:ext cx="2303003" cy="460447"/>
              </a:xfrm>
              <a:prstGeom prst="rect">
                <a:avLst/>
              </a:prstGeom>
              <a:blipFill>
                <a:blip r:embed="rId4"/>
                <a:stretch>
                  <a:fillRect l="-634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558B346-8C49-CC5B-D1A4-BB5D8AAE600B}"/>
                  </a:ext>
                </a:extLst>
              </p:cNvPr>
              <p:cNvSpPr txBox="1"/>
              <p:nvPr/>
            </p:nvSpPr>
            <p:spPr>
              <a:xfrm>
                <a:off x="4084205" y="3008444"/>
                <a:ext cx="784446"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0" i="1" smtClean="0">
                              <a:solidFill>
                                <a:schemeClr val="tx1"/>
                              </a:solidFill>
                              <a:latin typeface="Cambria Math" panose="02040503050406030204" pitchFamily="18" charset="0"/>
                            </a:rPr>
                          </m:ctrlPr>
                        </m:fPr>
                        <m:num>
                          <m:r>
                            <a:rPr lang="es-CO" i="1" smtClean="0">
                              <a:latin typeface="Cambria Math" panose="02040503050406030204" pitchFamily="18" charset="0"/>
                            </a:rPr>
                            <m:t>𝑑</m:t>
                          </m:r>
                          <m:r>
                            <a:rPr lang="es-CO" b="0" i="1" smtClean="0">
                              <a:latin typeface="Cambria Math" panose="02040503050406030204" pitchFamily="18" charset="0"/>
                            </a:rPr>
                            <m:t>𝐾</m:t>
                          </m:r>
                        </m:num>
                        <m:den>
                          <m:r>
                            <a:rPr lang="es-CO" b="0" i="1" smtClean="0">
                              <a:latin typeface="Cambria Math" panose="02040503050406030204" pitchFamily="18" charset="0"/>
                            </a:rPr>
                            <m:t>𝑑𝑠</m:t>
                          </m:r>
                        </m:den>
                      </m:f>
                      <m:r>
                        <a:rPr lang="es-CO" b="0" i="1" smtClean="0">
                          <a:solidFill>
                            <a:schemeClr val="tx1"/>
                          </a:solidFill>
                          <a:latin typeface="Cambria Math" panose="02040503050406030204" pitchFamily="18" charset="0"/>
                        </a:rPr>
                        <m:t>=0</m:t>
                      </m:r>
                    </m:oMath>
                  </m:oMathPara>
                </a14:m>
                <a:endParaRPr lang="en-US"/>
              </a:p>
            </p:txBody>
          </p:sp>
        </mc:Choice>
        <mc:Fallback xmlns="">
          <p:sp>
            <p:nvSpPr>
              <p:cNvPr id="9" name="CuadroTexto 8">
                <a:extLst>
                  <a:ext uri="{FF2B5EF4-FFF2-40B4-BE49-F238E27FC236}">
                    <a16:creationId xmlns:a16="http://schemas.microsoft.com/office/drawing/2014/main" id="{E558B346-8C49-CC5B-D1A4-BB5D8AAE600B}"/>
                  </a:ext>
                </a:extLst>
              </p:cNvPr>
              <p:cNvSpPr txBox="1">
                <a:spLocks noRot="1" noChangeAspect="1" noMove="1" noResize="1" noEditPoints="1" noAdjustHandles="1" noChangeArrowheads="1" noChangeShapeType="1" noTextEdit="1"/>
              </p:cNvSpPr>
              <p:nvPr/>
            </p:nvSpPr>
            <p:spPr>
              <a:xfrm>
                <a:off x="4084205" y="3008444"/>
                <a:ext cx="784446" cy="52597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1001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a:t>Actividad Individual</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032565" y="2288364"/>
                <a:ext cx="7576605" cy="3443324"/>
              </a:xfrm>
            </p:spPr>
            <p:txBody>
              <a:bodyPr>
                <a:normAutofit fontScale="92500" lnSpcReduction="10000"/>
              </a:bodyPr>
              <a:lstStyle/>
              <a:p>
                <a:pPr algn="just"/>
                <a:endParaRPr lang="es-ES" sz="2400" dirty="0">
                  <a:latin typeface="Söhne"/>
                </a:endParaRPr>
              </a:p>
              <a:p>
                <a:pPr algn="just"/>
                <a:endParaRPr lang="es-ES" sz="2400" dirty="0">
                  <a:latin typeface="Söhne"/>
                </a:endParaRPr>
              </a:p>
              <a:p>
                <a:pPr algn="just"/>
                <a:r>
                  <a:rPr lang="es-ES" sz="2400" dirty="0">
                    <a:latin typeface="Söhne"/>
                  </a:rPr>
                  <a:t>Para la siguiente función de transferencia discretice dibuje el lugar geométrico de las raíces:</a:t>
                </a:r>
              </a:p>
              <a:p>
                <a:pPr algn="just"/>
                <a:endParaRPr lang="es-ES" sz="2400" dirty="0">
                  <a:latin typeface="Söhne"/>
                </a:endParaRPr>
              </a:p>
              <a:p>
                <a:pPr algn="just"/>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𝑠</m:t>
                          </m:r>
                          <m:r>
                            <a:rPr lang="es-CO" sz="2400" b="0" i="1" smtClean="0">
                              <a:latin typeface="Cambria Math" panose="02040503050406030204" pitchFamily="18" charset="0"/>
                            </a:rPr>
                            <m:t>+2</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𝑠</m:t>
                              </m:r>
                            </m:e>
                            <m:sup>
                              <m:r>
                                <a:rPr lang="es-CO" sz="2400" b="0" i="1" smtClean="0">
                                  <a:latin typeface="Cambria Math" panose="02040503050406030204" pitchFamily="18" charset="0"/>
                                </a:rPr>
                                <m:t>2</m:t>
                              </m:r>
                            </m:sup>
                          </m:sSup>
                          <m:r>
                            <a:rPr lang="es-CO" sz="2400" b="0" i="1" smtClean="0">
                              <a:latin typeface="Cambria Math" panose="02040503050406030204" pitchFamily="18" charset="0"/>
                            </a:rPr>
                            <m:t>+8</m:t>
                          </m:r>
                          <m:r>
                            <a:rPr lang="es-CO" sz="2400" b="0" i="1" smtClean="0">
                              <a:latin typeface="Cambria Math" panose="02040503050406030204" pitchFamily="18" charset="0"/>
                            </a:rPr>
                            <m:t>𝑠</m:t>
                          </m:r>
                          <m:r>
                            <a:rPr lang="es-CO" sz="2400" b="0" i="1" smtClean="0">
                              <a:latin typeface="Cambria Math" panose="02040503050406030204" pitchFamily="18" charset="0"/>
                            </a:rPr>
                            <m:t>+25</m:t>
                          </m:r>
                        </m:den>
                      </m:f>
                    </m:oMath>
                  </m:oMathPara>
                </a14:m>
                <a:endParaRPr lang="es-ES" sz="2400" dirty="0">
                  <a:latin typeface="Söhne"/>
                </a:endParaRPr>
              </a:p>
              <a:p>
                <a:pPr algn="just"/>
                <a:endParaRPr lang="es-ES" sz="2400" dirty="0">
                  <a:latin typeface="Söhne"/>
                </a:endParaRPr>
              </a:p>
              <a:p>
                <a:pPr algn="just"/>
                <a:r>
                  <a:rPr lang="es-ES" sz="2400" dirty="0">
                    <a:latin typeface="Söhne"/>
                  </a:rPr>
                  <a:t>Desarrolle el proceso paso a paso  y simule.</a:t>
                </a:r>
              </a:p>
              <a:p>
                <a:pPr algn="just"/>
                <a:r>
                  <a:rPr lang="es-ES" sz="2400" dirty="0">
                    <a:latin typeface="Söhne"/>
                  </a:rPr>
                  <a:t>¿para qué valor de k el sistema es inestable?</a:t>
                </a:r>
              </a:p>
            </p:txBody>
          </p:sp>
        </mc:Choice>
        <mc:Fallback xmlns="">
          <p:sp>
            <p:nvSpPr>
              <p:cNvPr id="4" name="Marcador de texto 3">
                <a:extLst>
                  <a:ext uri="{FF2B5EF4-FFF2-40B4-BE49-F238E27FC236}">
                    <a16:creationId xmlns:a16="http://schemas.microsoft.com/office/drawing/2014/main" id="{2C7E43D4-8286-4BEE-907B-3A35AE701C90}"/>
                  </a:ext>
                </a:extLst>
              </p:cNvPr>
              <p:cNvSpPr>
                <a:spLocks noGrp="1" noRot="1" noChangeAspect="1" noMove="1" noResize="1" noEditPoints="1" noAdjustHandles="1" noChangeArrowheads="1" noChangeShapeType="1" noTextEdit="1"/>
              </p:cNvSpPr>
              <p:nvPr>
                <p:ph type="body" sz="half" idx="2"/>
              </p:nvPr>
            </p:nvSpPr>
            <p:spPr>
              <a:xfrm>
                <a:off x="1032565" y="2288364"/>
                <a:ext cx="7576605" cy="3443324"/>
              </a:xfrm>
              <a:blipFill>
                <a:blip r:embed="rId3"/>
                <a:stretch>
                  <a:fillRect l="-1046" r="-1046" b="-3186"/>
                </a:stretch>
              </a:blipFill>
            </p:spPr>
            <p:txBody>
              <a:bodyPr/>
              <a:lstStyle/>
              <a:p>
                <a:r>
                  <a:rPr lang="en-US">
                    <a:noFill/>
                  </a:rPr>
                  <a:t> </a:t>
                </a:r>
              </a:p>
            </p:txBody>
          </p:sp>
        </mc:Fallback>
      </mc:AlternateContent>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582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E794D-30FB-5713-D428-C72A3BF943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0E2CF9-8F5D-87A2-29FB-B8230F3BB7F9}"/>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2F5A84CF-FD26-1DE5-CFF8-E5999ACD3C36}"/>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La técnica de Lugar geométrico de las raíces puede aplicarse a sistemas de tiempo discreto sin ninguna complicación. Con la función de transferencia en términos de Z.</a:t>
            </a:r>
          </a:p>
          <a:p>
            <a:pPr algn="just"/>
            <a:endParaRPr lang="es-ES" sz="2400" dirty="0">
              <a:latin typeface="Söhne"/>
            </a:endParaRPr>
          </a:p>
        </p:txBody>
      </p:sp>
      <p:sp>
        <p:nvSpPr>
          <p:cNvPr id="10" name="1 Título">
            <a:extLst>
              <a:ext uri="{FF2B5EF4-FFF2-40B4-BE49-F238E27FC236}">
                <a16:creationId xmlns:a16="http://schemas.microsoft.com/office/drawing/2014/main" id="{57BB6237-9F32-AB54-0B2D-AEF74EF1CAEE}"/>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9ADA6EDD-1064-2559-7D33-3D60B950C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16126B8B-35CD-5C3E-9B19-6EA567865E07}"/>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DCADD16-CE9A-1400-ADD9-21A54D6F8CAF}"/>
                  </a:ext>
                </a:extLst>
              </p:cNvPr>
              <p:cNvSpPr txBox="1"/>
              <p:nvPr/>
            </p:nvSpPr>
            <p:spPr>
              <a:xfrm>
                <a:off x="3926631" y="4142850"/>
                <a:ext cx="1290738" cy="276999"/>
              </a:xfrm>
              <a:prstGeom prst="rect">
                <a:avLst/>
              </a:prstGeom>
              <a:noFill/>
            </p:spPr>
            <p:txBody>
              <a:bodyPr wrap="none" lIns="0" tIns="0" rIns="0" bIns="0" rtlCol="0">
                <a:spAutoFit/>
              </a:bodyPr>
              <a:lstStyle/>
              <a:p>
                <a:r>
                  <a:rPr lang="es-CO" b="0" dirty="0"/>
                  <a:t>1+</a:t>
                </a:r>
                <a14:m>
                  <m:oMath xmlns:m="http://schemas.openxmlformats.org/officeDocument/2006/math">
                    <m:r>
                      <a:rPr lang="es-CO" b="0" i="1" smtClean="0">
                        <a:latin typeface="Cambria Math" panose="02040503050406030204" pitchFamily="18" charset="0"/>
                      </a:rPr>
                      <m:t>𝐺𝐻</m:t>
                    </m:r>
                    <m:d>
                      <m:dPr>
                        <m:ctrlPr>
                          <a:rPr lang="es-CO" b="0" i="1" smtClean="0">
                            <a:latin typeface="Cambria Math" panose="02040503050406030204" pitchFamily="18" charset="0"/>
                          </a:rPr>
                        </m:ctrlPr>
                      </m:dPr>
                      <m:e>
                        <m:r>
                          <a:rPr lang="es-CO" b="0" i="1" smtClean="0">
                            <a:latin typeface="Cambria Math" panose="02040503050406030204" pitchFamily="18" charset="0"/>
                          </a:rPr>
                          <m:t>𝑧</m:t>
                        </m:r>
                      </m:e>
                    </m:d>
                    <m:r>
                      <a:rPr lang="es-CO" b="0" i="1" smtClean="0">
                        <a:latin typeface="Cambria Math" panose="02040503050406030204" pitchFamily="18" charset="0"/>
                      </a:rPr>
                      <m:t>=0</m:t>
                    </m:r>
                  </m:oMath>
                </a14:m>
                <a:endParaRPr lang="en-US" dirty="0"/>
              </a:p>
            </p:txBody>
          </p:sp>
        </mc:Choice>
        <mc:Fallback xmlns="">
          <p:sp>
            <p:nvSpPr>
              <p:cNvPr id="3" name="CuadroTexto 2">
                <a:extLst>
                  <a:ext uri="{FF2B5EF4-FFF2-40B4-BE49-F238E27FC236}">
                    <a16:creationId xmlns:a16="http://schemas.microsoft.com/office/drawing/2014/main" id="{CDCADD16-CE9A-1400-ADD9-21A54D6F8CAF}"/>
                  </a:ext>
                </a:extLst>
              </p:cNvPr>
              <p:cNvSpPr txBox="1">
                <a:spLocks noRot="1" noChangeAspect="1" noMove="1" noResize="1" noEditPoints="1" noAdjustHandles="1" noChangeArrowheads="1" noChangeShapeType="1" noTextEdit="1"/>
              </p:cNvSpPr>
              <p:nvPr/>
            </p:nvSpPr>
            <p:spPr>
              <a:xfrm>
                <a:off x="3926631" y="4142850"/>
                <a:ext cx="1290738" cy="276999"/>
              </a:xfrm>
              <a:prstGeom prst="rect">
                <a:avLst/>
              </a:prstGeom>
              <a:blipFill>
                <a:blip r:embed="rId4"/>
                <a:stretch>
                  <a:fillRect l="-10849" t="-28889" r="-5660" b="-5111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D1315EA-4D37-6B37-98BA-EE1019382AD1}"/>
                  </a:ext>
                </a:extLst>
              </p:cNvPr>
              <p:cNvSpPr txBox="1"/>
              <p:nvPr/>
            </p:nvSpPr>
            <p:spPr>
              <a:xfrm>
                <a:off x="1137630" y="4717179"/>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3D1315EA-4D37-6B37-98BA-EE1019382AD1}"/>
                  </a:ext>
                </a:extLst>
              </p:cNvPr>
              <p:cNvSpPr txBox="1">
                <a:spLocks noRot="1" noChangeAspect="1" noMove="1" noResize="1" noEditPoints="1" noAdjustHandles="1" noChangeArrowheads="1" noChangeShapeType="1" noTextEdit="1"/>
              </p:cNvSpPr>
              <p:nvPr/>
            </p:nvSpPr>
            <p:spPr>
              <a:xfrm>
                <a:off x="1137630" y="4717179"/>
                <a:ext cx="6868740" cy="1014508"/>
              </a:xfrm>
              <a:prstGeom prst="rect">
                <a:avLst/>
              </a:prstGeom>
              <a:blipFill>
                <a:blip r:embed="rId5"/>
                <a:stretch>
                  <a:fillRect l="-4529" b="-7831"/>
                </a:stretch>
              </a:blipFill>
            </p:spPr>
            <p:txBody>
              <a:bodyPr/>
              <a:lstStyle/>
              <a:p>
                <a:r>
                  <a:rPr lang="es-CO">
                    <a:noFill/>
                  </a:rPr>
                  <a:t> </a:t>
                </a:r>
              </a:p>
            </p:txBody>
          </p:sp>
        </mc:Fallback>
      </mc:AlternateContent>
      <p:sp>
        <p:nvSpPr>
          <p:cNvPr id="7" name="CuadroTexto 6">
            <a:extLst>
              <a:ext uri="{FF2B5EF4-FFF2-40B4-BE49-F238E27FC236}">
                <a16:creationId xmlns:a16="http://schemas.microsoft.com/office/drawing/2014/main" id="{BB0AE583-0033-8FFF-CA71-DE650587F916}"/>
              </a:ext>
            </a:extLst>
          </p:cNvPr>
          <p:cNvSpPr txBox="1"/>
          <p:nvPr/>
        </p:nvSpPr>
        <p:spPr>
          <a:xfrm>
            <a:off x="4040878" y="6029017"/>
            <a:ext cx="703719" cy="553998"/>
          </a:xfrm>
          <a:prstGeom prst="rect">
            <a:avLst/>
          </a:prstGeom>
          <a:noFill/>
        </p:spPr>
        <p:txBody>
          <a:bodyPr wrap="none" lIns="0" tIns="0" rIns="0" bIns="0" rtlCol="0">
            <a:spAutoFit/>
          </a:bodyPr>
          <a:lstStyle/>
          <a:p>
            <a:r>
              <a:rPr lang="es-CO" sz="3600" b="0" dirty="0"/>
              <a:t>K&gt;0</a:t>
            </a:r>
            <a:endParaRPr lang="en-US" sz="3600" dirty="0"/>
          </a:p>
        </p:txBody>
      </p:sp>
    </p:spTree>
    <p:extLst>
      <p:ext uri="{BB962C8B-B14F-4D97-AF65-F5344CB8AC3E}">
        <p14:creationId xmlns:p14="http://schemas.microsoft.com/office/powerpoint/2010/main" val="39427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E016C-0DA2-D476-91C1-C147A24AD89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0631D4-5DAF-DC48-ECAD-3669FA3BE2E9}"/>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FC111BC7-4128-3959-FF71-A99AFCC14F93}"/>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STEP 1</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r>
              <a:rPr lang="es-ES" sz="2400" dirty="0">
                <a:latin typeface="Söhne"/>
              </a:rPr>
              <a:t>Dibujar los ceros y los polos en el plano Z</a:t>
            </a:r>
          </a:p>
          <a:p>
            <a:pPr algn="just"/>
            <a:endParaRPr lang="es-ES" sz="2400" dirty="0">
              <a:latin typeface="Söhne"/>
            </a:endParaRPr>
          </a:p>
        </p:txBody>
      </p:sp>
      <p:sp>
        <p:nvSpPr>
          <p:cNvPr id="10" name="1 Título">
            <a:extLst>
              <a:ext uri="{FF2B5EF4-FFF2-40B4-BE49-F238E27FC236}">
                <a16:creationId xmlns:a16="http://schemas.microsoft.com/office/drawing/2014/main" id="{9F834B00-6382-0FCD-6920-1A87C655BF23}"/>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ABD31275-05A4-5C72-FC4B-9416907FA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ED44F55E-6D8D-11C8-ACC8-32286900912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FCC9594-5704-C69C-20E3-D22B7A8C1111}"/>
                  </a:ext>
                </a:extLst>
              </p:cNvPr>
              <p:cNvSpPr txBox="1"/>
              <p:nvPr/>
            </p:nvSpPr>
            <p:spPr>
              <a:xfrm>
                <a:off x="1032565" y="3309586"/>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5FCC9594-5704-C69C-20E3-D22B7A8C1111}"/>
                  </a:ext>
                </a:extLst>
              </p:cNvPr>
              <p:cNvSpPr txBox="1">
                <a:spLocks noRot="1" noChangeAspect="1" noMove="1" noResize="1" noEditPoints="1" noAdjustHandles="1" noChangeArrowheads="1" noChangeShapeType="1" noTextEdit="1"/>
              </p:cNvSpPr>
              <p:nvPr/>
            </p:nvSpPr>
            <p:spPr>
              <a:xfrm>
                <a:off x="1032565" y="3309586"/>
                <a:ext cx="6868740" cy="1014508"/>
              </a:xfrm>
              <a:prstGeom prst="rect">
                <a:avLst/>
              </a:prstGeom>
              <a:blipFill>
                <a:blip r:embed="rId4"/>
                <a:stretch>
                  <a:fillRect l="-4437" b="-7831"/>
                </a:stretch>
              </a:blipFill>
            </p:spPr>
            <p:txBody>
              <a:bodyPr/>
              <a:lstStyle/>
              <a:p>
                <a:r>
                  <a:rPr lang="es-CO">
                    <a:noFill/>
                  </a:rPr>
                  <a:t> </a:t>
                </a:r>
              </a:p>
            </p:txBody>
          </p:sp>
        </mc:Fallback>
      </mc:AlternateContent>
      <p:sp>
        <p:nvSpPr>
          <p:cNvPr id="7" name="CuadroTexto 6">
            <a:extLst>
              <a:ext uri="{FF2B5EF4-FFF2-40B4-BE49-F238E27FC236}">
                <a16:creationId xmlns:a16="http://schemas.microsoft.com/office/drawing/2014/main" id="{F1AEBFA0-F242-135D-1F82-015A61321D90}"/>
              </a:ext>
            </a:extLst>
          </p:cNvPr>
          <p:cNvSpPr txBox="1"/>
          <p:nvPr/>
        </p:nvSpPr>
        <p:spPr>
          <a:xfrm>
            <a:off x="4040878" y="6029017"/>
            <a:ext cx="703719" cy="553998"/>
          </a:xfrm>
          <a:prstGeom prst="rect">
            <a:avLst/>
          </a:prstGeom>
          <a:noFill/>
        </p:spPr>
        <p:txBody>
          <a:bodyPr wrap="none" lIns="0" tIns="0" rIns="0" bIns="0" rtlCol="0">
            <a:spAutoFit/>
          </a:bodyPr>
          <a:lstStyle/>
          <a:p>
            <a:r>
              <a:rPr lang="es-CO" sz="3600" b="0" dirty="0"/>
              <a:t>K&gt;0</a:t>
            </a:r>
            <a:endParaRPr lang="en-US" sz="3600" dirty="0"/>
          </a:p>
        </p:txBody>
      </p:sp>
    </p:spTree>
    <p:extLst>
      <p:ext uri="{BB962C8B-B14F-4D97-AF65-F5344CB8AC3E}">
        <p14:creationId xmlns:p14="http://schemas.microsoft.com/office/powerpoint/2010/main" val="145935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68FB-3C93-521C-12F0-F74C998A0CC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7DF9A9-7BE4-9241-B487-76AB2C0B8215}"/>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30CBB882-64B2-E80B-D588-590BC2F2973E}"/>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STEP 2</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r>
              <a:rPr lang="es-ES" sz="2400" dirty="0">
                <a:latin typeface="Söhne"/>
              </a:rPr>
              <a:t>Determinar el lugar geométrico en el eje real</a:t>
            </a:r>
          </a:p>
          <a:p>
            <a:pPr algn="just"/>
            <a:endParaRPr lang="es-ES" sz="2400" dirty="0">
              <a:latin typeface="Söhne"/>
            </a:endParaRPr>
          </a:p>
        </p:txBody>
      </p:sp>
      <p:sp>
        <p:nvSpPr>
          <p:cNvPr id="10" name="1 Título">
            <a:extLst>
              <a:ext uri="{FF2B5EF4-FFF2-40B4-BE49-F238E27FC236}">
                <a16:creationId xmlns:a16="http://schemas.microsoft.com/office/drawing/2014/main" id="{F4945F7C-A5CC-468E-A466-99D54203ED68}"/>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17</a:t>
            </a:r>
          </a:p>
        </p:txBody>
      </p:sp>
      <p:pic>
        <p:nvPicPr>
          <p:cNvPr id="14" name="Picture 4" descr="Programas - Intranet ETITC">
            <a:extLst>
              <a:ext uri="{FF2B5EF4-FFF2-40B4-BE49-F238E27FC236}">
                <a16:creationId xmlns:a16="http://schemas.microsoft.com/office/drawing/2014/main" id="{45905BE5-C038-F923-CEA9-D459F081A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5880359-C9C5-F505-2E8A-5BEF0E5B3400}"/>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69217BD-9FA8-C579-8E04-1C32C0157A84}"/>
                  </a:ext>
                </a:extLst>
              </p:cNvPr>
              <p:cNvSpPr txBox="1"/>
              <p:nvPr/>
            </p:nvSpPr>
            <p:spPr>
              <a:xfrm>
                <a:off x="1032565" y="3309586"/>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469217BD-9FA8-C579-8E04-1C32C0157A84}"/>
                  </a:ext>
                </a:extLst>
              </p:cNvPr>
              <p:cNvSpPr txBox="1">
                <a:spLocks noRot="1" noChangeAspect="1" noMove="1" noResize="1" noEditPoints="1" noAdjustHandles="1" noChangeArrowheads="1" noChangeShapeType="1" noTextEdit="1"/>
              </p:cNvSpPr>
              <p:nvPr/>
            </p:nvSpPr>
            <p:spPr>
              <a:xfrm>
                <a:off x="1032565" y="3309586"/>
                <a:ext cx="6868740" cy="1014508"/>
              </a:xfrm>
              <a:prstGeom prst="rect">
                <a:avLst/>
              </a:prstGeom>
              <a:blipFill>
                <a:blip r:embed="rId4"/>
                <a:stretch>
                  <a:fillRect l="-4437" b="-7831"/>
                </a:stretch>
              </a:blipFill>
            </p:spPr>
            <p:txBody>
              <a:bodyPr/>
              <a:lstStyle/>
              <a:p>
                <a:r>
                  <a:rPr lang="es-CO">
                    <a:noFill/>
                  </a:rPr>
                  <a:t> </a:t>
                </a:r>
              </a:p>
            </p:txBody>
          </p:sp>
        </mc:Fallback>
      </mc:AlternateContent>
    </p:spTree>
    <p:extLst>
      <p:ext uri="{BB962C8B-B14F-4D97-AF65-F5344CB8AC3E}">
        <p14:creationId xmlns:p14="http://schemas.microsoft.com/office/powerpoint/2010/main" val="246288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3165E-D334-175F-2D9B-B61810AA89E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FB399E-27B2-A91D-B770-FB9BABBAB1BD}"/>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498F0154-C96C-69BB-5F1E-EF7F6FB45800}"/>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STEP 3</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r>
              <a:rPr lang="es-ES" sz="2400" dirty="0">
                <a:latin typeface="Söhne"/>
              </a:rPr>
              <a:t>Determinar las asíntotas y sus ángulos</a:t>
            </a:r>
          </a:p>
          <a:p>
            <a:pPr algn="just"/>
            <a:endParaRPr lang="es-ES" sz="2400" dirty="0">
              <a:latin typeface="Söhne"/>
            </a:endParaRPr>
          </a:p>
          <a:p>
            <a:pPr algn="just"/>
            <a:endParaRPr lang="es-ES" sz="2400" dirty="0">
              <a:latin typeface="Söhne"/>
            </a:endParaRPr>
          </a:p>
        </p:txBody>
      </p:sp>
      <p:sp>
        <p:nvSpPr>
          <p:cNvPr id="10" name="1 Título">
            <a:extLst>
              <a:ext uri="{FF2B5EF4-FFF2-40B4-BE49-F238E27FC236}">
                <a16:creationId xmlns:a16="http://schemas.microsoft.com/office/drawing/2014/main" id="{851AF5F0-376C-D1E2-0D04-14B941C8CBA4}"/>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18</a:t>
            </a:r>
          </a:p>
        </p:txBody>
      </p:sp>
      <p:pic>
        <p:nvPicPr>
          <p:cNvPr id="14" name="Picture 4" descr="Programas - Intranet ETITC">
            <a:extLst>
              <a:ext uri="{FF2B5EF4-FFF2-40B4-BE49-F238E27FC236}">
                <a16:creationId xmlns:a16="http://schemas.microsoft.com/office/drawing/2014/main" id="{792E08B5-DDF1-B92E-0310-7B2BDD18F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B52A1AB-BD52-3667-BD61-D73CE4F0E9C1}"/>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EF8556B8-7271-C701-5532-D8276354C657}"/>
                  </a:ext>
                </a:extLst>
              </p:cNvPr>
              <p:cNvSpPr txBox="1"/>
              <p:nvPr/>
            </p:nvSpPr>
            <p:spPr>
              <a:xfrm>
                <a:off x="1032565" y="3309586"/>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EF8556B8-7271-C701-5532-D8276354C657}"/>
                  </a:ext>
                </a:extLst>
              </p:cNvPr>
              <p:cNvSpPr txBox="1">
                <a:spLocks noRot="1" noChangeAspect="1" noMove="1" noResize="1" noEditPoints="1" noAdjustHandles="1" noChangeArrowheads="1" noChangeShapeType="1" noTextEdit="1"/>
              </p:cNvSpPr>
              <p:nvPr/>
            </p:nvSpPr>
            <p:spPr>
              <a:xfrm>
                <a:off x="1032565" y="3309586"/>
                <a:ext cx="6868740" cy="1014508"/>
              </a:xfrm>
              <a:prstGeom prst="rect">
                <a:avLst/>
              </a:prstGeom>
              <a:blipFill>
                <a:blip r:embed="rId4"/>
                <a:stretch>
                  <a:fillRect l="-4437" b="-783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EA7AB84-6012-7592-0CDD-3FF2F93F4A32}"/>
                  </a:ext>
                </a:extLst>
              </p:cNvPr>
              <p:cNvSpPr txBox="1"/>
              <p:nvPr/>
            </p:nvSpPr>
            <p:spPr>
              <a:xfrm>
                <a:off x="2916831" y="5497471"/>
                <a:ext cx="3100208" cy="938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b="0" i="1" smtClean="0">
                              <a:latin typeface="Cambria Math" panose="02040503050406030204" pitchFamily="18" charset="0"/>
                            </a:rPr>
                          </m:ctrlPr>
                        </m:fPr>
                        <m:num>
                          <m:r>
                            <a:rPr lang="es-CO" sz="3200" b="0" i="0" smtClean="0">
                              <a:latin typeface="Cambria Math" panose="02040503050406030204" pitchFamily="18" charset="0"/>
                            </a:rPr>
                            <m:t>180(2</m:t>
                          </m:r>
                          <m:r>
                            <m:rPr>
                              <m:sty m:val="p"/>
                            </m:rPr>
                            <a:rPr lang="es-CO" sz="3200" b="0" i="0" smtClean="0">
                              <a:latin typeface="Cambria Math" panose="02040503050406030204" pitchFamily="18" charset="0"/>
                            </a:rPr>
                            <m:t>N</m:t>
                          </m:r>
                          <m:r>
                            <a:rPr lang="es-CO" sz="3200" b="0" i="0" smtClean="0">
                              <a:latin typeface="Cambria Math" panose="02040503050406030204" pitchFamily="18" charset="0"/>
                            </a:rPr>
                            <m:t>+1)</m:t>
                          </m:r>
                        </m:num>
                        <m:den>
                          <m:r>
                            <a:rPr lang="es-CO" sz="3200" b="0" i="1" smtClean="0">
                              <a:latin typeface="Cambria Math" panose="02040503050406030204" pitchFamily="18" charset="0"/>
                            </a:rPr>
                            <m:t>𝑛</m:t>
                          </m:r>
                          <m:r>
                            <a:rPr lang="es-CO" sz="3200" b="0" i="1" smtClean="0">
                              <a:latin typeface="Cambria Math" panose="02040503050406030204" pitchFamily="18" charset="0"/>
                            </a:rPr>
                            <m:t>−</m:t>
                          </m:r>
                          <m:r>
                            <a:rPr lang="es-CO" sz="3200" b="0" i="1" smtClean="0">
                              <a:latin typeface="Cambria Math" panose="02040503050406030204" pitchFamily="18" charset="0"/>
                            </a:rPr>
                            <m:t>𝑚</m:t>
                          </m:r>
                        </m:den>
                      </m:f>
                      <m:r>
                        <a:rPr lang="es-CO" sz="3200" b="0" i="1" smtClean="0">
                          <a:latin typeface="Cambria Math" panose="02040503050406030204" pitchFamily="18" charset="0"/>
                        </a:rPr>
                        <m:t>=0</m:t>
                      </m:r>
                    </m:oMath>
                  </m:oMathPara>
                </a14:m>
                <a:endParaRPr lang="en-US" sz="3600" dirty="0"/>
              </a:p>
            </p:txBody>
          </p:sp>
        </mc:Choice>
        <mc:Fallback xmlns="">
          <p:sp>
            <p:nvSpPr>
              <p:cNvPr id="3" name="CuadroTexto 2">
                <a:extLst>
                  <a:ext uri="{FF2B5EF4-FFF2-40B4-BE49-F238E27FC236}">
                    <a16:creationId xmlns:a16="http://schemas.microsoft.com/office/drawing/2014/main" id="{0EA7AB84-6012-7592-0CDD-3FF2F93F4A32}"/>
                  </a:ext>
                </a:extLst>
              </p:cNvPr>
              <p:cNvSpPr txBox="1">
                <a:spLocks noRot="1" noChangeAspect="1" noMove="1" noResize="1" noEditPoints="1" noAdjustHandles="1" noChangeArrowheads="1" noChangeShapeType="1" noTextEdit="1"/>
              </p:cNvSpPr>
              <p:nvPr/>
            </p:nvSpPr>
            <p:spPr>
              <a:xfrm>
                <a:off x="2916831" y="5497471"/>
                <a:ext cx="3100208" cy="938014"/>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426903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D825B-0DA2-69DF-E7BC-6CBD6C3A93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F3CD28-FC29-3E3C-17C7-3A3E5F285C8A}"/>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2BDC00C8-6C12-D15C-D0E6-1C7D43E73914}"/>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STEP 4</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r>
              <a:rPr lang="es-ES" sz="2400" dirty="0">
                <a:latin typeface="Söhne"/>
              </a:rPr>
              <a:t>Determinar la intersección de las asíntotas con el eje real</a:t>
            </a:r>
          </a:p>
          <a:p>
            <a:pPr algn="just"/>
            <a:endParaRPr lang="es-ES" sz="2400" dirty="0">
              <a:latin typeface="Söhne"/>
            </a:endParaRPr>
          </a:p>
          <a:p>
            <a:pPr algn="just"/>
            <a:endParaRPr lang="es-ES" sz="2400" dirty="0">
              <a:latin typeface="Söhne"/>
            </a:endParaRPr>
          </a:p>
        </p:txBody>
      </p:sp>
      <p:sp>
        <p:nvSpPr>
          <p:cNvPr id="10" name="1 Título">
            <a:extLst>
              <a:ext uri="{FF2B5EF4-FFF2-40B4-BE49-F238E27FC236}">
                <a16:creationId xmlns:a16="http://schemas.microsoft.com/office/drawing/2014/main" id="{687D1409-B1C7-D97F-C92D-CDDC8EAA5EAC}"/>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19</a:t>
            </a:r>
          </a:p>
        </p:txBody>
      </p:sp>
      <p:pic>
        <p:nvPicPr>
          <p:cNvPr id="14" name="Picture 4" descr="Programas - Intranet ETITC">
            <a:extLst>
              <a:ext uri="{FF2B5EF4-FFF2-40B4-BE49-F238E27FC236}">
                <a16:creationId xmlns:a16="http://schemas.microsoft.com/office/drawing/2014/main" id="{B7A9CCF8-7B08-471E-69F5-AD27DA46B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BA37A154-C0B9-1C16-40B3-A19A85C46E9B}"/>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565927A-ED39-27A1-66C6-EA080D84C1D9}"/>
                  </a:ext>
                </a:extLst>
              </p:cNvPr>
              <p:cNvSpPr txBox="1"/>
              <p:nvPr/>
            </p:nvSpPr>
            <p:spPr>
              <a:xfrm>
                <a:off x="1032565" y="3309586"/>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C565927A-ED39-27A1-66C6-EA080D84C1D9}"/>
                  </a:ext>
                </a:extLst>
              </p:cNvPr>
              <p:cNvSpPr txBox="1">
                <a:spLocks noRot="1" noChangeAspect="1" noMove="1" noResize="1" noEditPoints="1" noAdjustHandles="1" noChangeArrowheads="1" noChangeShapeType="1" noTextEdit="1"/>
              </p:cNvSpPr>
              <p:nvPr/>
            </p:nvSpPr>
            <p:spPr>
              <a:xfrm>
                <a:off x="1032565" y="3309586"/>
                <a:ext cx="6868740" cy="1014508"/>
              </a:xfrm>
              <a:prstGeom prst="rect">
                <a:avLst/>
              </a:prstGeom>
              <a:blipFill>
                <a:blip r:embed="rId4"/>
                <a:stretch>
                  <a:fillRect l="-4437" b="-783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AEDE179-9921-63FE-81C9-EC3CC8666E28}"/>
                  </a:ext>
                </a:extLst>
              </p:cNvPr>
              <p:cNvSpPr txBox="1"/>
              <p:nvPr/>
            </p:nvSpPr>
            <p:spPr>
              <a:xfrm>
                <a:off x="3207140" y="5731687"/>
                <a:ext cx="2370008"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n-US" i="1" smtClean="0">
                              <a:latin typeface="Cambria Math" panose="02040503050406030204" pitchFamily="18" charset="0"/>
                            </a:rPr>
                            <m:t>𝞼</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i="1">
                              <a:latin typeface="Cambria Math" panose="02040503050406030204" pitchFamily="18" charset="0"/>
                            </a:rPr>
                            <m:t>𝛴</m:t>
                          </m:r>
                          <m:r>
                            <a:rPr lang="es-CO" i="1">
                              <a:latin typeface="Cambria Math" panose="02040503050406030204" pitchFamily="18" charset="0"/>
                            </a:rPr>
                            <m:t>𝑝𝑜𝑙𝑜𝑠</m:t>
                          </m:r>
                          <m:r>
                            <a:rPr lang="es-CO" i="1">
                              <a:latin typeface="Cambria Math" panose="02040503050406030204" pitchFamily="18" charset="0"/>
                            </a:rPr>
                            <m:t>−</m:t>
                          </m:r>
                          <m:r>
                            <a:rPr lang="es-CO" i="1">
                              <a:latin typeface="Cambria Math" panose="02040503050406030204" pitchFamily="18" charset="0"/>
                            </a:rPr>
                            <m:t>𝛴</m:t>
                          </m:r>
                          <m:r>
                            <a:rPr lang="es-CO" b="0" i="1" smtClean="0">
                              <a:latin typeface="Cambria Math" panose="02040503050406030204" pitchFamily="18" charset="0"/>
                            </a:rPr>
                            <m:t>𝑐𝑒𝑟𝑜𝑠</m:t>
                          </m:r>
                        </m:num>
                        <m:den>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𝑚</m:t>
                          </m:r>
                        </m:den>
                      </m:f>
                    </m:oMath>
                  </m:oMathPara>
                </a14:m>
                <a:endParaRPr lang="en-US" dirty="0"/>
              </a:p>
            </p:txBody>
          </p:sp>
        </mc:Choice>
        <mc:Fallback xmlns="">
          <p:sp>
            <p:nvSpPr>
              <p:cNvPr id="7" name="CuadroTexto 6">
                <a:extLst>
                  <a:ext uri="{FF2B5EF4-FFF2-40B4-BE49-F238E27FC236}">
                    <a16:creationId xmlns:a16="http://schemas.microsoft.com/office/drawing/2014/main" id="{6AEDE179-9921-63FE-81C9-EC3CC8666E28}"/>
                  </a:ext>
                </a:extLst>
              </p:cNvPr>
              <p:cNvSpPr txBox="1">
                <a:spLocks noRot="1" noChangeAspect="1" noMove="1" noResize="1" noEditPoints="1" noAdjustHandles="1" noChangeArrowheads="1" noChangeShapeType="1" noTextEdit="1"/>
              </p:cNvSpPr>
              <p:nvPr/>
            </p:nvSpPr>
            <p:spPr>
              <a:xfrm>
                <a:off x="3207140" y="5731687"/>
                <a:ext cx="2370008" cy="525913"/>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08892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dirty="0"/>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77442" y="3561905"/>
            <a:ext cx="7576605" cy="1007733"/>
          </a:xfrm>
        </p:spPr>
        <p:txBody>
          <a:bodyPr>
            <a:normAutofit/>
          </a:bodyPr>
          <a:lstStyle/>
          <a:p>
            <a:pPr algn="just"/>
            <a:r>
              <a:rPr lang="es-ES" dirty="0"/>
              <a:t>Al finalizar esta sesión, los estudiantes serán capaces de entender y aplicar el concepto de lugar geométrico de las raíces en el análisis de sistemas de control. Identificarán cómo varían las raíces de un polinomio característico al modificar los parámetros del sistema y cómo esto impacta la estabilidad y la dinámica del sistema. Además, desarrollarán habilidades para utilizar herramientas analíticas y computacionales para trazar y analizar estos lugares geométricos, facilitando así el diseño y ajuste de controladores.</a:t>
            </a:r>
            <a:endParaRPr lang="es-CO" dirty="0"/>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5912" y="1696299"/>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145089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1C1F-57DF-360C-55EF-C6FB2D7B3A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8E7163A-2D62-511C-3DEA-496F2F8DD0AC}"/>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89158C8B-D933-028D-8B51-5F167ECF0230}"/>
              </a:ext>
            </a:extLst>
          </p:cNvPr>
          <p:cNvSpPr>
            <a:spLocks noGrp="1"/>
          </p:cNvSpPr>
          <p:nvPr>
            <p:ph type="body" sz="half" idx="2"/>
          </p:nvPr>
        </p:nvSpPr>
        <p:spPr>
          <a:xfrm>
            <a:off x="1032565" y="2288364"/>
            <a:ext cx="7576605" cy="3443324"/>
          </a:xfrm>
        </p:spPr>
        <p:txBody>
          <a:bodyPr>
            <a:normAutofit/>
          </a:bodyPr>
          <a:lstStyle/>
          <a:p>
            <a:pPr algn="just"/>
            <a:endParaRPr lang="es-ES" sz="2400" dirty="0">
              <a:latin typeface="Söhne"/>
            </a:endParaRPr>
          </a:p>
          <a:p>
            <a:pPr algn="just"/>
            <a:r>
              <a:rPr lang="es-ES" sz="2400" dirty="0">
                <a:latin typeface="Söhne"/>
              </a:rPr>
              <a:t>STEP 5</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r>
              <a:rPr lang="es-ES" sz="2400" dirty="0">
                <a:latin typeface="Söhne"/>
              </a:rPr>
              <a:t>Encontrar los puntos de ruptura</a:t>
            </a:r>
          </a:p>
          <a:p>
            <a:pPr algn="just"/>
            <a:endParaRPr lang="es-ES" sz="2400" dirty="0">
              <a:latin typeface="Söhne"/>
            </a:endParaRPr>
          </a:p>
          <a:p>
            <a:pPr algn="just"/>
            <a:endParaRPr lang="es-ES" sz="2400" dirty="0">
              <a:latin typeface="Söhne"/>
            </a:endParaRPr>
          </a:p>
        </p:txBody>
      </p:sp>
      <p:sp>
        <p:nvSpPr>
          <p:cNvPr id="10" name="1 Título">
            <a:extLst>
              <a:ext uri="{FF2B5EF4-FFF2-40B4-BE49-F238E27FC236}">
                <a16:creationId xmlns:a16="http://schemas.microsoft.com/office/drawing/2014/main" id="{EE04E726-D81B-41F3-D091-5C6E2D150179}"/>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20</a:t>
            </a:r>
          </a:p>
        </p:txBody>
      </p:sp>
      <p:pic>
        <p:nvPicPr>
          <p:cNvPr id="14" name="Picture 4" descr="Programas - Intranet ETITC">
            <a:extLst>
              <a:ext uri="{FF2B5EF4-FFF2-40B4-BE49-F238E27FC236}">
                <a16:creationId xmlns:a16="http://schemas.microsoft.com/office/drawing/2014/main" id="{179B2C8A-6E83-9D41-D0C5-D24425179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624352F7-303E-FBF6-F360-416F8B9E864B}"/>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DA59D39-F1BA-8D8B-873C-A47997BCFE1A}"/>
                  </a:ext>
                </a:extLst>
              </p:cNvPr>
              <p:cNvSpPr txBox="1"/>
              <p:nvPr/>
            </p:nvSpPr>
            <p:spPr>
              <a:xfrm>
                <a:off x="1032565" y="3309586"/>
                <a:ext cx="6868740" cy="1014508"/>
              </a:xfrm>
              <a:prstGeom prst="rect">
                <a:avLst/>
              </a:prstGeom>
              <a:noFill/>
            </p:spPr>
            <p:txBody>
              <a:bodyPr wrap="none" lIns="0" tIns="0" rIns="0" bIns="0" rtlCol="0">
                <a:spAutoFit/>
              </a:bodyPr>
              <a:lstStyle/>
              <a:p>
                <a:r>
                  <a:rPr lang="es-CO" sz="4000" b="0" dirty="0"/>
                  <a:t>1+</a:t>
                </a:r>
                <a14:m>
                  <m:oMath xmlns:m="http://schemas.openxmlformats.org/officeDocument/2006/math">
                    <m:f>
                      <m:fPr>
                        <m:ctrlPr>
                          <a:rPr lang="es-CO" sz="4000" b="0" i="1" smtClean="0">
                            <a:latin typeface="Cambria Math" panose="02040503050406030204" pitchFamily="18" charset="0"/>
                          </a:rPr>
                        </m:ctrlPr>
                      </m:fPr>
                      <m:num>
                        <m:r>
                          <a:rPr lang="es-CO" sz="4000" b="0" i="1" smtClean="0">
                            <a:latin typeface="Cambria Math" panose="02040503050406030204" pitchFamily="18" charset="0"/>
                          </a:rPr>
                          <m:t>𝐾</m:t>
                        </m:r>
                        <m:d>
                          <m:dPr>
                            <m:ctrlPr>
                              <a:rPr lang="es-CO" sz="4000" b="0" i="1" smtClean="0">
                                <a:latin typeface="Cambria Math" panose="02040503050406030204" pitchFamily="18" charset="0"/>
                              </a:rPr>
                            </m:ctrlPr>
                          </m:dPr>
                          <m:e>
                            <m:r>
                              <a:rPr lang="es-CO" sz="4000" b="0" i="1" smtClean="0">
                                <a:latin typeface="Cambria Math" panose="02040503050406030204" pitchFamily="18" charset="0"/>
                              </a:rPr>
                              <m:t>𝑧</m:t>
                            </m:r>
                            <m:r>
                              <a:rPr lang="es-CO" sz="4000" b="0" i="1" smtClean="0">
                                <a:latin typeface="Cambria Math" panose="02040503050406030204" pitchFamily="18" charset="0"/>
                              </a:rPr>
                              <m:t>+</m:t>
                            </m:r>
                            <m:sSub>
                              <m:sSubPr>
                                <m:ctrlPr>
                                  <a:rPr lang="es-CO" sz="4000" b="0" i="1" smtClean="0">
                                    <a:latin typeface="Cambria Math" panose="02040503050406030204" pitchFamily="18" charset="0"/>
                                  </a:rPr>
                                </m:ctrlPr>
                              </m:sSubPr>
                              <m:e>
                                <m:r>
                                  <a:rPr lang="es-CO" sz="4000" b="0" i="1" smtClean="0">
                                    <a:latin typeface="Cambria Math" panose="02040503050406030204" pitchFamily="18" charset="0"/>
                                  </a:rPr>
                                  <m:t>𝑧</m:t>
                                </m:r>
                              </m:e>
                              <m:sub>
                                <m:r>
                                  <a:rPr lang="es-CO" sz="4000" b="0" i="1" smtClean="0">
                                    <a:latin typeface="Cambria Math" panose="02040503050406030204" pitchFamily="18" charset="0"/>
                                  </a:rPr>
                                  <m:t>1</m:t>
                                </m:r>
                              </m:sub>
                            </m:sSub>
                          </m:e>
                        </m:d>
                        <m:d>
                          <m:dPr>
                            <m:ctrlPr>
                              <a:rPr lang="es-CO" sz="4000" b="0" i="1" smtClean="0">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𝑧</m:t>
                            </m:r>
                          </m:e>
                          <m:sub>
                            <m:r>
                              <a:rPr lang="es-CO" sz="4000" b="0" i="1" smtClean="0">
                                <a:latin typeface="Cambria Math" panose="02040503050406030204" pitchFamily="18" charset="0"/>
                              </a:rPr>
                              <m:t>𝑚</m:t>
                            </m:r>
                          </m:sub>
                        </m:sSub>
                        <m:r>
                          <a:rPr lang="es-CO" sz="4000" i="1">
                            <a:latin typeface="Cambria Math" panose="02040503050406030204" pitchFamily="18" charset="0"/>
                          </a:rPr>
                          <m:t>)</m:t>
                        </m:r>
                      </m:num>
                      <m:den>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b="0" i="1" smtClean="0">
                                    <a:latin typeface="Cambria Math" panose="02040503050406030204" pitchFamily="18" charset="0"/>
                                  </a:rPr>
                                  <m:t>𝑃</m:t>
                                </m:r>
                              </m:e>
                              <m:sub>
                                <m:r>
                                  <a:rPr lang="es-CO" sz="4000" i="1">
                                    <a:latin typeface="Cambria Math" panose="02040503050406030204" pitchFamily="18" charset="0"/>
                                  </a:rPr>
                                  <m:t>1</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2</m:t>
                                </m:r>
                              </m:sub>
                            </m:sSub>
                          </m:e>
                        </m:d>
                        <m:d>
                          <m:dPr>
                            <m:ctrlPr>
                              <a:rPr lang="es-CO" sz="4000" i="1">
                                <a:latin typeface="Cambria Math" panose="02040503050406030204" pitchFamily="18" charset="0"/>
                              </a:rPr>
                            </m:ctrlPr>
                          </m:dPr>
                          <m:e>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3</m:t>
                                </m:r>
                              </m:sub>
                            </m:sSub>
                          </m:e>
                        </m:d>
                        <m:r>
                          <a:rPr lang="es-CO" sz="4000" b="0" i="1" smtClean="0">
                            <a:latin typeface="Cambria Math" panose="02040503050406030204" pitchFamily="18" charset="0"/>
                          </a:rPr>
                          <m:t>…</m:t>
                        </m:r>
                        <m:r>
                          <a:rPr lang="es-CO" sz="4000" i="1">
                            <a:latin typeface="Cambria Math" panose="02040503050406030204" pitchFamily="18" charset="0"/>
                          </a:rPr>
                          <m:t>(</m:t>
                        </m:r>
                        <m:r>
                          <a:rPr lang="es-CO" sz="4000" i="1">
                            <a:latin typeface="Cambria Math" panose="02040503050406030204" pitchFamily="18" charset="0"/>
                          </a:rPr>
                          <m:t>𝑧</m:t>
                        </m:r>
                        <m:r>
                          <a:rPr lang="es-CO"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panose="02040503050406030204" pitchFamily="18" charset="0"/>
                              </a:rPr>
                              <m:t>𝑃</m:t>
                            </m:r>
                          </m:e>
                          <m:sub>
                            <m:r>
                              <a:rPr lang="es-CO" sz="4000" b="0" i="1" smtClean="0">
                                <a:latin typeface="Cambria Math" panose="02040503050406030204" pitchFamily="18" charset="0"/>
                              </a:rPr>
                              <m:t>𝑛</m:t>
                            </m:r>
                          </m:sub>
                        </m:sSub>
                        <m:r>
                          <a:rPr lang="es-CO" sz="4000" i="1">
                            <a:latin typeface="Cambria Math" panose="02040503050406030204" pitchFamily="18" charset="0"/>
                          </a:rPr>
                          <m:t>)</m:t>
                        </m:r>
                      </m:den>
                    </m:f>
                    <m:r>
                      <a:rPr lang="es-CO" sz="4000" b="0" i="1" smtClean="0">
                        <a:latin typeface="Cambria Math" panose="02040503050406030204" pitchFamily="18" charset="0"/>
                      </a:rPr>
                      <m:t>=0</m:t>
                    </m:r>
                  </m:oMath>
                </a14:m>
                <a:endParaRPr lang="en-US" sz="4000" dirty="0"/>
              </a:p>
            </p:txBody>
          </p:sp>
        </mc:Choice>
        <mc:Fallback xmlns="">
          <p:sp>
            <p:nvSpPr>
              <p:cNvPr id="6" name="CuadroTexto 5">
                <a:extLst>
                  <a:ext uri="{FF2B5EF4-FFF2-40B4-BE49-F238E27FC236}">
                    <a16:creationId xmlns:a16="http://schemas.microsoft.com/office/drawing/2014/main" id="{ADA59D39-F1BA-8D8B-873C-A47997BCFE1A}"/>
                  </a:ext>
                </a:extLst>
              </p:cNvPr>
              <p:cNvSpPr txBox="1">
                <a:spLocks noRot="1" noChangeAspect="1" noMove="1" noResize="1" noEditPoints="1" noAdjustHandles="1" noChangeArrowheads="1" noChangeShapeType="1" noTextEdit="1"/>
              </p:cNvSpPr>
              <p:nvPr/>
            </p:nvSpPr>
            <p:spPr>
              <a:xfrm>
                <a:off x="1032565" y="3309586"/>
                <a:ext cx="6868740" cy="1014508"/>
              </a:xfrm>
              <a:prstGeom prst="rect">
                <a:avLst/>
              </a:prstGeom>
              <a:blipFill>
                <a:blip r:embed="rId4"/>
                <a:stretch>
                  <a:fillRect l="-4437" b="-783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12CFB53-B3CE-5C31-B8A8-95046143617A}"/>
                  </a:ext>
                </a:extLst>
              </p:cNvPr>
              <p:cNvSpPr txBox="1"/>
              <p:nvPr/>
            </p:nvSpPr>
            <p:spPr>
              <a:xfrm>
                <a:off x="4727595" y="5731688"/>
                <a:ext cx="1191416"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𝐾</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𝑧</m:t>
                          </m:r>
                          <m:r>
                            <a:rPr lang="es-CO" b="0" i="1" smtClean="0">
                              <a:latin typeface="Cambria Math" panose="02040503050406030204" pitchFamily="18" charset="0"/>
                            </a:rPr>
                            <m:t>)</m:t>
                          </m:r>
                        </m:num>
                        <m:den>
                          <m:r>
                            <a:rPr lang="es-CO" b="0" i="1" smtClean="0">
                              <a:latin typeface="Cambria Math" panose="02040503050406030204" pitchFamily="18" charset="0"/>
                            </a:rPr>
                            <m:t>𝐵</m:t>
                          </m:r>
                          <m:r>
                            <a:rPr lang="es-CO" b="0" i="1" smtClean="0">
                              <a:latin typeface="Cambria Math" panose="02040503050406030204" pitchFamily="18" charset="0"/>
                            </a:rPr>
                            <m:t>(</m:t>
                          </m:r>
                          <m:r>
                            <a:rPr lang="es-CO" b="0" i="1" smtClean="0">
                              <a:latin typeface="Cambria Math" panose="02040503050406030204" pitchFamily="18" charset="0"/>
                            </a:rPr>
                            <m:t>𝑧</m:t>
                          </m:r>
                          <m:r>
                            <a:rPr lang="es-CO" b="0" i="1" smtClean="0">
                              <a:latin typeface="Cambria Math" panose="02040503050406030204" pitchFamily="18" charset="0"/>
                            </a:rPr>
                            <m:t>)</m:t>
                          </m:r>
                        </m:den>
                      </m:f>
                    </m:oMath>
                  </m:oMathPara>
                </a14:m>
                <a:endParaRPr lang="en-US" dirty="0"/>
              </a:p>
            </p:txBody>
          </p:sp>
        </mc:Choice>
        <mc:Fallback xmlns="">
          <p:sp>
            <p:nvSpPr>
              <p:cNvPr id="7" name="CuadroTexto 6">
                <a:extLst>
                  <a:ext uri="{FF2B5EF4-FFF2-40B4-BE49-F238E27FC236}">
                    <a16:creationId xmlns:a16="http://schemas.microsoft.com/office/drawing/2014/main" id="{C12CFB53-B3CE-5C31-B8A8-95046143617A}"/>
                  </a:ext>
                </a:extLst>
              </p:cNvPr>
              <p:cNvSpPr txBox="1">
                <a:spLocks noRot="1" noChangeAspect="1" noMove="1" noResize="1" noEditPoints="1" noAdjustHandles="1" noChangeArrowheads="1" noChangeShapeType="1" noTextEdit="1"/>
              </p:cNvSpPr>
              <p:nvPr/>
            </p:nvSpPr>
            <p:spPr>
              <a:xfrm>
                <a:off x="4727595" y="5731688"/>
                <a:ext cx="1191416" cy="576761"/>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CA88E72-0217-BCA6-3378-7C6A69D2EE8B}"/>
                  </a:ext>
                </a:extLst>
              </p:cNvPr>
              <p:cNvSpPr txBox="1"/>
              <p:nvPr/>
            </p:nvSpPr>
            <p:spPr>
              <a:xfrm>
                <a:off x="2267744" y="5782471"/>
                <a:ext cx="784446"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0" i="1" smtClean="0">
                              <a:solidFill>
                                <a:schemeClr val="tx1"/>
                              </a:solidFill>
                              <a:latin typeface="Cambria Math" panose="02040503050406030204" pitchFamily="18" charset="0"/>
                            </a:rPr>
                          </m:ctrlPr>
                        </m:fPr>
                        <m:num>
                          <m:r>
                            <a:rPr lang="es-CO" i="1" smtClean="0">
                              <a:latin typeface="Cambria Math" panose="02040503050406030204" pitchFamily="18" charset="0"/>
                            </a:rPr>
                            <m:t>𝑑</m:t>
                          </m:r>
                          <m:r>
                            <a:rPr lang="es-CO" b="0" i="1" smtClean="0">
                              <a:latin typeface="Cambria Math" panose="02040503050406030204" pitchFamily="18" charset="0"/>
                            </a:rPr>
                            <m:t>𝐾</m:t>
                          </m:r>
                        </m:num>
                        <m:den>
                          <m:r>
                            <a:rPr lang="es-CO" b="0" i="1" smtClean="0">
                              <a:latin typeface="Cambria Math" panose="02040503050406030204" pitchFamily="18" charset="0"/>
                            </a:rPr>
                            <m:t>𝑑𝑧</m:t>
                          </m:r>
                        </m:den>
                      </m:f>
                      <m:r>
                        <a:rPr lang="es-CO" b="0" i="1" smtClean="0">
                          <a:solidFill>
                            <a:schemeClr val="tx1"/>
                          </a:solidFill>
                          <a:latin typeface="Cambria Math" panose="02040503050406030204" pitchFamily="18" charset="0"/>
                        </a:rPr>
                        <m:t>=0</m:t>
                      </m:r>
                    </m:oMath>
                  </m:oMathPara>
                </a14:m>
                <a:endParaRPr lang="en-US" dirty="0"/>
              </a:p>
            </p:txBody>
          </p:sp>
        </mc:Choice>
        <mc:Fallback xmlns="">
          <p:sp>
            <p:nvSpPr>
              <p:cNvPr id="3" name="CuadroTexto 2">
                <a:extLst>
                  <a:ext uri="{FF2B5EF4-FFF2-40B4-BE49-F238E27FC236}">
                    <a16:creationId xmlns:a16="http://schemas.microsoft.com/office/drawing/2014/main" id="{7CA88E72-0217-BCA6-3378-7C6A69D2EE8B}"/>
                  </a:ext>
                </a:extLst>
              </p:cNvPr>
              <p:cNvSpPr txBox="1">
                <a:spLocks noRot="1" noChangeAspect="1" noMove="1" noResize="1" noEditPoints="1" noAdjustHandles="1" noChangeArrowheads="1" noChangeShapeType="1" noTextEdit="1"/>
              </p:cNvSpPr>
              <p:nvPr/>
            </p:nvSpPr>
            <p:spPr>
              <a:xfrm>
                <a:off x="2267744" y="5782471"/>
                <a:ext cx="784446" cy="525978"/>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44397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821F2-DF62-FE74-1F98-6F0B5CDAF3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5E0282-58A0-6A6F-0782-E3A2DDE32F1C}"/>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75FC2678-8359-6C84-8192-C4AC7F316D0F}"/>
              </a:ext>
            </a:extLst>
          </p:cNvPr>
          <p:cNvSpPr>
            <a:spLocks noGrp="1"/>
          </p:cNvSpPr>
          <p:nvPr>
            <p:ph type="body" sz="half" idx="2"/>
          </p:nvPr>
        </p:nvSpPr>
        <p:spPr>
          <a:xfrm>
            <a:off x="1032565" y="2288364"/>
            <a:ext cx="7576605" cy="3443324"/>
          </a:xfrm>
        </p:spPr>
        <p:txBody>
          <a:bodyPr>
            <a:normAutofit lnSpcReduction="10000"/>
          </a:bodyPr>
          <a:lstStyle/>
          <a:p>
            <a:pPr algn="just"/>
            <a:endParaRPr lang="es-ES" sz="2400" dirty="0">
              <a:latin typeface="Söhne"/>
            </a:endParaRPr>
          </a:p>
          <a:p>
            <a:pPr algn="just"/>
            <a:r>
              <a:rPr lang="es-ES" sz="2400" dirty="0">
                <a:latin typeface="Söhne"/>
              </a:rPr>
              <a:t>STEP 6</a:t>
            </a: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just"/>
            <a:endParaRPr lang="es-ES" sz="2400" dirty="0">
              <a:latin typeface="Söhne"/>
            </a:endParaRPr>
          </a:p>
          <a:p>
            <a:pPr algn="l"/>
            <a:r>
              <a:rPr lang="es-ES" sz="1600" dirty="0"/>
              <a:t>Encontrar K donde el sistema es estable</a:t>
            </a:r>
          </a:p>
          <a:p>
            <a:pPr algn="l"/>
            <a:r>
              <a:rPr lang="es-ES" sz="1600" dirty="0"/>
              <a:t> y la</a:t>
            </a:r>
          </a:p>
          <a:p>
            <a:pPr algn="l"/>
            <a:r>
              <a:rPr lang="es-ES" sz="1600" dirty="0"/>
              <a:t>Intersección eje </a:t>
            </a:r>
            <a:r>
              <a:rPr lang="es-ES" sz="1600" dirty="0" err="1"/>
              <a:t>Im</a:t>
            </a:r>
            <a:r>
              <a:rPr lang="es-ES" sz="1600" dirty="0"/>
              <a:t> mediante JURY</a:t>
            </a:r>
          </a:p>
          <a:p>
            <a:pPr algn="just"/>
            <a:endParaRPr lang="es-ES" sz="2400" dirty="0">
              <a:latin typeface="Söhne"/>
            </a:endParaRPr>
          </a:p>
          <a:p>
            <a:pPr algn="just"/>
            <a:endParaRPr lang="es-ES" sz="2400" dirty="0">
              <a:latin typeface="Söhne"/>
            </a:endParaRPr>
          </a:p>
        </p:txBody>
      </p:sp>
      <p:sp>
        <p:nvSpPr>
          <p:cNvPr id="10" name="1 Título">
            <a:extLst>
              <a:ext uri="{FF2B5EF4-FFF2-40B4-BE49-F238E27FC236}">
                <a16:creationId xmlns:a16="http://schemas.microsoft.com/office/drawing/2014/main" id="{9A93EE08-2494-6288-81C9-228B34A52764}"/>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21</a:t>
            </a:r>
          </a:p>
        </p:txBody>
      </p:sp>
      <p:pic>
        <p:nvPicPr>
          <p:cNvPr id="14" name="Picture 4" descr="Programas - Intranet ETITC">
            <a:extLst>
              <a:ext uri="{FF2B5EF4-FFF2-40B4-BE49-F238E27FC236}">
                <a16:creationId xmlns:a16="http://schemas.microsoft.com/office/drawing/2014/main" id="{C20E44AF-6023-FEB2-3B91-CCD555A6C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D263B854-B27D-1240-BABD-31E825506A41}"/>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8A85B08-41DD-FBEE-63C8-AEC4EDD531F9}"/>
                  </a:ext>
                </a:extLst>
              </p:cNvPr>
              <p:cNvSpPr txBox="1"/>
              <p:nvPr/>
            </p:nvSpPr>
            <p:spPr>
              <a:xfrm>
                <a:off x="1032565" y="3309586"/>
                <a:ext cx="3436069" cy="498406"/>
              </a:xfrm>
              <a:prstGeom prst="rect">
                <a:avLst/>
              </a:prstGeom>
              <a:noFill/>
            </p:spPr>
            <p:txBody>
              <a:bodyPr wrap="none" lIns="0" tIns="0" rIns="0" bIns="0" rtlCol="0">
                <a:spAutoFit/>
              </a:bodyPr>
              <a:lstStyle/>
              <a:p>
                <a:r>
                  <a:rPr lang="es-CO" sz="2000" b="0" dirty="0"/>
                  <a:t>1+</a:t>
                </a:r>
                <a14:m>
                  <m:oMath xmlns:m="http://schemas.openxmlformats.org/officeDocument/2006/math">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𝐾</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𝑧</m:t>
                            </m:r>
                            <m:r>
                              <a:rPr lang="es-CO" sz="2000" b="0" i="1" smtClean="0">
                                <a:latin typeface="Cambria Math" panose="02040503050406030204" pitchFamily="18" charset="0"/>
                              </a:rPr>
                              <m:t>+</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𝑧</m:t>
                                </m:r>
                              </m:e>
                              <m:sub>
                                <m:r>
                                  <a:rPr lang="es-CO" sz="2000" b="0" i="1" smtClean="0">
                                    <a:latin typeface="Cambria Math" panose="02040503050406030204" pitchFamily="18" charset="0"/>
                                  </a:rPr>
                                  <m:t>1</m:t>
                                </m:r>
                              </m:sub>
                            </m:sSub>
                          </m:e>
                        </m:d>
                        <m:d>
                          <m:dPr>
                            <m:ctrlPr>
                              <a:rPr lang="es-CO" sz="2000" b="0" i="1" smtClean="0">
                                <a:latin typeface="Cambria Math" panose="02040503050406030204" pitchFamily="18" charset="0"/>
                              </a:rPr>
                            </m:ctrlPr>
                          </m:dPr>
                          <m:e>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𝑧</m:t>
                                </m:r>
                              </m:e>
                              <m:sub>
                                <m:r>
                                  <a:rPr lang="es-CO" sz="2000" b="0" i="1" smtClean="0">
                                    <a:latin typeface="Cambria Math" panose="02040503050406030204" pitchFamily="18" charset="0"/>
                                  </a:rPr>
                                  <m:t>2</m:t>
                                </m:r>
                              </m:sub>
                            </m:sSub>
                          </m:e>
                        </m:d>
                        <m:d>
                          <m:dPr>
                            <m:ctrlPr>
                              <a:rPr lang="es-CO" sz="2000" i="1">
                                <a:latin typeface="Cambria Math" panose="02040503050406030204" pitchFamily="18" charset="0"/>
                              </a:rPr>
                            </m:ctrlPr>
                          </m:dPr>
                          <m:e>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𝑧</m:t>
                                </m:r>
                              </m:e>
                              <m:sub>
                                <m:r>
                                  <a:rPr lang="es-CO" sz="2000" b="0" i="1" smtClean="0">
                                    <a:latin typeface="Cambria Math" panose="02040503050406030204" pitchFamily="18" charset="0"/>
                                  </a:rPr>
                                  <m:t>3</m:t>
                                </m:r>
                              </m:sub>
                            </m:sSub>
                          </m:e>
                        </m:d>
                        <m:r>
                          <a:rPr lang="es-CO" sz="2000" b="0" i="1" smtClean="0">
                            <a:latin typeface="Cambria Math" panose="02040503050406030204" pitchFamily="18" charset="0"/>
                          </a:rPr>
                          <m:t>…</m:t>
                        </m:r>
                        <m:r>
                          <a:rPr lang="es-CO" sz="2000" i="1">
                            <a:latin typeface="Cambria Math" panose="02040503050406030204" pitchFamily="18" charset="0"/>
                          </a:rPr>
                          <m:t>(</m:t>
                        </m:r>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𝑧</m:t>
                            </m:r>
                          </m:e>
                          <m:sub>
                            <m:r>
                              <a:rPr lang="es-CO" sz="2000" b="0" i="1" smtClean="0">
                                <a:latin typeface="Cambria Math" panose="02040503050406030204" pitchFamily="18" charset="0"/>
                              </a:rPr>
                              <m:t>𝑚</m:t>
                            </m:r>
                          </m:sub>
                        </m:sSub>
                        <m:r>
                          <a:rPr lang="es-CO" sz="2000" i="1">
                            <a:latin typeface="Cambria Math" panose="02040503050406030204" pitchFamily="18" charset="0"/>
                          </a:rPr>
                          <m:t>)</m:t>
                        </m:r>
                      </m:num>
                      <m:den>
                        <m:d>
                          <m:dPr>
                            <m:ctrlPr>
                              <a:rPr lang="es-CO" sz="2000" i="1">
                                <a:latin typeface="Cambria Math" panose="02040503050406030204" pitchFamily="18" charset="0"/>
                              </a:rPr>
                            </m:ctrlPr>
                          </m:dPr>
                          <m:e>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b="0" i="1" smtClean="0">
                                    <a:latin typeface="Cambria Math" panose="02040503050406030204" pitchFamily="18" charset="0"/>
                                  </a:rPr>
                                  <m:t>𝑃</m:t>
                                </m:r>
                              </m:e>
                              <m:sub>
                                <m:r>
                                  <a:rPr lang="es-CO" sz="2000" i="1">
                                    <a:latin typeface="Cambria Math" panose="02040503050406030204" pitchFamily="18" charset="0"/>
                                  </a:rPr>
                                  <m:t>1</m:t>
                                </m:r>
                              </m:sub>
                            </m:sSub>
                          </m:e>
                        </m:d>
                        <m:d>
                          <m:dPr>
                            <m:ctrlPr>
                              <a:rPr lang="es-CO" sz="2000" i="1">
                                <a:latin typeface="Cambria Math" panose="02040503050406030204" pitchFamily="18" charset="0"/>
                              </a:rPr>
                            </m:ctrlPr>
                          </m:dPr>
                          <m:e>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𝑃</m:t>
                                </m:r>
                              </m:e>
                              <m:sub>
                                <m:r>
                                  <a:rPr lang="es-CO" sz="2000" b="0" i="1" smtClean="0">
                                    <a:latin typeface="Cambria Math" panose="02040503050406030204" pitchFamily="18" charset="0"/>
                                  </a:rPr>
                                  <m:t>2</m:t>
                                </m:r>
                              </m:sub>
                            </m:sSub>
                          </m:e>
                        </m:d>
                        <m:d>
                          <m:dPr>
                            <m:ctrlPr>
                              <a:rPr lang="es-CO" sz="2000" i="1">
                                <a:latin typeface="Cambria Math" panose="02040503050406030204" pitchFamily="18" charset="0"/>
                              </a:rPr>
                            </m:ctrlPr>
                          </m:dPr>
                          <m:e>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𝑃</m:t>
                                </m:r>
                              </m:e>
                              <m:sub>
                                <m:r>
                                  <a:rPr lang="es-CO" sz="2000" b="0" i="1" smtClean="0">
                                    <a:latin typeface="Cambria Math" panose="02040503050406030204" pitchFamily="18" charset="0"/>
                                  </a:rPr>
                                  <m:t>3</m:t>
                                </m:r>
                              </m:sub>
                            </m:sSub>
                          </m:e>
                        </m:d>
                        <m:r>
                          <a:rPr lang="es-CO" sz="2000" b="0" i="1" smtClean="0">
                            <a:latin typeface="Cambria Math" panose="02040503050406030204" pitchFamily="18" charset="0"/>
                          </a:rPr>
                          <m:t>…</m:t>
                        </m:r>
                        <m:r>
                          <a:rPr lang="es-CO" sz="2000" i="1">
                            <a:latin typeface="Cambria Math" panose="02040503050406030204" pitchFamily="18" charset="0"/>
                          </a:rPr>
                          <m:t>(</m:t>
                        </m:r>
                        <m:r>
                          <a:rPr lang="es-CO" sz="2000" i="1">
                            <a:latin typeface="Cambria Math" panose="02040503050406030204" pitchFamily="18" charset="0"/>
                          </a:rPr>
                          <m:t>𝑧</m:t>
                        </m:r>
                        <m:r>
                          <a:rPr lang="es-CO" sz="2000" i="1">
                            <a:latin typeface="Cambria Math" panose="02040503050406030204" pitchFamily="18" charset="0"/>
                          </a:rPr>
                          <m:t>+</m:t>
                        </m:r>
                        <m:sSub>
                          <m:sSubPr>
                            <m:ctrlPr>
                              <a:rPr lang="es-CO" sz="2000" i="1">
                                <a:latin typeface="Cambria Math" panose="02040503050406030204" pitchFamily="18" charset="0"/>
                              </a:rPr>
                            </m:ctrlPr>
                          </m:sSubPr>
                          <m:e>
                            <m:r>
                              <a:rPr lang="es-CO" sz="2000" i="1">
                                <a:latin typeface="Cambria Math" panose="02040503050406030204" pitchFamily="18" charset="0"/>
                              </a:rPr>
                              <m:t>𝑃</m:t>
                            </m:r>
                          </m:e>
                          <m:sub>
                            <m:r>
                              <a:rPr lang="es-CO" sz="2000" b="0" i="1" smtClean="0">
                                <a:latin typeface="Cambria Math" panose="02040503050406030204" pitchFamily="18" charset="0"/>
                              </a:rPr>
                              <m:t>𝑛</m:t>
                            </m:r>
                          </m:sub>
                        </m:sSub>
                        <m:r>
                          <a:rPr lang="es-CO" sz="2000" i="1">
                            <a:latin typeface="Cambria Math" panose="02040503050406030204" pitchFamily="18" charset="0"/>
                          </a:rPr>
                          <m:t>)</m:t>
                        </m:r>
                      </m:den>
                    </m:f>
                    <m:r>
                      <a:rPr lang="es-CO" sz="2000" b="0" i="1" smtClean="0">
                        <a:latin typeface="Cambria Math" panose="02040503050406030204" pitchFamily="18" charset="0"/>
                      </a:rPr>
                      <m:t>=0</m:t>
                    </m:r>
                  </m:oMath>
                </a14:m>
                <a:endParaRPr lang="en-US" sz="2000" dirty="0"/>
              </a:p>
            </p:txBody>
          </p:sp>
        </mc:Choice>
        <mc:Fallback xmlns="">
          <p:sp>
            <p:nvSpPr>
              <p:cNvPr id="6" name="CuadroTexto 5">
                <a:extLst>
                  <a:ext uri="{FF2B5EF4-FFF2-40B4-BE49-F238E27FC236}">
                    <a16:creationId xmlns:a16="http://schemas.microsoft.com/office/drawing/2014/main" id="{88A85B08-41DD-FBEE-63C8-AEC4EDD531F9}"/>
                  </a:ext>
                </a:extLst>
              </p:cNvPr>
              <p:cNvSpPr txBox="1">
                <a:spLocks noRot="1" noChangeAspect="1" noMove="1" noResize="1" noEditPoints="1" noAdjustHandles="1" noChangeArrowheads="1" noChangeShapeType="1" noTextEdit="1"/>
              </p:cNvSpPr>
              <p:nvPr/>
            </p:nvSpPr>
            <p:spPr>
              <a:xfrm>
                <a:off x="1032565" y="3309586"/>
                <a:ext cx="3436069" cy="498406"/>
              </a:xfrm>
              <a:prstGeom prst="rect">
                <a:avLst/>
              </a:prstGeom>
              <a:blipFill>
                <a:blip r:embed="rId4"/>
                <a:stretch>
                  <a:fillRect l="-4433" b="-8537"/>
                </a:stretch>
              </a:blipFill>
            </p:spPr>
            <p:txBody>
              <a:bodyPr/>
              <a:lstStyle/>
              <a:p>
                <a:r>
                  <a:rPr lang="es-CO">
                    <a:noFill/>
                  </a:rPr>
                  <a:t> </a:t>
                </a:r>
              </a:p>
            </p:txBody>
          </p:sp>
        </mc:Fallback>
      </mc:AlternateContent>
      <p:pic>
        <p:nvPicPr>
          <p:cNvPr id="9" name="Imagen 8">
            <a:extLst>
              <a:ext uri="{FF2B5EF4-FFF2-40B4-BE49-F238E27FC236}">
                <a16:creationId xmlns:a16="http://schemas.microsoft.com/office/drawing/2014/main" id="{E6D66145-2940-B7D1-6779-45A91687606F}"/>
              </a:ext>
            </a:extLst>
          </p:cNvPr>
          <p:cNvPicPr>
            <a:picLocks noChangeAspect="1"/>
          </p:cNvPicPr>
          <p:nvPr/>
        </p:nvPicPr>
        <p:blipFill>
          <a:blip r:embed="rId5"/>
          <a:stretch>
            <a:fillRect/>
          </a:stretch>
        </p:blipFill>
        <p:spPr>
          <a:xfrm>
            <a:off x="4675368" y="1867597"/>
            <a:ext cx="4292592" cy="3880790"/>
          </a:xfrm>
          <a:prstGeom prst="rect">
            <a:avLst/>
          </a:prstGeom>
        </p:spPr>
      </p:pic>
    </p:spTree>
    <p:extLst>
      <p:ext uri="{BB962C8B-B14F-4D97-AF65-F5344CB8AC3E}">
        <p14:creationId xmlns:p14="http://schemas.microsoft.com/office/powerpoint/2010/main" val="388464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F44D0-DA36-9055-EBC6-EA3D4EA5AD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96EEC4-3B82-F2FF-DB99-84BBD09E4FB8}"/>
              </a:ext>
            </a:extLst>
          </p:cNvPr>
          <p:cNvSpPr>
            <a:spLocks noGrp="1"/>
          </p:cNvSpPr>
          <p:nvPr>
            <p:ph type="title"/>
          </p:nvPr>
        </p:nvSpPr>
        <p:spPr>
          <a:xfrm>
            <a:off x="1032565" y="1126313"/>
            <a:ext cx="3008313" cy="1162050"/>
          </a:xfrm>
        </p:spPr>
        <p:txBody>
          <a:bodyPr/>
          <a:lstStyle/>
          <a:p>
            <a:r>
              <a:rPr lang="es-CO"/>
              <a:t>Actividad Individual</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4D07AEAF-E787-8A3D-A997-23A8F8A47BF6}"/>
                  </a:ext>
                </a:extLst>
              </p:cNvPr>
              <p:cNvSpPr>
                <a:spLocks noGrp="1"/>
              </p:cNvSpPr>
              <p:nvPr>
                <p:ph type="body" sz="half" idx="2"/>
              </p:nvPr>
            </p:nvSpPr>
            <p:spPr>
              <a:xfrm>
                <a:off x="1032565" y="2288364"/>
                <a:ext cx="7576605" cy="3443324"/>
              </a:xfrm>
            </p:spPr>
            <p:txBody>
              <a:bodyPr>
                <a:normAutofit fontScale="92500" lnSpcReduction="10000"/>
              </a:bodyPr>
              <a:lstStyle/>
              <a:p>
                <a:pPr algn="just"/>
                <a:endParaRPr lang="es-ES" sz="2400" dirty="0">
                  <a:latin typeface="Söhne"/>
                </a:endParaRPr>
              </a:p>
              <a:p>
                <a:pPr algn="just"/>
                <a:endParaRPr lang="es-ES" sz="2400" dirty="0">
                  <a:latin typeface="Söhne"/>
                </a:endParaRPr>
              </a:p>
              <a:p>
                <a:pPr algn="just"/>
                <a:r>
                  <a:rPr lang="es-ES" sz="2400" dirty="0">
                    <a:latin typeface="Söhne"/>
                  </a:rPr>
                  <a:t>Para la siguiente función de transferencia discretice dibuje el lugar geométrico de las raíces:</a:t>
                </a:r>
              </a:p>
              <a:p>
                <a:pPr algn="just"/>
                <a:endParaRPr lang="es-ES" sz="2400" dirty="0">
                  <a:latin typeface="Söhne"/>
                </a:endParaRPr>
              </a:p>
              <a:p>
                <a:pPr algn="just"/>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0,632</m:t>
                          </m:r>
                          <m:r>
                            <a:rPr lang="es-CO" sz="2400" b="0" i="1" smtClean="0">
                              <a:latin typeface="Cambria Math" panose="02040503050406030204" pitchFamily="18" charset="0"/>
                            </a:rPr>
                            <m:t>𝐾𝑧</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𝑧</m:t>
                              </m:r>
                            </m:e>
                            <m:sup>
                              <m:r>
                                <a:rPr lang="es-CO" sz="2400" b="0" i="1" smtClean="0">
                                  <a:latin typeface="Cambria Math" panose="02040503050406030204" pitchFamily="18" charset="0"/>
                                </a:rPr>
                                <m:t>2</m:t>
                              </m:r>
                            </m:sup>
                          </m:sSup>
                          <m:r>
                            <a:rPr lang="es-CO" sz="2400" b="0" i="1" smtClean="0">
                              <a:latin typeface="Cambria Math" panose="02040503050406030204" pitchFamily="18" charset="0"/>
                            </a:rPr>
                            <m:t>−1.368</m:t>
                          </m:r>
                          <m:r>
                            <a:rPr lang="es-CO" sz="2400" b="0" i="1" smtClean="0">
                              <a:latin typeface="Cambria Math" panose="02040503050406030204" pitchFamily="18" charset="0"/>
                            </a:rPr>
                            <m:t>𝑧</m:t>
                          </m:r>
                          <m:r>
                            <a:rPr lang="es-CO" sz="2400" b="0" i="1" smtClean="0">
                              <a:latin typeface="Cambria Math" panose="02040503050406030204" pitchFamily="18" charset="0"/>
                            </a:rPr>
                            <m:t>+0.368</m:t>
                          </m:r>
                        </m:den>
                      </m:f>
                    </m:oMath>
                  </m:oMathPara>
                </a14:m>
                <a:endParaRPr lang="es-ES" sz="2400" dirty="0">
                  <a:latin typeface="Söhne"/>
                </a:endParaRPr>
              </a:p>
              <a:p>
                <a:pPr algn="just"/>
                <a:endParaRPr lang="es-ES" sz="2400" dirty="0">
                  <a:latin typeface="Söhne"/>
                </a:endParaRPr>
              </a:p>
              <a:p>
                <a:pPr algn="just"/>
                <a:r>
                  <a:rPr lang="es-ES" sz="2400" dirty="0">
                    <a:latin typeface="Söhne"/>
                  </a:rPr>
                  <a:t>Desarrolle el proceso paso a paso  y simule.</a:t>
                </a:r>
              </a:p>
              <a:p>
                <a:pPr algn="just"/>
                <a:r>
                  <a:rPr lang="es-ES" sz="2400" dirty="0">
                    <a:latin typeface="Söhne"/>
                  </a:rPr>
                  <a:t>¿para qué valor de k el sistema es inestable?</a:t>
                </a:r>
              </a:p>
            </p:txBody>
          </p:sp>
        </mc:Choice>
        <mc:Fallback xmlns="">
          <p:sp>
            <p:nvSpPr>
              <p:cNvPr id="4" name="Marcador de texto 3">
                <a:extLst>
                  <a:ext uri="{FF2B5EF4-FFF2-40B4-BE49-F238E27FC236}">
                    <a16:creationId xmlns:a16="http://schemas.microsoft.com/office/drawing/2014/main" id="{4D07AEAF-E787-8A3D-A997-23A8F8A47BF6}"/>
                  </a:ext>
                </a:extLst>
              </p:cNvPr>
              <p:cNvSpPr>
                <a:spLocks noGrp="1" noRot="1" noChangeAspect="1" noMove="1" noResize="1" noEditPoints="1" noAdjustHandles="1" noChangeArrowheads="1" noChangeShapeType="1" noTextEdit="1"/>
              </p:cNvSpPr>
              <p:nvPr>
                <p:ph type="body" sz="half" idx="2"/>
              </p:nvPr>
            </p:nvSpPr>
            <p:spPr>
              <a:xfrm>
                <a:off x="1032565" y="2288364"/>
                <a:ext cx="7576605" cy="3443324"/>
              </a:xfrm>
              <a:blipFill>
                <a:blip r:embed="rId3"/>
                <a:stretch>
                  <a:fillRect l="-1046" r="-1046" b="-3186"/>
                </a:stretch>
              </a:blipFill>
            </p:spPr>
            <p:txBody>
              <a:bodyPr/>
              <a:lstStyle/>
              <a:p>
                <a:r>
                  <a:rPr lang="es-CO">
                    <a:noFill/>
                  </a:rPr>
                  <a:t> </a:t>
                </a:r>
              </a:p>
            </p:txBody>
          </p:sp>
        </mc:Fallback>
      </mc:AlternateContent>
      <p:sp>
        <p:nvSpPr>
          <p:cNvPr id="10" name="1 Título">
            <a:extLst>
              <a:ext uri="{FF2B5EF4-FFF2-40B4-BE49-F238E27FC236}">
                <a16:creationId xmlns:a16="http://schemas.microsoft.com/office/drawing/2014/main" id="{196C75F4-D1A1-1CB6-6057-32DB66216498}"/>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22</a:t>
            </a:r>
          </a:p>
        </p:txBody>
      </p:sp>
      <p:pic>
        <p:nvPicPr>
          <p:cNvPr id="14" name="Picture 4" descr="Programas - Intranet ETITC">
            <a:extLst>
              <a:ext uri="{FF2B5EF4-FFF2-40B4-BE49-F238E27FC236}">
                <a16:creationId xmlns:a16="http://schemas.microsoft.com/office/drawing/2014/main" id="{89730A07-5D08-CD7C-7CDC-484A710C2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00B825D-83BB-B5D9-4F1A-D9989595C191}"/>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2399273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07DF4-D82D-39EA-7458-EBCE205C896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96C4F3-E88C-E6E6-4027-BB86283F378B}"/>
              </a:ext>
            </a:extLst>
          </p:cNvPr>
          <p:cNvSpPr>
            <a:spLocks noGrp="1"/>
          </p:cNvSpPr>
          <p:nvPr>
            <p:ph type="title"/>
          </p:nvPr>
        </p:nvSpPr>
        <p:spPr>
          <a:xfrm>
            <a:off x="1032565" y="1126313"/>
            <a:ext cx="4613323" cy="1162050"/>
          </a:xfrm>
        </p:spPr>
        <p:txBody>
          <a:bodyPr/>
          <a:lstStyle/>
          <a:p>
            <a:r>
              <a:rPr lang="es-CO" b="1" dirty="0"/>
              <a:t>¡¡¡TALLER NO CALIFICABLE!!!</a:t>
            </a:r>
          </a:p>
        </p:txBody>
      </p:sp>
      <p:sp>
        <p:nvSpPr>
          <p:cNvPr id="10" name="1 Título">
            <a:extLst>
              <a:ext uri="{FF2B5EF4-FFF2-40B4-BE49-F238E27FC236}">
                <a16:creationId xmlns:a16="http://schemas.microsoft.com/office/drawing/2014/main" id="{C486E451-62B5-E020-E919-F70BCF3CFD39}"/>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23</a:t>
            </a:r>
          </a:p>
        </p:txBody>
      </p:sp>
      <p:pic>
        <p:nvPicPr>
          <p:cNvPr id="14" name="Picture 4" descr="Programas - Intranet ETITC">
            <a:extLst>
              <a:ext uri="{FF2B5EF4-FFF2-40B4-BE49-F238E27FC236}">
                <a16:creationId xmlns:a16="http://schemas.microsoft.com/office/drawing/2014/main" id="{4F13DB36-C069-BCE3-F312-5541FE16A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397D0726-9C7A-3DE2-95AA-A6D80C39FF64}"/>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BEE6793-EEA1-23E0-BF6E-EE0C00960FD4}"/>
                  </a:ext>
                </a:extLst>
              </p:cNvPr>
              <p:cNvSpPr txBox="1"/>
              <p:nvPr/>
            </p:nvSpPr>
            <p:spPr>
              <a:xfrm>
                <a:off x="925906" y="3290500"/>
                <a:ext cx="72921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e>
                      </m:d>
                      <m:r>
                        <a:rPr lang="es-CO" b="0" i="1" smtClean="0">
                          <a:latin typeface="Cambria Math" panose="02040503050406030204" pitchFamily="18" charset="0"/>
                        </a:rPr>
                        <m:t>−0,6</m:t>
                      </m:r>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r>
                            <a:rPr lang="es-CO" b="0" i="1" smtClean="0">
                              <a:latin typeface="Cambria Math" panose="02040503050406030204" pitchFamily="18" charset="0"/>
                            </a:rPr>
                            <m:t>−1</m:t>
                          </m:r>
                        </m:e>
                      </m:d>
                      <m:r>
                        <a:rPr lang="es-CO" b="0" i="1" smtClean="0">
                          <a:latin typeface="Cambria Math" panose="02040503050406030204" pitchFamily="18" charset="0"/>
                        </a:rPr>
                        <m:t>−0,81</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r>
                            <a:rPr lang="es-CO" b="0" i="1" smtClean="0">
                              <a:latin typeface="Cambria Math" panose="02040503050406030204" pitchFamily="18" charset="0"/>
                            </a:rPr>
                            <m:t>−2</m:t>
                          </m:r>
                        </m:e>
                      </m:d>
                      <m:r>
                        <a:rPr lang="es-CO" b="0" i="1" smtClean="0">
                          <a:latin typeface="Cambria Math" panose="02040503050406030204" pitchFamily="18" charset="0"/>
                        </a:rPr>
                        <m:t>+0,67</m:t>
                      </m:r>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r>
                            <a:rPr lang="es-CO" b="0" i="1" smtClean="0">
                              <a:latin typeface="Cambria Math" panose="02040503050406030204" pitchFamily="18" charset="0"/>
                            </a:rPr>
                            <m:t>−3</m:t>
                          </m:r>
                        </m:e>
                      </m:d>
                      <m:r>
                        <a:rPr lang="es-CO" b="0" i="1" smtClean="0">
                          <a:latin typeface="Cambria Math" panose="02040503050406030204" pitchFamily="18" charset="0"/>
                        </a:rPr>
                        <m:t>−0,12</m:t>
                      </m:r>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r>
                            <a:rPr lang="es-CO" b="0" i="1" smtClean="0">
                              <a:latin typeface="Cambria Math" panose="02040503050406030204" pitchFamily="18" charset="0"/>
                            </a:rPr>
                            <m:t>−4</m:t>
                          </m:r>
                        </m:e>
                      </m:d>
                      <m:r>
                        <a:rPr lang="es-CO" b="0" i="1" smtClean="0">
                          <a:latin typeface="Cambria Math" panose="02040503050406030204" pitchFamily="18" charset="0"/>
                        </a:rPr>
                        <m:t>=</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𝑘</m:t>
                      </m:r>
                      <m:r>
                        <a:rPr lang="es-CO" b="0" i="1" smtClean="0">
                          <a:latin typeface="Cambria Math" panose="02040503050406030204" pitchFamily="18" charset="0"/>
                        </a:rPr>
                        <m:t>)</m:t>
                      </m:r>
                    </m:oMath>
                  </m:oMathPara>
                </a14:m>
                <a:endParaRPr lang="es-CO" dirty="0"/>
              </a:p>
            </p:txBody>
          </p:sp>
        </mc:Choice>
        <mc:Fallback xmlns="">
          <p:sp>
            <p:nvSpPr>
              <p:cNvPr id="3" name="CuadroTexto 2">
                <a:extLst>
                  <a:ext uri="{FF2B5EF4-FFF2-40B4-BE49-F238E27FC236}">
                    <a16:creationId xmlns:a16="http://schemas.microsoft.com/office/drawing/2014/main" id="{CBEE6793-EEA1-23E0-BF6E-EE0C00960FD4}"/>
                  </a:ext>
                </a:extLst>
              </p:cNvPr>
              <p:cNvSpPr txBox="1">
                <a:spLocks noRot="1" noChangeAspect="1" noMove="1" noResize="1" noEditPoints="1" noAdjustHandles="1" noChangeArrowheads="1" noChangeShapeType="1" noTextEdit="1"/>
              </p:cNvSpPr>
              <p:nvPr/>
            </p:nvSpPr>
            <p:spPr>
              <a:xfrm>
                <a:off x="925906" y="3290500"/>
                <a:ext cx="7292188" cy="276999"/>
              </a:xfrm>
              <a:prstGeom prst="rect">
                <a:avLst/>
              </a:prstGeom>
              <a:blipFill>
                <a:blip r:embed="rId4"/>
                <a:stretch>
                  <a:fillRect l="-334" t="-2222" r="-669" b="-35556"/>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B6FD5039-9A9F-9FF1-02EA-E9E0D82DA503}"/>
              </a:ext>
            </a:extLst>
          </p:cNvPr>
          <p:cNvSpPr txBox="1"/>
          <p:nvPr/>
        </p:nvSpPr>
        <p:spPr>
          <a:xfrm>
            <a:off x="835092" y="2404793"/>
            <a:ext cx="7473815" cy="3693319"/>
          </a:xfrm>
          <a:prstGeom prst="rect">
            <a:avLst/>
          </a:prstGeom>
          <a:noFill/>
        </p:spPr>
        <p:txBody>
          <a:bodyPr wrap="square" rtlCol="0">
            <a:spAutoFit/>
          </a:bodyPr>
          <a:lstStyle/>
          <a:p>
            <a:r>
              <a:rPr lang="es-CO" dirty="0"/>
              <a:t>Considere el siguiente sistema,</a:t>
            </a:r>
          </a:p>
          <a:p>
            <a:endParaRPr lang="es-CO" dirty="0"/>
          </a:p>
          <a:p>
            <a:endParaRPr lang="es-CO" dirty="0"/>
          </a:p>
          <a:p>
            <a:endParaRPr lang="es-CO" dirty="0"/>
          </a:p>
          <a:p>
            <a:endParaRPr lang="es-CO" dirty="0"/>
          </a:p>
          <a:p>
            <a:r>
              <a:rPr lang="es-CO" dirty="0"/>
              <a:t>Donde x(k) es la entrada del sistema y y(k) es la salida del sistema.</a:t>
            </a:r>
          </a:p>
          <a:p>
            <a:r>
              <a:rPr lang="es-CO" dirty="0"/>
              <a:t>Determine la estabilidad del sistema.</a:t>
            </a:r>
          </a:p>
          <a:p>
            <a:endParaRPr lang="es-CO" dirty="0"/>
          </a:p>
          <a:p>
            <a:r>
              <a:rPr lang="es-CO" dirty="0"/>
              <a:t>Las ecuaciones características del sistema de control en tiempo discreto se dan a continuación. Construya el LGR para K&gt;0. Determine el valor marginal de K para estabilidad.</a:t>
            </a:r>
          </a:p>
          <a:p>
            <a:endParaRPr lang="es-CO" dirty="0"/>
          </a:p>
          <a:p>
            <a:endParaRPr lang="es-CO"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919936F-0B35-EE64-31D2-B0813F39FCB2}"/>
                  </a:ext>
                </a:extLst>
              </p:cNvPr>
              <p:cNvSpPr txBox="1"/>
              <p:nvPr/>
            </p:nvSpPr>
            <p:spPr>
              <a:xfrm>
                <a:off x="925906" y="5821113"/>
                <a:ext cx="3180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3</m:t>
                          </m:r>
                        </m:sup>
                      </m:sSup>
                      <m:r>
                        <a:rPr lang="es-CO" b="0" i="1" smtClean="0">
                          <a:latin typeface="Cambria Math" panose="02040503050406030204" pitchFamily="18" charset="0"/>
                        </a:rPr>
                        <m:t>+</m:t>
                      </m:r>
                      <m:r>
                        <a:rPr lang="es-CO" b="0" i="1" smtClean="0">
                          <a:latin typeface="Cambria Math" panose="02040503050406030204" pitchFamily="18" charset="0"/>
                        </a:rPr>
                        <m:t>𝑘</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2</m:t>
                          </m:r>
                        </m:sup>
                      </m:sSup>
                      <m:r>
                        <a:rPr lang="es-CO" b="0" i="1" smtClean="0">
                          <a:latin typeface="Cambria Math" panose="02040503050406030204" pitchFamily="18" charset="0"/>
                        </a:rPr>
                        <m:t>+1,5</m:t>
                      </m:r>
                      <m:r>
                        <a:rPr lang="es-CO" b="0" i="1" smtClean="0">
                          <a:latin typeface="Cambria Math" panose="02040503050406030204" pitchFamily="18" charset="0"/>
                        </a:rPr>
                        <m:t>𝑘𝑧</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𝑘</m:t>
                          </m:r>
                          <m:r>
                            <a:rPr lang="es-CO" b="0" i="1" smtClean="0">
                              <a:latin typeface="Cambria Math" panose="02040503050406030204" pitchFamily="18" charset="0"/>
                            </a:rPr>
                            <m:t>+1</m:t>
                          </m:r>
                        </m:e>
                      </m:d>
                      <m:r>
                        <a:rPr lang="es-CO" b="0" i="1" smtClean="0">
                          <a:latin typeface="Cambria Math" panose="02040503050406030204" pitchFamily="18" charset="0"/>
                        </a:rPr>
                        <m:t>=0</m:t>
                      </m:r>
                    </m:oMath>
                  </m:oMathPara>
                </a14:m>
                <a:endParaRPr lang="es-CO" dirty="0"/>
              </a:p>
            </p:txBody>
          </p:sp>
        </mc:Choice>
        <mc:Fallback xmlns="">
          <p:sp>
            <p:nvSpPr>
              <p:cNvPr id="9" name="CuadroTexto 8">
                <a:extLst>
                  <a:ext uri="{FF2B5EF4-FFF2-40B4-BE49-F238E27FC236}">
                    <a16:creationId xmlns:a16="http://schemas.microsoft.com/office/drawing/2014/main" id="{9919936F-0B35-EE64-31D2-B0813F39FCB2}"/>
                  </a:ext>
                </a:extLst>
              </p:cNvPr>
              <p:cNvSpPr txBox="1">
                <a:spLocks noRot="1" noChangeAspect="1" noMove="1" noResize="1" noEditPoints="1" noAdjustHandles="1" noChangeArrowheads="1" noChangeShapeType="1" noTextEdit="1"/>
              </p:cNvSpPr>
              <p:nvPr/>
            </p:nvSpPr>
            <p:spPr>
              <a:xfrm>
                <a:off x="925906" y="5821113"/>
                <a:ext cx="3180999" cy="276999"/>
              </a:xfrm>
              <a:prstGeom prst="rect">
                <a:avLst/>
              </a:prstGeom>
              <a:blipFill>
                <a:blip r:embed="rId5"/>
                <a:stretch>
                  <a:fillRect l="-575" t="-4444" r="-1149" b="-888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F62AB43-88C3-9EF6-B743-612325913CE8}"/>
                  </a:ext>
                </a:extLst>
              </p:cNvPr>
              <p:cNvSpPr txBox="1"/>
              <p:nvPr/>
            </p:nvSpPr>
            <p:spPr>
              <a:xfrm>
                <a:off x="925906" y="6214542"/>
                <a:ext cx="28827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2</m:t>
                          </m:r>
                        </m:sup>
                      </m:sSup>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0,15</m:t>
                          </m:r>
                          <m:r>
                            <a:rPr lang="es-CO" b="0" i="1" smtClean="0">
                              <a:latin typeface="Cambria Math" panose="02040503050406030204" pitchFamily="18" charset="0"/>
                            </a:rPr>
                            <m:t>𝐾</m:t>
                          </m:r>
                          <m:r>
                            <a:rPr lang="es-CO" b="0" i="1" smtClean="0">
                              <a:latin typeface="Cambria Math" panose="02040503050406030204" pitchFamily="18" charset="0"/>
                            </a:rPr>
                            <m:t>−1,5</m:t>
                          </m:r>
                        </m:e>
                      </m:d>
                      <m:r>
                        <a:rPr lang="es-CO" b="0" i="1" smtClean="0">
                          <a:latin typeface="Cambria Math" panose="02040503050406030204" pitchFamily="18" charset="0"/>
                        </a:rPr>
                        <m:t>𝑧</m:t>
                      </m:r>
                      <m:r>
                        <a:rPr lang="es-CO" b="0" i="1" smtClean="0">
                          <a:latin typeface="Cambria Math" panose="02040503050406030204" pitchFamily="18" charset="0"/>
                        </a:rPr>
                        <m:t>+1=0</m:t>
                      </m:r>
                    </m:oMath>
                  </m:oMathPara>
                </a14:m>
                <a:endParaRPr lang="es-CO" dirty="0"/>
              </a:p>
            </p:txBody>
          </p:sp>
        </mc:Choice>
        <mc:Fallback xmlns="">
          <p:sp>
            <p:nvSpPr>
              <p:cNvPr id="12" name="CuadroTexto 11">
                <a:extLst>
                  <a:ext uri="{FF2B5EF4-FFF2-40B4-BE49-F238E27FC236}">
                    <a16:creationId xmlns:a16="http://schemas.microsoft.com/office/drawing/2014/main" id="{6F62AB43-88C3-9EF6-B743-612325913CE8}"/>
                  </a:ext>
                </a:extLst>
              </p:cNvPr>
              <p:cNvSpPr txBox="1">
                <a:spLocks noRot="1" noChangeAspect="1" noMove="1" noResize="1" noEditPoints="1" noAdjustHandles="1" noChangeArrowheads="1" noChangeShapeType="1" noTextEdit="1"/>
              </p:cNvSpPr>
              <p:nvPr/>
            </p:nvSpPr>
            <p:spPr>
              <a:xfrm>
                <a:off x="925906" y="6214542"/>
                <a:ext cx="2882777" cy="276999"/>
              </a:xfrm>
              <a:prstGeom prst="rect">
                <a:avLst/>
              </a:prstGeom>
              <a:blipFill>
                <a:blip r:embed="rId6"/>
                <a:stretch>
                  <a:fillRect l="-846" t="-4348" r="-1268" b="-652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3B4C841-9E0D-5872-C9FF-D596DA842873}"/>
                  </a:ext>
                </a:extLst>
              </p:cNvPr>
              <p:cNvSpPr txBox="1"/>
              <p:nvPr/>
            </p:nvSpPr>
            <p:spPr>
              <a:xfrm>
                <a:off x="4758112" y="5821113"/>
                <a:ext cx="27545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2</m:t>
                          </m:r>
                        </m:sup>
                      </m:sSup>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0,1</m:t>
                          </m:r>
                          <m:r>
                            <a:rPr lang="es-CO" b="0" i="1" smtClean="0">
                              <a:latin typeface="Cambria Math" panose="02040503050406030204" pitchFamily="18" charset="0"/>
                            </a:rPr>
                            <m:t>𝐾</m:t>
                          </m:r>
                          <m:r>
                            <a:rPr lang="es-CO" b="0" i="1" smtClean="0">
                              <a:latin typeface="Cambria Math" panose="02040503050406030204" pitchFamily="18" charset="0"/>
                            </a:rPr>
                            <m:t>−1</m:t>
                          </m:r>
                        </m:e>
                      </m:d>
                      <m:r>
                        <a:rPr lang="es-CO" b="0" i="1" smtClean="0">
                          <a:latin typeface="Cambria Math" panose="02040503050406030204" pitchFamily="18" charset="0"/>
                        </a:rPr>
                        <m:t>𝑧</m:t>
                      </m:r>
                      <m:r>
                        <a:rPr lang="es-CO" b="0" i="1" smtClean="0">
                          <a:latin typeface="Cambria Math" panose="02040503050406030204" pitchFamily="18" charset="0"/>
                        </a:rPr>
                        <m:t>+0,5=0</m:t>
                      </m:r>
                    </m:oMath>
                  </m:oMathPara>
                </a14:m>
                <a:endParaRPr lang="es-CO" dirty="0"/>
              </a:p>
            </p:txBody>
          </p:sp>
        </mc:Choice>
        <mc:Fallback xmlns="">
          <p:sp>
            <p:nvSpPr>
              <p:cNvPr id="13" name="CuadroTexto 12">
                <a:extLst>
                  <a:ext uri="{FF2B5EF4-FFF2-40B4-BE49-F238E27FC236}">
                    <a16:creationId xmlns:a16="http://schemas.microsoft.com/office/drawing/2014/main" id="{23B4C841-9E0D-5872-C9FF-D596DA842873}"/>
                  </a:ext>
                </a:extLst>
              </p:cNvPr>
              <p:cNvSpPr txBox="1">
                <a:spLocks noRot="1" noChangeAspect="1" noMove="1" noResize="1" noEditPoints="1" noAdjustHandles="1" noChangeArrowheads="1" noChangeShapeType="1" noTextEdit="1"/>
              </p:cNvSpPr>
              <p:nvPr/>
            </p:nvSpPr>
            <p:spPr>
              <a:xfrm>
                <a:off x="4758112" y="5821113"/>
                <a:ext cx="2754537" cy="276999"/>
              </a:xfrm>
              <a:prstGeom prst="rect">
                <a:avLst/>
              </a:prstGeom>
              <a:blipFill>
                <a:blip r:embed="rId7"/>
                <a:stretch>
                  <a:fillRect l="-887" t="-4444" r="-1774" b="-888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401EB47-DA13-42D2-E27E-449228EB7F3F}"/>
                  </a:ext>
                </a:extLst>
              </p:cNvPr>
              <p:cNvSpPr txBox="1"/>
              <p:nvPr/>
            </p:nvSpPr>
            <p:spPr>
              <a:xfrm>
                <a:off x="4758112" y="6177164"/>
                <a:ext cx="39296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𝑧</m:t>
                          </m:r>
                        </m:e>
                        <m:sup>
                          <m:r>
                            <a:rPr lang="es-CO" b="0" i="1" smtClean="0">
                              <a:latin typeface="Cambria Math" panose="02040503050406030204" pitchFamily="18" charset="0"/>
                            </a:rPr>
                            <m:t>2</m:t>
                          </m:r>
                        </m:sup>
                      </m:sSup>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0,4−0,14</m:t>
                          </m:r>
                          <m:r>
                            <a:rPr lang="es-CO" b="0" i="1" smtClean="0">
                              <a:latin typeface="Cambria Math" panose="02040503050406030204" pitchFamily="18" charset="0"/>
                            </a:rPr>
                            <m:t>𝑘</m:t>
                          </m:r>
                        </m:e>
                      </m:d>
                      <m:r>
                        <a:rPr lang="es-CO" b="0" i="1" smtClean="0">
                          <a:latin typeface="Cambria Math" panose="02040503050406030204" pitchFamily="18" charset="0"/>
                        </a:rPr>
                        <m:t>𝑧</m:t>
                      </m:r>
                      <m:r>
                        <a:rPr lang="es-CO" b="0" i="1" smtClean="0">
                          <a:latin typeface="Cambria Math" panose="02040503050406030204" pitchFamily="18" charset="0"/>
                        </a:rPr>
                        <m:t>+(0,5+0,5</m:t>
                      </m:r>
                      <m:r>
                        <a:rPr lang="es-CO" b="0" i="1" smtClean="0">
                          <a:latin typeface="Cambria Math" panose="02040503050406030204" pitchFamily="18" charset="0"/>
                        </a:rPr>
                        <m:t>𝑘</m:t>
                      </m:r>
                      <m:r>
                        <a:rPr lang="es-CO" b="0" i="1" smtClean="0">
                          <a:latin typeface="Cambria Math" panose="02040503050406030204" pitchFamily="18" charset="0"/>
                        </a:rPr>
                        <m:t>)=0</m:t>
                      </m:r>
                    </m:oMath>
                  </m:oMathPara>
                </a14:m>
                <a:endParaRPr lang="es-CO" dirty="0"/>
              </a:p>
            </p:txBody>
          </p:sp>
        </mc:Choice>
        <mc:Fallback xmlns="">
          <p:sp>
            <p:nvSpPr>
              <p:cNvPr id="15" name="CuadroTexto 14">
                <a:extLst>
                  <a:ext uri="{FF2B5EF4-FFF2-40B4-BE49-F238E27FC236}">
                    <a16:creationId xmlns:a16="http://schemas.microsoft.com/office/drawing/2014/main" id="{0401EB47-DA13-42D2-E27E-449228EB7F3F}"/>
                  </a:ext>
                </a:extLst>
              </p:cNvPr>
              <p:cNvSpPr txBox="1">
                <a:spLocks noRot="1" noChangeAspect="1" noMove="1" noResize="1" noEditPoints="1" noAdjustHandles="1" noChangeArrowheads="1" noChangeShapeType="1" noTextEdit="1"/>
              </p:cNvSpPr>
              <p:nvPr/>
            </p:nvSpPr>
            <p:spPr>
              <a:xfrm>
                <a:off x="4758112" y="6177164"/>
                <a:ext cx="3929602" cy="276999"/>
              </a:xfrm>
              <a:prstGeom prst="rect">
                <a:avLst/>
              </a:prstGeom>
              <a:blipFill>
                <a:blip r:embed="rId8"/>
                <a:stretch>
                  <a:fillRect l="-466" t="-4348" r="-932" b="-32609"/>
                </a:stretch>
              </a:blipFill>
            </p:spPr>
            <p:txBody>
              <a:bodyPr/>
              <a:lstStyle/>
              <a:p>
                <a:r>
                  <a:rPr lang="es-CO">
                    <a:noFill/>
                  </a:rPr>
                  <a:t> </a:t>
                </a:r>
              </a:p>
            </p:txBody>
          </p:sp>
        </mc:Fallback>
      </mc:AlternateContent>
    </p:spTree>
    <p:extLst>
      <p:ext uri="{BB962C8B-B14F-4D97-AF65-F5344CB8AC3E}">
        <p14:creationId xmlns:p14="http://schemas.microsoft.com/office/powerpoint/2010/main" val="413382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dirty="0"/>
              <a:t>LGR</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77442" y="3561905"/>
            <a:ext cx="7576605" cy="1007733"/>
          </a:xfrm>
        </p:spPr>
        <p:txBody>
          <a:bodyPr>
            <a:normAutofit fontScale="92500"/>
          </a:bodyPr>
          <a:lstStyle/>
          <a:p>
            <a:pPr algn="just"/>
            <a:r>
              <a:rPr lang="es-ES" sz="1400" dirty="0"/>
              <a:t>El Lugar Geométrico de las Raíces (LGR) es una técnica esencial en el análisis y diseño de sistemas de control. Esta </a:t>
            </a:r>
            <a:r>
              <a:rPr lang="es-ES" sz="1400" b="1" dirty="0"/>
              <a:t>herramienta gráfica </a:t>
            </a:r>
            <a:r>
              <a:rPr lang="es-ES" sz="1400" dirty="0"/>
              <a:t>proporciona una visión clara de cómo las raíces de la ecuación característica de un sistema, es decir, los polos del sistema se desplazan en el plano complejo en respuesta a variaciones en los parámetros del sistema. Entender cómo se comportan estas raíces es fundamental porque determinan directamente la estabilidad y el comportamiento dinámico del sistema.</a:t>
            </a:r>
            <a:endParaRPr lang="es-CO" sz="1400" dirty="0"/>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153362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LGR</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4" name="Imagen 3">
            <a:extLst>
              <a:ext uri="{FF2B5EF4-FFF2-40B4-BE49-F238E27FC236}">
                <a16:creationId xmlns:a16="http://schemas.microsoft.com/office/drawing/2014/main" id="{F182E2E8-FBF4-F691-A189-82B1B2EB72A2}"/>
              </a:ext>
            </a:extLst>
          </p:cNvPr>
          <p:cNvPicPr>
            <a:picLocks noChangeAspect="1"/>
          </p:cNvPicPr>
          <p:nvPr/>
        </p:nvPicPr>
        <p:blipFill>
          <a:blip r:embed="rId3"/>
          <a:stretch>
            <a:fillRect/>
          </a:stretch>
        </p:blipFill>
        <p:spPr>
          <a:xfrm>
            <a:off x="2267744" y="1205904"/>
            <a:ext cx="5215314" cy="4551882"/>
          </a:xfrm>
          <a:prstGeom prst="rect">
            <a:avLst/>
          </a:prstGeom>
        </p:spPr>
      </p:pic>
    </p:spTree>
    <p:extLst>
      <p:ext uri="{BB962C8B-B14F-4D97-AF65-F5344CB8AC3E}">
        <p14:creationId xmlns:p14="http://schemas.microsoft.com/office/powerpoint/2010/main" val="320514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1) Hallar los puntos donde K=0</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C746ED0-0581-E082-3587-BA132C7E4CDE}"/>
                  </a:ext>
                </a:extLst>
              </p:cNvPr>
              <p:cNvSpPr txBox="1"/>
              <p:nvPr/>
            </p:nvSpPr>
            <p:spPr>
              <a:xfrm>
                <a:off x="779463" y="3407039"/>
                <a:ext cx="2051331" cy="448328"/>
              </a:xfrm>
              <a:prstGeom prst="rect">
                <a:avLst/>
              </a:prstGeom>
              <a:noFill/>
            </p:spPr>
            <p:txBody>
              <a:bodyPr wrap="none" lIns="0" tIns="0" rIns="0" bIns="0" rtlCol="0">
                <a:spAutoFit/>
              </a:bodyPr>
              <a:lstStyle/>
              <a:p>
                <a:r>
                  <a:rPr lang="es-CO" b="0" dirty="0"/>
                  <a:t>1+</a:t>
                </a:r>
                <a14:m>
                  <m:oMath xmlns:m="http://schemas.openxmlformats.org/officeDocument/2006/math">
                    <m:f>
                      <m:fPr>
                        <m:ctrlPr>
                          <a:rPr lang="es-CO" b="0" i="1" smtClean="0">
                            <a:latin typeface="Cambria Math" panose="02040503050406030204" pitchFamily="18" charset="0"/>
                          </a:rPr>
                        </m:ctrlPr>
                      </m:fPr>
                      <m:num>
                        <m:r>
                          <a:rPr lang="es-CO" b="0" i="1" smtClean="0">
                            <a:latin typeface="Cambria Math" panose="02040503050406030204" pitchFamily="18" charset="0"/>
                          </a:rPr>
                          <m:t>𝑘</m:t>
                        </m:r>
                        <m:d>
                          <m:dPr>
                            <m:ctrlPr>
                              <a:rPr lang="es-CO" b="0" i="1" smtClean="0">
                                <a:latin typeface="Cambria Math" panose="02040503050406030204" pitchFamily="18" charset="0"/>
                              </a:rPr>
                            </m:ctrlPr>
                          </m:dPr>
                          <m:e>
                            <m:r>
                              <a:rPr lang="es-CO" b="0" i="1" smtClean="0">
                                <a:latin typeface="Cambria Math" panose="02040503050406030204" pitchFamily="18" charset="0"/>
                              </a:rPr>
                              <m:t>𝑠</m:t>
                            </m:r>
                            <m:r>
                              <a:rPr lang="es-CO" b="0" i="1" smtClean="0">
                                <a:latin typeface="Cambria Math" panose="02040503050406030204" pitchFamily="18" charset="0"/>
                              </a:rPr>
                              <m:t>+3</m:t>
                            </m:r>
                          </m:e>
                        </m:d>
                      </m:num>
                      <m:den>
                        <m:r>
                          <a:rPr lang="es-CO" b="0" i="1" smtClean="0">
                            <a:solidFill>
                              <a:srgbClr val="FF0000"/>
                            </a:solidFill>
                            <a:latin typeface="Cambria Math" panose="02040503050406030204" pitchFamily="18" charset="0"/>
                          </a:rPr>
                          <m:t>𝑠</m:t>
                        </m:r>
                        <m:r>
                          <a:rPr lang="es-CO" b="0" i="1" smtClean="0">
                            <a:solidFill>
                              <a:srgbClr val="FF0000"/>
                            </a:solidFill>
                            <a:latin typeface="Cambria Math" panose="02040503050406030204" pitchFamily="18" charset="0"/>
                          </a:rPr>
                          <m:t>(</m:t>
                        </m:r>
                        <m:r>
                          <a:rPr lang="es-CO" b="0" i="1" smtClean="0">
                            <a:solidFill>
                              <a:srgbClr val="FF0000"/>
                            </a:solidFill>
                            <a:latin typeface="Cambria Math" panose="02040503050406030204" pitchFamily="18" charset="0"/>
                          </a:rPr>
                          <m:t>𝑠</m:t>
                        </m:r>
                        <m:r>
                          <a:rPr lang="es-CO" b="0" i="1" smtClean="0">
                            <a:solidFill>
                              <a:srgbClr val="FF0000"/>
                            </a:solidFill>
                            <a:latin typeface="Cambria Math" panose="02040503050406030204" pitchFamily="18" charset="0"/>
                          </a:rPr>
                          <m:t>+5)(</m:t>
                        </m:r>
                        <m:r>
                          <a:rPr lang="es-CO" b="0" i="1" smtClean="0">
                            <a:solidFill>
                              <a:srgbClr val="FF0000"/>
                            </a:solidFill>
                            <a:latin typeface="Cambria Math" panose="02040503050406030204" pitchFamily="18" charset="0"/>
                          </a:rPr>
                          <m:t>𝑠</m:t>
                        </m:r>
                        <m:r>
                          <a:rPr lang="es-CO" b="0" i="1" smtClean="0">
                            <a:solidFill>
                              <a:srgbClr val="FF0000"/>
                            </a:solidFill>
                            <a:latin typeface="Cambria Math" panose="02040503050406030204" pitchFamily="18" charset="0"/>
                          </a:rPr>
                          <m:t>+6)(</m:t>
                        </m:r>
                        <m:sSup>
                          <m:sSupPr>
                            <m:ctrlPr>
                              <a:rPr lang="es-CO" b="0" i="1" smtClean="0">
                                <a:solidFill>
                                  <a:srgbClr val="FF0000"/>
                                </a:solidFill>
                                <a:latin typeface="Cambria Math" panose="02040503050406030204" pitchFamily="18" charset="0"/>
                              </a:rPr>
                            </m:ctrlPr>
                          </m:sSupPr>
                          <m:e>
                            <m:r>
                              <a:rPr lang="es-CO" b="0" i="1" smtClean="0">
                                <a:solidFill>
                                  <a:srgbClr val="FF0000"/>
                                </a:solidFill>
                                <a:latin typeface="Cambria Math" panose="02040503050406030204" pitchFamily="18" charset="0"/>
                              </a:rPr>
                              <m:t>𝑠</m:t>
                            </m:r>
                          </m:e>
                          <m:sup>
                            <m:r>
                              <a:rPr lang="es-CO" b="0" i="1" smtClean="0">
                                <a:solidFill>
                                  <a:srgbClr val="FF0000"/>
                                </a:solidFill>
                                <a:latin typeface="Cambria Math" panose="02040503050406030204" pitchFamily="18" charset="0"/>
                              </a:rPr>
                              <m:t>2</m:t>
                            </m:r>
                          </m:sup>
                        </m:sSup>
                        <m:r>
                          <a:rPr lang="es-CO" b="0" i="1" smtClean="0">
                            <a:solidFill>
                              <a:srgbClr val="FF0000"/>
                            </a:solidFill>
                            <a:latin typeface="Cambria Math" panose="02040503050406030204" pitchFamily="18" charset="0"/>
                          </a:rPr>
                          <m:t>+2</m:t>
                        </m:r>
                        <m:r>
                          <a:rPr lang="es-CO" b="0" i="1" smtClean="0">
                            <a:solidFill>
                              <a:srgbClr val="FF0000"/>
                            </a:solidFill>
                            <a:latin typeface="Cambria Math" panose="02040503050406030204" pitchFamily="18" charset="0"/>
                          </a:rPr>
                          <m:t>𝑠</m:t>
                        </m:r>
                        <m:r>
                          <a:rPr lang="es-CO" b="0" i="1" smtClean="0">
                            <a:solidFill>
                              <a:srgbClr val="FF0000"/>
                            </a:solidFill>
                            <a:latin typeface="Cambria Math" panose="02040503050406030204" pitchFamily="18" charset="0"/>
                          </a:rPr>
                          <m:t>+2)</m:t>
                        </m:r>
                      </m:den>
                    </m:f>
                  </m:oMath>
                </a14:m>
                <a:endParaRPr lang="en-US" dirty="0"/>
              </a:p>
            </p:txBody>
          </p:sp>
        </mc:Choice>
        <mc:Fallback xmlns="">
          <p:sp>
            <p:nvSpPr>
              <p:cNvPr id="3" name="CuadroTexto 2">
                <a:extLst>
                  <a:ext uri="{FF2B5EF4-FFF2-40B4-BE49-F238E27FC236}">
                    <a16:creationId xmlns:a16="http://schemas.microsoft.com/office/drawing/2014/main" id="{8C746ED0-0581-E082-3587-BA132C7E4CDE}"/>
                  </a:ext>
                </a:extLst>
              </p:cNvPr>
              <p:cNvSpPr txBox="1">
                <a:spLocks noRot="1" noChangeAspect="1" noMove="1" noResize="1" noEditPoints="1" noAdjustHandles="1" noChangeArrowheads="1" noChangeShapeType="1" noTextEdit="1"/>
              </p:cNvSpPr>
              <p:nvPr/>
            </p:nvSpPr>
            <p:spPr>
              <a:xfrm>
                <a:off x="779463" y="3407039"/>
                <a:ext cx="2051331" cy="448328"/>
              </a:xfrm>
              <a:prstGeom prst="rect">
                <a:avLst/>
              </a:prstGeom>
              <a:blipFill>
                <a:blip r:embed="rId3"/>
                <a:stretch>
                  <a:fillRect l="-7143" r="-3274" b="-17808"/>
                </a:stretch>
              </a:blipFill>
            </p:spPr>
            <p:txBody>
              <a:bodyPr/>
              <a:lstStyle/>
              <a:p>
                <a:r>
                  <a:rPr lang="en-US">
                    <a:noFill/>
                  </a:rPr>
                  <a:t> </a:t>
                </a:r>
              </a:p>
            </p:txBody>
          </p:sp>
        </mc:Fallback>
      </mc:AlternateContent>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a:blip r:embed="rId4"/>
          <a:stretch>
            <a:fillRect/>
          </a:stretch>
        </p:blipFill>
        <p:spPr>
          <a:xfrm>
            <a:off x="4022653" y="2121904"/>
            <a:ext cx="4942906" cy="3847541"/>
          </a:xfrm>
          <a:prstGeom prst="rect">
            <a:avLst/>
          </a:prstGeom>
        </p:spPr>
      </p:pic>
    </p:spTree>
    <p:extLst>
      <p:ext uri="{BB962C8B-B14F-4D97-AF65-F5344CB8AC3E}">
        <p14:creationId xmlns:p14="http://schemas.microsoft.com/office/powerpoint/2010/main" val="21877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2) Hallar los puntos donde K=±∞</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C746ED0-0581-E082-3587-BA132C7E4CDE}"/>
                  </a:ext>
                </a:extLst>
              </p:cNvPr>
              <p:cNvSpPr txBox="1"/>
              <p:nvPr/>
            </p:nvSpPr>
            <p:spPr>
              <a:xfrm>
                <a:off x="779463" y="3407039"/>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1+</m:t>
                      </m:r>
                      <m:f>
                        <m:fPr>
                          <m:ctrlPr>
                            <a:rPr lang="es-CO" b="0" i="1" smtClean="0">
                              <a:latin typeface="Cambria Math" panose="02040503050406030204" pitchFamily="18" charset="0"/>
                            </a:rPr>
                          </m:ctrlPr>
                        </m:fPr>
                        <m:num>
                          <m:r>
                            <a:rPr lang="es-CO" b="0" i="1" smtClean="0">
                              <a:latin typeface="Cambria Math" panose="02040503050406030204" pitchFamily="18" charset="0"/>
                            </a:rPr>
                            <m:t>𝑘</m:t>
                          </m:r>
                          <m:d>
                            <m:dPr>
                              <m:ctrlPr>
                                <a:rPr lang="es-CO" b="0" i="1" smtClean="0">
                                  <a:solidFill>
                                    <a:srgbClr val="FF0000"/>
                                  </a:solidFill>
                                  <a:latin typeface="Cambria Math" panose="02040503050406030204" pitchFamily="18" charset="0"/>
                                </a:rPr>
                              </m:ctrlPr>
                            </m:dPr>
                            <m:e>
                              <m:r>
                                <a:rPr lang="es-CO" b="0" i="1" smtClean="0">
                                  <a:solidFill>
                                    <a:srgbClr val="FF0000"/>
                                  </a:solidFill>
                                  <a:latin typeface="Cambria Math" panose="02040503050406030204" pitchFamily="18" charset="0"/>
                                </a:rPr>
                                <m:t>𝑠</m:t>
                              </m:r>
                              <m:r>
                                <a:rPr lang="es-CO" b="0" i="1" smtClean="0">
                                  <a:solidFill>
                                    <a:srgbClr val="FF0000"/>
                                  </a:solidFill>
                                  <a:latin typeface="Cambria Math" panose="02040503050406030204" pitchFamily="18" charset="0"/>
                                </a:rPr>
                                <m:t>+3</m:t>
                              </m:r>
                            </m:e>
                          </m:d>
                        </m:num>
                        <m:den>
                          <m:r>
                            <a:rPr lang="es-CO" b="0" i="1" smtClean="0">
                              <a:latin typeface="Cambria Math" panose="02040503050406030204" pitchFamily="18" charset="0"/>
                            </a:rPr>
                            <m:t>𝑠</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+5)(</m:t>
                          </m:r>
                          <m:r>
                            <a:rPr lang="es-CO" b="0" i="1" smtClean="0">
                              <a:latin typeface="Cambria Math" panose="02040503050406030204" pitchFamily="18" charset="0"/>
                            </a:rPr>
                            <m:t>𝑠</m:t>
                          </m:r>
                          <m:r>
                            <a:rPr lang="es-CO" b="0" i="1" smtClean="0">
                              <a:latin typeface="Cambria Math" panose="02040503050406030204" pitchFamily="18" charset="0"/>
                            </a:rPr>
                            <m:t>+6)(</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2</m:t>
                              </m:r>
                            </m:sup>
                          </m:sSup>
                          <m:r>
                            <a:rPr lang="es-CO" b="0" i="1" smtClean="0">
                              <a:latin typeface="Cambria Math" panose="02040503050406030204" pitchFamily="18" charset="0"/>
                            </a:rPr>
                            <m:t>+2</m:t>
                          </m:r>
                          <m:r>
                            <a:rPr lang="es-CO" b="0" i="1" smtClean="0">
                              <a:latin typeface="Cambria Math" panose="02040503050406030204" pitchFamily="18" charset="0"/>
                            </a:rPr>
                            <m:t>𝑠</m:t>
                          </m:r>
                          <m:r>
                            <a:rPr lang="es-CO" b="0" i="1" smtClean="0">
                              <a:latin typeface="Cambria Math" panose="02040503050406030204" pitchFamily="18" charset="0"/>
                            </a:rPr>
                            <m:t>+2)</m:t>
                          </m:r>
                        </m:den>
                      </m:f>
                    </m:oMath>
                  </m:oMathPara>
                </a14:m>
                <a:endParaRPr lang="en-US"/>
              </a:p>
            </p:txBody>
          </p:sp>
        </mc:Choice>
        <mc:Fallback xmlns="">
          <p:sp>
            <p:nvSpPr>
              <p:cNvPr id="3" name="CuadroTexto 2">
                <a:extLst>
                  <a:ext uri="{FF2B5EF4-FFF2-40B4-BE49-F238E27FC236}">
                    <a16:creationId xmlns:a16="http://schemas.microsoft.com/office/drawing/2014/main" id="{8C746ED0-0581-E082-3587-BA132C7E4CDE}"/>
                  </a:ext>
                </a:extLst>
              </p:cNvPr>
              <p:cNvSpPr txBox="1">
                <a:spLocks noRot="1" noChangeAspect="1" noMove="1" noResize="1" noEditPoints="1" noAdjustHandles="1" noChangeArrowheads="1" noChangeShapeType="1" noTextEdit="1"/>
              </p:cNvSpPr>
              <p:nvPr/>
            </p:nvSpPr>
            <p:spPr>
              <a:xfrm>
                <a:off x="779463" y="3407039"/>
                <a:ext cx="3324052" cy="586699"/>
              </a:xfrm>
              <a:prstGeom prst="rect">
                <a:avLst/>
              </a:prstGeom>
              <a:blipFill>
                <a:blip r:embed="rId3"/>
                <a:stretch>
                  <a:fillRect/>
                </a:stretch>
              </a:blipFill>
            </p:spPr>
            <p:txBody>
              <a:bodyPr/>
              <a:lstStyle/>
              <a:p>
                <a:r>
                  <a:rPr lang="en-US">
                    <a:noFill/>
                  </a:rPr>
                  <a:t> </a:t>
                </a:r>
              </a:p>
            </p:txBody>
          </p:sp>
        </mc:Fallback>
      </mc:AlternateContent>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a:blip r:embed="rId4"/>
          <a:stretch>
            <a:fillRect/>
          </a:stretch>
        </p:blipFill>
        <p:spPr>
          <a:xfrm>
            <a:off x="3967917" y="2075196"/>
            <a:ext cx="4942906" cy="3847541"/>
          </a:xfrm>
          <a:prstGeom prst="rect">
            <a:avLst/>
          </a:prstGeom>
        </p:spPr>
      </p:pic>
    </p:spTree>
    <p:extLst>
      <p:ext uri="{BB962C8B-B14F-4D97-AF65-F5344CB8AC3E}">
        <p14:creationId xmlns:p14="http://schemas.microsoft.com/office/powerpoint/2010/main" val="96395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3) Número de LGR separados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C746ED0-0581-E082-3587-BA132C7E4CDE}"/>
                  </a:ext>
                </a:extLst>
              </p:cNvPr>
              <p:cNvSpPr txBox="1"/>
              <p:nvPr/>
            </p:nvSpPr>
            <p:spPr>
              <a:xfrm>
                <a:off x="779463" y="3407039"/>
                <a:ext cx="2051331" cy="448328"/>
              </a:xfrm>
              <a:prstGeom prst="rect">
                <a:avLst/>
              </a:prstGeom>
              <a:noFill/>
            </p:spPr>
            <p:txBody>
              <a:bodyPr wrap="none" lIns="0" tIns="0" rIns="0" bIns="0" rtlCol="0">
                <a:spAutoFit/>
              </a:bodyPr>
              <a:lstStyle/>
              <a:p>
                <a:r>
                  <a:rPr lang="es-CO" b="0"/>
                  <a:t>1+</a:t>
                </a:r>
                <a14:m>
                  <m:oMath xmlns:m="http://schemas.openxmlformats.org/officeDocument/2006/math">
                    <m:f>
                      <m:fPr>
                        <m:ctrlPr>
                          <a:rPr lang="es-CO" b="0" i="1" smtClean="0">
                            <a:latin typeface="Cambria Math" panose="02040503050406030204" pitchFamily="18" charset="0"/>
                          </a:rPr>
                        </m:ctrlPr>
                      </m:fPr>
                      <m:num>
                        <m:r>
                          <a:rPr lang="es-CO" b="0" i="1" smtClean="0">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highlight>
                              <a:srgbClr val="FFFF00"/>
                            </a:highlight>
                            <a:latin typeface="Cambria Math" panose="02040503050406030204" pitchFamily="18" charset="0"/>
                          </a:rPr>
                          <m:t>𝑠</m:t>
                        </m:r>
                        <m:r>
                          <a:rPr lang="es-CO" b="0" i="1" smtClean="0">
                            <a:highlight>
                              <a:srgbClr val="FFFF00"/>
                            </a:highlight>
                            <a:latin typeface="Cambria Math" panose="02040503050406030204" pitchFamily="18" charset="0"/>
                          </a:rPr>
                          <m:t>(</m:t>
                        </m:r>
                        <m:r>
                          <a:rPr lang="es-CO" b="0" i="1" smtClean="0">
                            <a:highlight>
                              <a:srgbClr val="FFFF00"/>
                            </a:highlight>
                            <a:latin typeface="Cambria Math" panose="02040503050406030204" pitchFamily="18" charset="0"/>
                          </a:rPr>
                          <m:t>𝑠</m:t>
                        </m:r>
                        <m:r>
                          <a:rPr lang="es-CO" b="0" i="1" smtClean="0">
                            <a:highlight>
                              <a:srgbClr val="FFFF00"/>
                            </a:highlight>
                            <a:latin typeface="Cambria Math" panose="02040503050406030204" pitchFamily="18" charset="0"/>
                          </a:rPr>
                          <m:t>+5)(</m:t>
                        </m:r>
                        <m:r>
                          <a:rPr lang="es-CO" b="0" i="1" smtClean="0">
                            <a:highlight>
                              <a:srgbClr val="FFFF00"/>
                            </a:highlight>
                            <a:latin typeface="Cambria Math" panose="02040503050406030204" pitchFamily="18" charset="0"/>
                          </a:rPr>
                          <m:t>𝑠</m:t>
                        </m:r>
                        <m:r>
                          <a:rPr lang="es-CO" b="0" i="1" smtClean="0">
                            <a:highlight>
                              <a:srgbClr val="FFFF00"/>
                            </a:highlight>
                            <a:latin typeface="Cambria Math" panose="02040503050406030204" pitchFamily="18" charset="0"/>
                          </a:rPr>
                          <m:t>+6)(</m:t>
                        </m:r>
                        <m:sSup>
                          <m:sSupPr>
                            <m:ctrlPr>
                              <a:rPr lang="es-CO" b="0" i="1" smtClean="0">
                                <a:highlight>
                                  <a:srgbClr val="FFFF00"/>
                                </a:highlight>
                                <a:latin typeface="Cambria Math" panose="02040503050406030204" pitchFamily="18" charset="0"/>
                              </a:rPr>
                            </m:ctrlPr>
                          </m:sSupPr>
                          <m:e>
                            <m:r>
                              <a:rPr lang="es-CO" b="0" i="1" smtClean="0">
                                <a:highlight>
                                  <a:srgbClr val="FFFF00"/>
                                </a:highlight>
                                <a:latin typeface="Cambria Math" panose="02040503050406030204" pitchFamily="18" charset="0"/>
                              </a:rPr>
                              <m:t>𝑠</m:t>
                            </m:r>
                          </m:e>
                          <m:sup>
                            <m:r>
                              <a:rPr lang="es-CO" b="0" i="1" smtClean="0">
                                <a:highlight>
                                  <a:srgbClr val="FFFF00"/>
                                </a:highlight>
                                <a:latin typeface="Cambria Math" panose="02040503050406030204" pitchFamily="18" charset="0"/>
                              </a:rPr>
                              <m:t>2</m:t>
                            </m:r>
                          </m:sup>
                        </m:sSup>
                        <m:r>
                          <a:rPr lang="es-CO" b="0" i="1" smtClean="0">
                            <a:highlight>
                              <a:srgbClr val="FFFF00"/>
                            </a:highlight>
                            <a:latin typeface="Cambria Math" panose="02040503050406030204" pitchFamily="18" charset="0"/>
                          </a:rPr>
                          <m:t>+2</m:t>
                        </m:r>
                        <m:r>
                          <a:rPr lang="es-CO" b="0" i="1" smtClean="0">
                            <a:highlight>
                              <a:srgbClr val="FFFF00"/>
                            </a:highlight>
                            <a:latin typeface="Cambria Math" panose="02040503050406030204" pitchFamily="18" charset="0"/>
                          </a:rPr>
                          <m:t>𝑠</m:t>
                        </m:r>
                        <m:r>
                          <a:rPr lang="es-CO" b="0" i="1" smtClean="0">
                            <a:highlight>
                              <a:srgbClr val="FFFF00"/>
                            </a:highlight>
                            <a:latin typeface="Cambria Math" panose="02040503050406030204" pitchFamily="18" charset="0"/>
                          </a:rPr>
                          <m:t>+2)</m:t>
                        </m:r>
                      </m:den>
                    </m:f>
                  </m:oMath>
                </a14:m>
                <a:endParaRPr lang="en-US"/>
              </a:p>
            </p:txBody>
          </p:sp>
        </mc:Choice>
        <mc:Fallback xmlns="">
          <p:sp>
            <p:nvSpPr>
              <p:cNvPr id="3" name="CuadroTexto 2">
                <a:extLst>
                  <a:ext uri="{FF2B5EF4-FFF2-40B4-BE49-F238E27FC236}">
                    <a16:creationId xmlns:a16="http://schemas.microsoft.com/office/drawing/2014/main" id="{8C746ED0-0581-E082-3587-BA132C7E4CDE}"/>
                  </a:ext>
                </a:extLst>
              </p:cNvPr>
              <p:cNvSpPr txBox="1">
                <a:spLocks noRot="1" noChangeAspect="1" noMove="1" noResize="1" noEditPoints="1" noAdjustHandles="1" noChangeArrowheads="1" noChangeShapeType="1" noTextEdit="1"/>
              </p:cNvSpPr>
              <p:nvPr/>
            </p:nvSpPr>
            <p:spPr>
              <a:xfrm>
                <a:off x="779463" y="3407039"/>
                <a:ext cx="2051331" cy="448328"/>
              </a:xfrm>
              <a:prstGeom prst="rect">
                <a:avLst/>
              </a:prstGeom>
              <a:blipFill>
                <a:blip r:embed="rId3"/>
                <a:stretch>
                  <a:fillRect l="-7143" r="-3274" b="-17808"/>
                </a:stretch>
              </a:blipFill>
            </p:spPr>
            <p:txBody>
              <a:bodyPr/>
              <a:lstStyle/>
              <a:p>
                <a:r>
                  <a:rPr lang="en-US">
                    <a:noFill/>
                  </a:rPr>
                  <a:t> </a:t>
                </a:r>
              </a:p>
            </p:txBody>
          </p:sp>
        </mc:Fallback>
      </mc:AlternateContent>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a:blip r:embed="rId4"/>
          <a:stretch>
            <a:fillRect/>
          </a:stretch>
        </p:blipFill>
        <p:spPr>
          <a:xfrm>
            <a:off x="4022653" y="2121904"/>
            <a:ext cx="4942906" cy="3847541"/>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40BCDCF-5C04-F99F-0E1D-72B1E5470C4D}"/>
                  </a:ext>
                </a:extLst>
              </p:cNvPr>
              <p:cNvSpPr txBox="1"/>
              <p:nvPr/>
            </p:nvSpPr>
            <p:spPr>
              <a:xfrm>
                <a:off x="1633169" y="4810559"/>
                <a:ext cx="808106" cy="276999"/>
              </a:xfrm>
              <a:prstGeom prst="rect">
                <a:avLst/>
              </a:prstGeom>
              <a:noFill/>
            </p:spPr>
            <p:txBody>
              <a:bodyPr wrap="none" lIns="0" tIns="0" rIns="0" bIns="0" rtlCol="0">
                <a:spAutoFit/>
              </a:bodyPr>
              <a:lstStyle/>
              <a:p>
                <a14:m>
                  <m:oMath xmlns:m="http://schemas.openxmlformats.org/officeDocument/2006/math">
                    <m:r>
                      <a:rPr lang="es-CO" b="0" i="1" smtClean="0">
                        <a:latin typeface="Cambria Math" panose="02040503050406030204" pitchFamily="18" charset="0"/>
                      </a:rPr>
                      <m:t>𝐹</m:t>
                    </m:r>
                    <m:d>
                      <m:dPr>
                        <m:ctrlPr>
                          <a:rPr lang="es-CO" b="0" i="1" smtClean="0">
                            <a:latin typeface="Cambria Math" panose="02040503050406030204" pitchFamily="18" charset="0"/>
                          </a:rPr>
                        </m:ctrlPr>
                      </m:dPr>
                      <m:e>
                        <m:r>
                          <a:rPr lang="es-CO" b="0" i="1" smtClean="0">
                            <a:latin typeface="Cambria Math" panose="02040503050406030204" pitchFamily="18" charset="0"/>
                          </a:rPr>
                          <m:t>𝑠</m:t>
                        </m:r>
                      </m:e>
                    </m:d>
                    <m:r>
                      <a:rPr lang="es-CO" b="0" i="1" smtClean="0">
                        <a:latin typeface="Cambria Math" panose="02040503050406030204" pitchFamily="18" charset="0"/>
                      </a:rPr>
                      <m:t>=</m:t>
                    </m:r>
                  </m:oMath>
                </a14:m>
                <a:r>
                  <a:rPr lang="en-US"/>
                  <a:t>0</a:t>
                </a:r>
              </a:p>
            </p:txBody>
          </p:sp>
        </mc:Choice>
        <mc:Fallback xmlns="">
          <p:sp>
            <p:nvSpPr>
              <p:cNvPr id="4" name="CuadroTexto 3">
                <a:extLst>
                  <a:ext uri="{FF2B5EF4-FFF2-40B4-BE49-F238E27FC236}">
                    <a16:creationId xmlns:a16="http://schemas.microsoft.com/office/drawing/2014/main" id="{E40BCDCF-5C04-F99F-0E1D-72B1E5470C4D}"/>
                  </a:ext>
                </a:extLst>
              </p:cNvPr>
              <p:cNvSpPr txBox="1">
                <a:spLocks noRot="1" noChangeAspect="1" noMove="1" noResize="1" noEditPoints="1" noAdjustHandles="1" noChangeArrowheads="1" noChangeShapeType="1" noTextEdit="1"/>
              </p:cNvSpPr>
              <p:nvPr/>
            </p:nvSpPr>
            <p:spPr>
              <a:xfrm>
                <a:off x="1633169" y="4810559"/>
                <a:ext cx="808106" cy="276999"/>
              </a:xfrm>
              <a:prstGeom prst="rect">
                <a:avLst/>
              </a:prstGeom>
              <a:blipFill>
                <a:blip r:embed="rId5"/>
                <a:stretch>
                  <a:fillRect l="-10606" t="-28261" r="-16667" b="-50000"/>
                </a:stretch>
              </a:blipFill>
            </p:spPr>
            <p:txBody>
              <a:bodyPr/>
              <a:lstStyle/>
              <a:p>
                <a:r>
                  <a:rPr lang="en-US">
                    <a:noFill/>
                  </a:rPr>
                  <a:t> </a:t>
                </a:r>
              </a:p>
            </p:txBody>
          </p:sp>
        </mc:Fallback>
      </mc:AlternateContent>
      <p:sp>
        <p:nvSpPr>
          <p:cNvPr id="6" name="Título 1">
            <a:extLst>
              <a:ext uri="{FF2B5EF4-FFF2-40B4-BE49-F238E27FC236}">
                <a16:creationId xmlns:a16="http://schemas.microsoft.com/office/drawing/2014/main" id="{7AF7DC6D-0017-A2C0-8CFB-78C5B6A30D96}"/>
              </a:ext>
            </a:extLst>
          </p:cNvPr>
          <p:cNvSpPr txBox="1">
            <a:spLocks/>
          </p:cNvSpPr>
          <p:nvPr/>
        </p:nvSpPr>
        <p:spPr>
          <a:xfrm>
            <a:off x="582239" y="5174725"/>
            <a:ext cx="3371010" cy="794720"/>
          </a:xfrm>
          <a:prstGeom prst="rect">
            <a:avLst/>
          </a:prstGeom>
        </p:spPr>
        <p:txBody>
          <a:bodyPr vert="horz" lIns="91440" tIns="45720" rIns="91440" bIns="45720" rtlCol="0" anchor="b">
            <a:normAutofit fontScale="62500" lnSpcReduction="20000"/>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s-ES"/>
              <a:t>El número de ramas del LGR es igual al grado del polinomio característico, es decir, al número total de polos del sistema cerrado.</a:t>
            </a:r>
            <a:endParaRPr lang="es-CO"/>
          </a:p>
        </p:txBody>
      </p:sp>
    </p:spTree>
    <p:extLst>
      <p:ext uri="{BB962C8B-B14F-4D97-AF65-F5344CB8AC3E}">
        <p14:creationId xmlns:p14="http://schemas.microsoft.com/office/powerpoint/2010/main" val="168385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4) Simetría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a:blip r:embed="rId3"/>
          <a:stretch>
            <a:fillRect/>
          </a:stretch>
        </p:blipFill>
        <p:spPr>
          <a:xfrm>
            <a:off x="4022653" y="2121904"/>
            <a:ext cx="4942906" cy="3847541"/>
          </a:xfrm>
          <a:prstGeom prst="rect">
            <a:avLst/>
          </a:prstGeom>
        </p:spPr>
      </p:pic>
      <p:sp>
        <p:nvSpPr>
          <p:cNvPr id="6" name="Título 1">
            <a:extLst>
              <a:ext uri="{FF2B5EF4-FFF2-40B4-BE49-F238E27FC236}">
                <a16:creationId xmlns:a16="http://schemas.microsoft.com/office/drawing/2014/main" id="{7AF7DC6D-0017-A2C0-8CFB-78C5B6A30D96}"/>
              </a:ext>
            </a:extLst>
          </p:cNvPr>
          <p:cNvSpPr txBox="1">
            <a:spLocks/>
          </p:cNvSpPr>
          <p:nvPr/>
        </p:nvSpPr>
        <p:spPr>
          <a:xfrm>
            <a:off x="389731" y="3141737"/>
            <a:ext cx="3632922" cy="2083406"/>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a:t>Los lugares geométricos de las raíces son siempre simétricos respecto al eje real del plano completo. Esto se debe a que los coeficientes de los polinomios característicos son reales, lo que implica que cualquier raíz compleja debe tener su conjugada como otra raíz.</a:t>
            </a:r>
          </a:p>
          <a:p>
            <a:br>
              <a:rPr lang="es-ES" sz="1600"/>
            </a:br>
            <a:endParaRPr lang="es-CO" sz="1600"/>
          </a:p>
        </p:txBody>
      </p:sp>
    </p:spTree>
    <p:extLst>
      <p:ext uri="{BB962C8B-B14F-4D97-AF65-F5344CB8AC3E}">
        <p14:creationId xmlns:p14="http://schemas.microsoft.com/office/powerpoint/2010/main" val="377798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603357" y="1382360"/>
            <a:ext cx="5542406" cy="794720"/>
          </a:xfrm>
        </p:spPr>
        <p:txBody>
          <a:bodyPr>
            <a:normAutofit/>
          </a:bodyPr>
          <a:lstStyle/>
          <a:p>
            <a:r>
              <a:rPr lang="es-CO" b="1"/>
              <a:t>Paso a Paso</a:t>
            </a:r>
            <a:br>
              <a:rPr lang="es-CO" b="1"/>
            </a:br>
            <a:r>
              <a:rPr lang="es-CO" b="1"/>
              <a:t>5) Asíntotas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9" name="Imagen 8">
            <a:extLst>
              <a:ext uri="{FF2B5EF4-FFF2-40B4-BE49-F238E27FC236}">
                <a16:creationId xmlns:a16="http://schemas.microsoft.com/office/drawing/2014/main" id="{19D7B514-6E96-A997-E0F8-208C52312903}"/>
              </a:ext>
            </a:extLst>
          </p:cNvPr>
          <p:cNvPicPr>
            <a:picLocks noChangeAspect="1"/>
          </p:cNvPicPr>
          <p:nvPr/>
        </p:nvPicPr>
        <p:blipFill rotWithShape="1">
          <a:blip r:embed="rId3"/>
          <a:srcRect l="-291" t="-373" r="291" b="746"/>
          <a:stretch/>
        </p:blipFill>
        <p:spPr>
          <a:xfrm>
            <a:off x="4022653" y="2121904"/>
            <a:ext cx="4942910" cy="3833190"/>
          </a:xfrm>
          <a:prstGeom prst="rect">
            <a:avLst/>
          </a:prstGeom>
        </p:spPr>
      </p:pic>
      <p:sp>
        <p:nvSpPr>
          <p:cNvPr id="6" name="Título 1">
            <a:extLst>
              <a:ext uri="{FF2B5EF4-FFF2-40B4-BE49-F238E27FC236}">
                <a16:creationId xmlns:a16="http://schemas.microsoft.com/office/drawing/2014/main" id="{7AF7DC6D-0017-A2C0-8CFB-78C5B6A30D96}"/>
              </a:ext>
            </a:extLst>
          </p:cNvPr>
          <p:cNvSpPr txBox="1">
            <a:spLocks/>
          </p:cNvSpPr>
          <p:nvPr/>
        </p:nvSpPr>
        <p:spPr>
          <a:xfrm>
            <a:off x="451283" y="2103756"/>
            <a:ext cx="3632922" cy="465782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l"/>
            <a:r>
              <a:rPr lang="es-ES" sz="1600"/>
              <a:t>Para valores grandes de s, el lugar geométrico de las raíces para k&gt;=0, son asintóticas con asíntotas con ángulos dadas por (RL):</a:t>
            </a:r>
          </a:p>
          <a:p>
            <a:pPr algn="l"/>
            <a:endParaRPr lang="es-ES" sz="1600"/>
          </a:p>
          <a:p>
            <a:pPr algn="l"/>
            <a:endParaRPr lang="es-ES" sz="1600"/>
          </a:p>
          <a:p>
            <a:pPr algn="l"/>
            <a:endParaRPr lang="es-ES" sz="1600"/>
          </a:p>
          <a:p>
            <a:pPr algn="l"/>
            <a:endParaRPr lang="es-ES" sz="1600"/>
          </a:p>
          <a:p>
            <a:pPr algn="l"/>
            <a:endParaRPr lang="es-ES" sz="1600"/>
          </a:p>
          <a:p>
            <a:pPr algn="l"/>
            <a:endParaRPr lang="es-ES" sz="1600"/>
          </a:p>
          <a:p>
            <a:pPr algn="l"/>
            <a:r>
              <a:rPr lang="es-ES" sz="1600"/>
              <a:t>Para k&lt;0 (CRL)</a:t>
            </a:r>
          </a:p>
          <a:p>
            <a:pPr algn="l"/>
            <a:endParaRPr lang="es-ES" sz="1600"/>
          </a:p>
          <a:p>
            <a:pPr algn="l"/>
            <a:endParaRPr lang="es-ES" sz="1600"/>
          </a:p>
          <a:p>
            <a:pPr algn="l"/>
            <a:endParaRPr lang="es-ES" sz="1600"/>
          </a:p>
          <a:p>
            <a:pPr algn="l"/>
            <a:r>
              <a:rPr lang="es-ES" sz="1600"/>
              <a:t>Donde n=número de polos</a:t>
            </a:r>
          </a:p>
          <a:p>
            <a:pPr algn="l"/>
            <a:r>
              <a:rPr lang="es-ES" sz="1600"/>
              <a:t>m= número de ceros</a:t>
            </a:r>
          </a:p>
          <a:p>
            <a:br>
              <a:rPr lang="es-ES" sz="1600"/>
            </a:br>
            <a:endParaRPr lang="es-CO" sz="160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786758-ECA4-97A4-284A-A6C12E01D76E}"/>
                  </a:ext>
                </a:extLst>
              </p:cNvPr>
              <p:cNvSpPr txBox="1"/>
              <p:nvPr/>
            </p:nvSpPr>
            <p:spPr>
              <a:xfrm>
                <a:off x="1272345" y="3903625"/>
                <a:ext cx="1929246"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𝞱</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2</m:t>
                          </m:r>
                          <m:r>
                            <a:rPr lang="es-CO" b="0" i="1" smtClean="0">
                              <a:latin typeface="Cambria Math" panose="02040503050406030204" pitchFamily="18" charset="0"/>
                            </a:rPr>
                            <m:t>𝑖</m:t>
                          </m:r>
                          <m:r>
                            <a:rPr lang="es-CO" b="0" i="1" smtClean="0">
                              <a:latin typeface="Cambria Math" panose="02040503050406030204" pitchFamily="18" charset="0"/>
                            </a:rPr>
                            <m:t>+1</m:t>
                          </m:r>
                        </m:num>
                        <m:den>
                          <m:r>
                            <a:rPr lang="es-CO" b="0" i="1" smtClean="0">
                              <a:latin typeface="Cambria Math" panose="02040503050406030204" pitchFamily="18" charset="0"/>
                            </a:rPr>
                            <m:t>|</m:t>
                          </m:r>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𝑚</m:t>
                          </m:r>
                          <m:r>
                            <a:rPr lang="es-CO" b="0" i="1" smtClean="0">
                              <a:latin typeface="Cambria Math" panose="02040503050406030204" pitchFamily="18" charset="0"/>
                            </a:rPr>
                            <m:t>|</m:t>
                          </m:r>
                        </m:den>
                      </m:f>
                      <m:r>
                        <a:rPr lang="es-CO" b="0" i="1" smtClean="0">
                          <a:latin typeface="Cambria Math" panose="02040503050406030204" pitchFamily="18" charset="0"/>
                        </a:rPr>
                        <m:t>∗180</m:t>
                      </m:r>
                    </m:oMath>
                  </m:oMathPara>
                </a14:m>
                <a:endParaRPr lang="en-US"/>
              </a:p>
            </p:txBody>
          </p:sp>
        </mc:Choice>
        <mc:Fallback xmlns="">
          <p:sp>
            <p:nvSpPr>
              <p:cNvPr id="3" name="CuadroTexto 2">
                <a:extLst>
                  <a:ext uri="{FF2B5EF4-FFF2-40B4-BE49-F238E27FC236}">
                    <a16:creationId xmlns:a16="http://schemas.microsoft.com/office/drawing/2014/main" id="{CF786758-ECA4-97A4-284A-A6C12E01D76E}"/>
                  </a:ext>
                </a:extLst>
              </p:cNvPr>
              <p:cNvSpPr txBox="1">
                <a:spLocks noRot="1" noChangeAspect="1" noMove="1" noResize="1" noEditPoints="1" noAdjustHandles="1" noChangeArrowheads="1" noChangeShapeType="1" noTextEdit="1"/>
              </p:cNvSpPr>
              <p:nvPr/>
            </p:nvSpPr>
            <p:spPr>
              <a:xfrm>
                <a:off x="1272345" y="3903625"/>
                <a:ext cx="1929246" cy="5670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EC3ED09-C587-BC3F-29DD-362EDC4E277C}"/>
                  </a:ext>
                </a:extLst>
              </p:cNvPr>
              <p:cNvSpPr txBox="1"/>
              <p:nvPr/>
            </p:nvSpPr>
            <p:spPr>
              <a:xfrm>
                <a:off x="1272345" y="5107274"/>
                <a:ext cx="1929246"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𝞱</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2</m:t>
                          </m:r>
                          <m:r>
                            <a:rPr lang="es-CO" b="0" i="1" smtClean="0">
                              <a:latin typeface="Cambria Math" panose="02040503050406030204" pitchFamily="18" charset="0"/>
                            </a:rPr>
                            <m:t>𝑖</m:t>
                          </m:r>
                        </m:num>
                        <m:den>
                          <m:r>
                            <a:rPr lang="es-CO" b="0" i="1" smtClean="0">
                              <a:latin typeface="Cambria Math" panose="02040503050406030204" pitchFamily="18" charset="0"/>
                            </a:rPr>
                            <m:t>|</m:t>
                          </m:r>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𝑚</m:t>
                          </m:r>
                          <m:r>
                            <a:rPr lang="es-CO" b="0" i="1" smtClean="0">
                              <a:latin typeface="Cambria Math" panose="02040503050406030204" pitchFamily="18" charset="0"/>
                            </a:rPr>
                            <m:t>|</m:t>
                          </m:r>
                        </m:den>
                      </m:f>
                      <m:r>
                        <a:rPr lang="es-CO" b="0" i="1" smtClean="0">
                          <a:latin typeface="Cambria Math" panose="02040503050406030204" pitchFamily="18" charset="0"/>
                        </a:rPr>
                        <m:t>∗180</m:t>
                      </m:r>
                    </m:oMath>
                  </m:oMathPara>
                </a14:m>
                <a:endParaRPr lang="en-US"/>
              </a:p>
            </p:txBody>
          </p:sp>
        </mc:Choice>
        <mc:Fallback xmlns="">
          <p:sp>
            <p:nvSpPr>
              <p:cNvPr id="4" name="CuadroTexto 3">
                <a:extLst>
                  <a:ext uri="{FF2B5EF4-FFF2-40B4-BE49-F238E27FC236}">
                    <a16:creationId xmlns:a16="http://schemas.microsoft.com/office/drawing/2014/main" id="{4EC3ED09-C587-BC3F-29DD-362EDC4E277C}"/>
                  </a:ext>
                </a:extLst>
              </p:cNvPr>
              <p:cNvSpPr txBox="1">
                <a:spLocks noRot="1" noChangeAspect="1" noMove="1" noResize="1" noEditPoints="1" noAdjustHandles="1" noChangeArrowheads="1" noChangeShapeType="1" noTextEdit="1"/>
              </p:cNvSpPr>
              <p:nvPr/>
            </p:nvSpPr>
            <p:spPr>
              <a:xfrm>
                <a:off x="1272345" y="5107274"/>
                <a:ext cx="1929246" cy="56707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25006CB-BF63-8327-CE97-17BFFF2A9ABF}"/>
                  </a:ext>
                </a:extLst>
              </p:cNvPr>
              <p:cNvSpPr txBox="1"/>
              <p:nvPr/>
            </p:nvSpPr>
            <p:spPr>
              <a:xfrm>
                <a:off x="5034059" y="1297232"/>
                <a:ext cx="33240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latin typeface="Cambria Math" panose="02040503050406030204" pitchFamily="18" charset="0"/>
                        </a:rPr>
                        <m:t>1+</m:t>
                      </m:r>
                      <m:f>
                        <m:fPr>
                          <m:ctrlPr>
                            <a:rPr lang="es-CO" b="0" i="1" smtClean="0">
                              <a:solidFill>
                                <a:schemeClr val="tx1"/>
                              </a:solidFill>
                              <a:latin typeface="Cambria Math" panose="02040503050406030204" pitchFamily="18" charset="0"/>
                            </a:rPr>
                          </m:ctrlPr>
                        </m:fPr>
                        <m:num>
                          <m:r>
                            <a:rPr lang="es-CO" b="0" i="1" smtClean="0">
                              <a:solidFill>
                                <a:schemeClr val="tx1"/>
                              </a:solidFill>
                              <a:latin typeface="Cambria Math" panose="02040503050406030204" pitchFamily="18" charset="0"/>
                            </a:rPr>
                            <m:t>𝑘</m:t>
                          </m:r>
                          <m:d>
                            <m:dPr>
                              <m:ctrlPr>
                                <a:rPr lang="es-CO" b="0" i="1" smtClean="0">
                                  <a:solidFill>
                                    <a:schemeClr val="tx1"/>
                                  </a:solidFill>
                                  <a:latin typeface="Cambria Math" panose="02040503050406030204" pitchFamily="18" charset="0"/>
                                </a:rPr>
                              </m:ctrlPr>
                            </m:dPr>
                            <m:e>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+3</m:t>
                              </m:r>
                            </m:e>
                          </m:d>
                        </m:num>
                        <m:den>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+5)(</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+6)(</m:t>
                          </m:r>
                          <m:sSup>
                            <m:sSupPr>
                              <m:ctrlPr>
                                <a:rPr lang="es-CO" b="0" i="1" smtClean="0">
                                  <a:solidFill>
                                    <a:schemeClr val="tx1"/>
                                  </a:solidFill>
                                  <a:latin typeface="Cambria Math" panose="02040503050406030204" pitchFamily="18" charset="0"/>
                                </a:rPr>
                              </m:ctrlPr>
                            </m:sSupPr>
                            <m:e>
                              <m:r>
                                <a:rPr lang="es-CO" b="0" i="1" smtClean="0">
                                  <a:solidFill>
                                    <a:schemeClr val="tx1"/>
                                  </a:solidFill>
                                  <a:latin typeface="Cambria Math" panose="02040503050406030204" pitchFamily="18" charset="0"/>
                                </a:rPr>
                                <m:t>𝑠</m:t>
                              </m:r>
                            </m:e>
                            <m:sup>
                              <m:r>
                                <a:rPr lang="es-CO" b="0" i="1" smtClean="0">
                                  <a:solidFill>
                                    <a:schemeClr val="tx1"/>
                                  </a:solidFill>
                                  <a:latin typeface="Cambria Math" panose="02040503050406030204" pitchFamily="18" charset="0"/>
                                </a:rPr>
                                <m:t>2</m:t>
                              </m:r>
                            </m:sup>
                          </m:sSup>
                          <m:r>
                            <a:rPr lang="es-CO" b="0" i="1" smtClean="0">
                              <a:solidFill>
                                <a:schemeClr val="tx1"/>
                              </a:solidFill>
                              <a:latin typeface="Cambria Math" panose="02040503050406030204" pitchFamily="18" charset="0"/>
                            </a:rPr>
                            <m:t>+2</m:t>
                          </m:r>
                          <m:r>
                            <a:rPr lang="es-CO" b="0" i="1" smtClean="0">
                              <a:solidFill>
                                <a:schemeClr val="tx1"/>
                              </a:solidFill>
                              <a:latin typeface="Cambria Math" panose="02040503050406030204" pitchFamily="18" charset="0"/>
                            </a:rPr>
                            <m:t>𝑠</m:t>
                          </m:r>
                          <m:r>
                            <a:rPr lang="es-CO" b="0" i="1" smtClean="0">
                              <a:solidFill>
                                <a:schemeClr val="tx1"/>
                              </a:solidFill>
                              <a:latin typeface="Cambria Math" panose="02040503050406030204" pitchFamily="18" charset="0"/>
                            </a:rPr>
                            <m:t>+2)</m:t>
                          </m:r>
                        </m:den>
                      </m:f>
                    </m:oMath>
                  </m:oMathPara>
                </a14:m>
                <a:endParaRPr lang="en-US"/>
              </a:p>
            </p:txBody>
          </p:sp>
        </mc:Choice>
        <mc:Fallback xmlns="">
          <p:sp>
            <p:nvSpPr>
              <p:cNvPr id="7" name="CuadroTexto 6">
                <a:extLst>
                  <a:ext uri="{FF2B5EF4-FFF2-40B4-BE49-F238E27FC236}">
                    <a16:creationId xmlns:a16="http://schemas.microsoft.com/office/drawing/2014/main" id="{D25006CB-BF63-8327-CE97-17BFFF2A9ABF}"/>
                  </a:ext>
                </a:extLst>
              </p:cNvPr>
              <p:cNvSpPr txBox="1">
                <a:spLocks noRot="1" noChangeAspect="1" noMove="1" noResize="1" noEditPoints="1" noAdjustHandles="1" noChangeArrowheads="1" noChangeShapeType="1" noTextEdit="1"/>
              </p:cNvSpPr>
              <p:nvPr/>
            </p:nvSpPr>
            <p:spPr>
              <a:xfrm>
                <a:off x="5034059" y="1297232"/>
                <a:ext cx="3324052" cy="5866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14E146A-50D6-E596-24D5-6F76303400B6}"/>
                  </a:ext>
                </a:extLst>
              </p:cNvPr>
              <p:cNvSpPr txBox="1"/>
              <p:nvPr/>
            </p:nvSpPr>
            <p:spPr>
              <a:xfrm>
                <a:off x="5878971" y="6082927"/>
                <a:ext cx="2581732"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𝞱</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2(0)+1</m:t>
                          </m:r>
                        </m:num>
                        <m:den>
                          <m:r>
                            <a:rPr lang="es-CO" b="0" i="1" smtClean="0">
                              <a:latin typeface="Cambria Math" panose="02040503050406030204" pitchFamily="18" charset="0"/>
                            </a:rPr>
                            <m:t>|5−1|</m:t>
                          </m:r>
                        </m:den>
                      </m:f>
                      <m:r>
                        <a:rPr lang="es-CO" b="0" i="1" smtClean="0">
                          <a:latin typeface="Cambria Math" panose="02040503050406030204" pitchFamily="18" charset="0"/>
                        </a:rPr>
                        <m:t>∗180=45</m:t>
                      </m:r>
                    </m:oMath>
                  </m:oMathPara>
                </a14:m>
                <a:endParaRPr lang="en-US"/>
              </a:p>
            </p:txBody>
          </p:sp>
        </mc:Choice>
        <mc:Fallback xmlns="">
          <p:sp>
            <p:nvSpPr>
              <p:cNvPr id="12" name="CuadroTexto 11">
                <a:extLst>
                  <a:ext uri="{FF2B5EF4-FFF2-40B4-BE49-F238E27FC236}">
                    <a16:creationId xmlns:a16="http://schemas.microsoft.com/office/drawing/2014/main" id="{414E146A-50D6-E596-24D5-6F76303400B6}"/>
                  </a:ext>
                </a:extLst>
              </p:cNvPr>
              <p:cNvSpPr txBox="1">
                <a:spLocks noRot="1" noChangeAspect="1" noMove="1" noResize="1" noEditPoints="1" noAdjustHandles="1" noChangeArrowheads="1" noChangeShapeType="1" noTextEdit="1"/>
              </p:cNvSpPr>
              <p:nvPr/>
            </p:nvSpPr>
            <p:spPr>
              <a:xfrm>
                <a:off x="5878971" y="6082927"/>
                <a:ext cx="2581732" cy="57426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E446A7BC-5B07-97FA-B9C6-9049703CE2B4}"/>
                  </a:ext>
                </a:extLst>
              </p:cNvPr>
              <p:cNvSpPr txBox="1"/>
              <p:nvPr/>
            </p:nvSpPr>
            <p:spPr>
              <a:xfrm>
                <a:off x="3279106" y="6082927"/>
                <a:ext cx="2280368"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n-US" i="1" smtClean="0">
                              <a:latin typeface="Cambria Math" panose="02040503050406030204" pitchFamily="18" charset="0"/>
                            </a:rPr>
                            <m:t>𝞱</m:t>
                          </m:r>
                        </m:e>
                        <m:sub>
                          <m:r>
                            <a:rPr lang="es-CO" b="0" i="1" smtClean="0">
                              <a:latin typeface="Cambria Math" panose="02040503050406030204" pitchFamily="18" charset="0"/>
                            </a:rPr>
                            <m:t>𝑖</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2(0)</m:t>
                          </m:r>
                        </m:num>
                        <m:den>
                          <m:r>
                            <a:rPr lang="es-CO" b="0" i="1" smtClean="0">
                              <a:latin typeface="Cambria Math" panose="02040503050406030204" pitchFamily="18" charset="0"/>
                            </a:rPr>
                            <m:t>|5−1|</m:t>
                          </m:r>
                        </m:den>
                      </m:f>
                      <m:r>
                        <a:rPr lang="es-CO" b="0" i="1" smtClean="0">
                          <a:latin typeface="Cambria Math" panose="02040503050406030204" pitchFamily="18" charset="0"/>
                        </a:rPr>
                        <m:t>∗180=0</m:t>
                      </m:r>
                    </m:oMath>
                  </m:oMathPara>
                </a14:m>
                <a:endParaRPr lang="en-US"/>
              </a:p>
            </p:txBody>
          </p:sp>
        </mc:Choice>
        <mc:Fallback xmlns="">
          <p:sp>
            <p:nvSpPr>
              <p:cNvPr id="13" name="CuadroTexto 12">
                <a:extLst>
                  <a:ext uri="{FF2B5EF4-FFF2-40B4-BE49-F238E27FC236}">
                    <a16:creationId xmlns:a16="http://schemas.microsoft.com/office/drawing/2014/main" id="{E446A7BC-5B07-97FA-B9C6-9049703CE2B4}"/>
                  </a:ext>
                </a:extLst>
              </p:cNvPr>
              <p:cNvSpPr txBox="1">
                <a:spLocks noRot="1" noChangeAspect="1" noMove="1" noResize="1" noEditPoints="1" noAdjustHandles="1" noChangeArrowheads="1" noChangeShapeType="1" noTextEdit="1"/>
              </p:cNvSpPr>
              <p:nvPr/>
            </p:nvSpPr>
            <p:spPr>
              <a:xfrm>
                <a:off x="3279106" y="6082927"/>
                <a:ext cx="2280368" cy="57426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59393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2.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TotalTime>
  <Words>1087</Words>
  <Application>Microsoft Office PowerPoint</Application>
  <PresentationFormat>Carta (216 x 279 mm)</PresentationFormat>
  <Paragraphs>284</Paragraphs>
  <Slides>23</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Cambria Math</vt:lpstr>
      <vt:lpstr>Menlo</vt:lpstr>
      <vt:lpstr>Söhne</vt:lpstr>
      <vt:lpstr>Tema de Office</vt:lpstr>
      <vt:lpstr>1</vt:lpstr>
      <vt:lpstr>OBJETIVO</vt:lpstr>
      <vt:lpstr>LGR</vt:lpstr>
      <vt:lpstr>LGR</vt:lpstr>
      <vt:lpstr>Paso a Paso 1) Hallar los puntos donde K=0</vt:lpstr>
      <vt:lpstr>Paso a Paso 2) Hallar los puntos donde K=±∞</vt:lpstr>
      <vt:lpstr>Paso a Paso 3) Número de LGR separados</vt:lpstr>
      <vt:lpstr>Paso a Paso 4) Simetría</vt:lpstr>
      <vt:lpstr>Paso a Paso 5) Asíntotas</vt:lpstr>
      <vt:lpstr>Paso a Paso 6) Intersección asíntotas </vt:lpstr>
      <vt:lpstr>Paso a Paso 7) LGR</vt:lpstr>
      <vt:lpstr>Paso a Paso 8) LGR</vt:lpstr>
      <vt:lpstr>Paso a Paso 8) Puntos de ruptura:</vt:lpstr>
      <vt:lpstr>Actividad Individual</vt:lpstr>
      <vt:lpstr>LGR</vt:lpstr>
      <vt:lpstr>LGR</vt:lpstr>
      <vt:lpstr>LGR</vt:lpstr>
      <vt:lpstr>LGR</vt:lpstr>
      <vt:lpstr>LGR</vt:lpstr>
      <vt:lpstr>LGR</vt:lpstr>
      <vt:lpstr>LGR</vt:lpstr>
      <vt:lpstr>Actividad Individual</vt:lpstr>
      <vt:lpstr>¡¡¡TALLER NO CALIFICABLE!!!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1</cp:revision>
  <dcterms:created xsi:type="dcterms:W3CDTF">2008-03-11T21:51:34Z</dcterms:created>
  <dcterms:modified xsi:type="dcterms:W3CDTF">2024-11-13T14:02:06Z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