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88" r:id="rId6"/>
    <p:sldId id="274" r:id="rId7"/>
    <p:sldId id="281" r:id="rId8"/>
    <p:sldId id="286" r:id="rId9"/>
  </p:sldIdLst>
  <p:sldSz cx="9144000" cy="6858000" type="letter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3080F47-54FE-4674-8A61-9F6C6D97AC09}">
          <p14:sldIdLst>
            <p14:sldId id="256"/>
            <p14:sldId id="288"/>
            <p14:sldId id="274"/>
            <p14:sldId id="281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5D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BAB24D-24CD-4EF7-ADA3-B0C8AACED620}" v="5" dt="2025-01-04T23:15:15.4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340" autoAdjust="0"/>
    <p:restoredTop sz="97382" autoAdjust="0"/>
  </p:normalViewPr>
  <p:slideViewPr>
    <p:cSldViewPr snapToGrid="0">
      <p:cViewPr varScale="1">
        <p:scale>
          <a:sx n="155" d="100"/>
          <a:sy n="155" d="100"/>
        </p:scale>
        <p:origin x="1872" y="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EYSON FABIAN VILLAVISAN BUITRAGO" userId="e5ced5c2-d787-455d-b115-4f08a699b8c8" providerId="ADAL" clId="{19C33035-78B8-4F57-8017-7F1D08F23D4C}"/>
    <pc:docChg chg="undo custSel addSld delSld modSld sldOrd modSection">
      <pc:chgData name="JHEYSON FABIAN VILLAVISAN BUITRAGO" userId="e5ced5c2-d787-455d-b115-4f08a699b8c8" providerId="ADAL" clId="{19C33035-78B8-4F57-8017-7F1D08F23D4C}" dt="2023-08-09T02:03:52.298" v="2118" actId="20577"/>
      <pc:docMkLst>
        <pc:docMk/>
      </pc:docMkLst>
      <pc:sldChg chg="modSp mod">
        <pc:chgData name="JHEYSON FABIAN VILLAVISAN BUITRAGO" userId="e5ced5c2-d787-455d-b115-4f08a699b8c8" providerId="ADAL" clId="{19C33035-78B8-4F57-8017-7F1D08F23D4C}" dt="2023-08-08T23:23:34.503" v="2020" actId="20577"/>
        <pc:sldMkLst>
          <pc:docMk/>
          <pc:sldMk cId="0" sldId="256"/>
        </pc:sldMkLst>
      </pc:sldChg>
      <pc:sldChg chg="add del">
        <pc:chgData name="JHEYSON FABIAN VILLAVISAN BUITRAGO" userId="e5ced5c2-d787-455d-b115-4f08a699b8c8" providerId="ADAL" clId="{19C33035-78B8-4F57-8017-7F1D08F23D4C}" dt="2023-08-06T19:43:56.513" v="86" actId="47"/>
        <pc:sldMkLst>
          <pc:docMk/>
          <pc:sldMk cId="0" sldId="261"/>
        </pc:sldMkLst>
      </pc:sldChg>
      <pc:sldChg chg="add del">
        <pc:chgData name="JHEYSON FABIAN VILLAVISAN BUITRAGO" userId="e5ced5c2-d787-455d-b115-4f08a699b8c8" providerId="ADAL" clId="{19C33035-78B8-4F57-8017-7F1D08F23D4C}" dt="2023-08-06T19:43:57.963" v="87" actId="47"/>
        <pc:sldMkLst>
          <pc:docMk/>
          <pc:sldMk cId="0" sldId="264"/>
        </pc:sldMkLst>
      </pc:sldChg>
      <pc:sldChg chg="add del">
        <pc:chgData name="JHEYSON FABIAN VILLAVISAN BUITRAGO" userId="e5ced5c2-d787-455d-b115-4f08a699b8c8" providerId="ADAL" clId="{19C33035-78B8-4F57-8017-7F1D08F23D4C}" dt="2023-08-06T19:43:58.582" v="88" actId="47"/>
        <pc:sldMkLst>
          <pc:docMk/>
          <pc:sldMk cId="0" sldId="265"/>
        </pc:sldMkLst>
      </pc:sldChg>
      <pc:sldChg chg="add del">
        <pc:chgData name="JHEYSON FABIAN VILLAVISAN BUITRAGO" userId="e5ced5c2-d787-455d-b115-4f08a699b8c8" providerId="ADAL" clId="{19C33035-78B8-4F57-8017-7F1D08F23D4C}" dt="2023-08-06T19:43:59.283" v="89" actId="47"/>
        <pc:sldMkLst>
          <pc:docMk/>
          <pc:sldMk cId="0" sldId="266"/>
        </pc:sldMkLst>
      </pc:sldChg>
      <pc:sldChg chg="add del ord">
        <pc:chgData name="JHEYSON FABIAN VILLAVISAN BUITRAGO" userId="e5ced5c2-d787-455d-b115-4f08a699b8c8" providerId="ADAL" clId="{19C33035-78B8-4F57-8017-7F1D08F23D4C}" dt="2023-08-06T19:44:03.271" v="93" actId="47"/>
        <pc:sldMkLst>
          <pc:docMk/>
          <pc:sldMk cId="0" sldId="268"/>
        </pc:sldMkLst>
      </pc:sldChg>
      <pc:sldChg chg="modSp add del mod ord">
        <pc:chgData name="JHEYSON FABIAN VILLAVISAN BUITRAGO" userId="e5ced5c2-d787-455d-b115-4f08a699b8c8" providerId="ADAL" clId="{19C33035-78B8-4F57-8017-7F1D08F23D4C}" dt="2023-08-08T23:27:10.958" v="2021" actId="313"/>
        <pc:sldMkLst>
          <pc:docMk/>
          <pc:sldMk cId="2505371292" sldId="270"/>
        </pc:sldMkLst>
      </pc:sldChg>
      <pc:sldChg chg="addSp delSp modSp add del mod">
        <pc:chgData name="JHEYSON FABIAN VILLAVISAN BUITRAGO" userId="e5ced5c2-d787-455d-b115-4f08a699b8c8" providerId="ADAL" clId="{19C33035-78B8-4F57-8017-7F1D08F23D4C}" dt="2023-08-06T20:22:33.711" v="416" actId="20577"/>
        <pc:sldMkLst>
          <pc:docMk/>
          <pc:sldMk cId="3709177429" sldId="274"/>
        </pc:sldMkLst>
      </pc:sldChg>
      <pc:sldChg chg="addSp delSp modSp add mod modNotes modNotesTx">
        <pc:chgData name="JHEYSON FABIAN VILLAVISAN BUITRAGO" userId="e5ced5c2-d787-455d-b115-4f08a699b8c8" providerId="ADAL" clId="{19C33035-78B8-4F57-8017-7F1D08F23D4C}" dt="2023-08-06T20:22:59.310" v="418" actId="27636"/>
        <pc:sldMkLst>
          <pc:docMk/>
          <pc:sldMk cId="34520361" sldId="275"/>
        </pc:sldMkLst>
      </pc:sldChg>
      <pc:sldChg chg="add del">
        <pc:chgData name="JHEYSON FABIAN VILLAVISAN BUITRAGO" userId="e5ced5c2-d787-455d-b115-4f08a699b8c8" providerId="ADAL" clId="{19C33035-78B8-4F57-8017-7F1D08F23D4C}" dt="2023-08-06T19:43:59.815" v="90" actId="47"/>
        <pc:sldMkLst>
          <pc:docMk/>
          <pc:sldMk cId="2680639377" sldId="275"/>
        </pc:sldMkLst>
      </pc:sldChg>
      <pc:sldChg chg="addSp delSp modSp add mod modNotesTx">
        <pc:chgData name="JHEYSON FABIAN VILLAVISAN BUITRAGO" userId="e5ced5c2-d787-455d-b115-4f08a699b8c8" providerId="ADAL" clId="{19C33035-78B8-4F57-8017-7F1D08F23D4C}" dt="2023-08-06T20:16:24.411" v="343" actId="403"/>
        <pc:sldMkLst>
          <pc:docMk/>
          <pc:sldMk cId="3511496054" sldId="276"/>
        </pc:sldMkLst>
      </pc:sldChg>
      <pc:sldChg chg="add del">
        <pc:chgData name="JHEYSON FABIAN VILLAVISAN BUITRAGO" userId="e5ced5c2-d787-455d-b115-4f08a699b8c8" providerId="ADAL" clId="{19C33035-78B8-4F57-8017-7F1D08F23D4C}" dt="2023-08-06T19:44:01.381" v="91" actId="47"/>
        <pc:sldMkLst>
          <pc:docMk/>
          <pc:sldMk cId="1955606898" sldId="277"/>
        </pc:sldMkLst>
      </pc:sldChg>
      <pc:sldChg chg="addSp delSp modSp add mod ord modNotes modNotesTx">
        <pc:chgData name="JHEYSON FABIAN VILLAVISAN BUITRAGO" userId="e5ced5c2-d787-455d-b115-4f08a699b8c8" providerId="ADAL" clId="{19C33035-78B8-4F57-8017-7F1D08F23D4C}" dt="2023-08-06T20:22:59.411" v="419" actId="27636"/>
        <pc:sldMkLst>
          <pc:docMk/>
          <pc:sldMk cId="2587530529" sldId="277"/>
        </pc:sldMkLst>
      </pc:sldChg>
      <pc:sldChg chg="add del ord">
        <pc:chgData name="JHEYSON FABIAN VILLAVISAN BUITRAGO" userId="e5ced5c2-d787-455d-b115-4f08a699b8c8" providerId="ADAL" clId="{19C33035-78B8-4F57-8017-7F1D08F23D4C}" dt="2023-08-06T19:41:43.191" v="30" actId="47"/>
        <pc:sldMkLst>
          <pc:docMk/>
          <pc:sldMk cId="214171354" sldId="278"/>
        </pc:sldMkLst>
      </pc:sldChg>
      <pc:sldChg chg="modSp add mod">
        <pc:chgData name="JHEYSON FABIAN VILLAVISAN BUITRAGO" userId="e5ced5c2-d787-455d-b115-4f08a699b8c8" providerId="ADAL" clId="{19C33035-78B8-4F57-8017-7F1D08F23D4C}" dt="2023-08-06T20:17:02.413" v="347" actId="20577"/>
        <pc:sldMkLst>
          <pc:docMk/>
          <pc:sldMk cId="2126111200" sldId="278"/>
        </pc:sldMkLst>
      </pc:sldChg>
      <pc:sldChg chg="add del">
        <pc:chgData name="JHEYSON FABIAN VILLAVISAN BUITRAGO" userId="e5ced5c2-d787-455d-b115-4f08a699b8c8" providerId="ADAL" clId="{19C33035-78B8-4F57-8017-7F1D08F23D4C}" dt="2023-08-06T20:17:27.381" v="349" actId="2890"/>
        <pc:sldMkLst>
          <pc:docMk/>
          <pc:sldMk cId="112190417" sldId="279"/>
        </pc:sldMkLst>
      </pc:sldChg>
      <pc:sldChg chg="modSp add mod ord">
        <pc:chgData name="JHEYSON FABIAN VILLAVISAN BUITRAGO" userId="e5ced5c2-d787-455d-b115-4f08a699b8c8" providerId="ADAL" clId="{19C33035-78B8-4F57-8017-7F1D08F23D4C}" dt="2023-08-06T20:19:26.801" v="369" actId="20577"/>
        <pc:sldMkLst>
          <pc:docMk/>
          <pc:sldMk cId="929824070" sldId="279"/>
        </pc:sldMkLst>
      </pc:sldChg>
      <pc:sldChg chg="add del">
        <pc:chgData name="JHEYSON FABIAN VILLAVISAN BUITRAGO" userId="e5ced5c2-d787-455d-b115-4f08a699b8c8" providerId="ADAL" clId="{19C33035-78B8-4F57-8017-7F1D08F23D4C}" dt="2023-08-06T19:44:02.421" v="92" actId="47"/>
        <pc:sldMkLst>
          <pc:docMk/>
          <pc:sldMk cId="3765501484" sldId="279"/>
        </pc:sldMkLst>
      </pc:sldChg>
      <pc:sldChg chg="modSp add mod ord modNotesTx">
        <pc:chgData name="JHEYSON FABIAN VILLAVISAN BUITRAGO" userId="e5ced5c2-d787-455d-b115-4f08a699b8c8" providerId="ADAL" clId="{19C33035-78B8-4F57-8017-7F1D08F23D4C}" dt="2023-08-06T20:20:38.381" v="397" actId="1076"/>
        <pc:sldMkLst>
          <pc:docMk/>
          <pc:sldMk cId="1860376443" sldId="280"/>
        </pc:sldMkLst>
      </pc:sldChg>
      <pc:sldChg chg="addSp delSp modSp add mod modNotesTx">
        <pc:chgData name="JHEYSON FABIAN VILLAVISAN BUITRAGO" userId="e5ced5c2-d787-455d-b115-4f08a699b8c8" providerId="ADAL" clId="{19C33035-78B8-4F57-8017-7F1D08F23D4C}" dt="2023-08-09T01:40:49.879" v="2098" actId="478"/>
        <pc:sldMkLst>
          <pc:docMk/>
          <pc:sldMk cId="1406170200" sldId="281"/>
        </pc:sldMkLst>
      </pc:sldChg>
      <pc:sldChg chg="delSp modSp add mod ord">
        <pc:chgData name="JHEYSON FABIAN VILLAVISAN BUITRAGO" userId="e5ced5c2-d787-455d-b115-4f08a699b8c8" providerId="ADAL" clId="{19C33035-78B8-4F57-8017-7F1D08F23D4C}" dt="2023-08-06T20:57:13.345" v="1880" actId="1076"/>
        <pc:sldMkLst>
          <pc:docMk/>
          <pc:sldMk cId="3069458274" sldId="282"/>
        </pc:sldMkLst>
      </pc:sldChg>
      <pc:sldChg chg="modSp add mod">
        <pc:chgData name="JHEYSON FABIAN VILLAVISAN BUITRAGO" userId="e5ced5c2-d787-455d-b115-4f08a699b8c8" providerId="ADAL" clId="{19C33035-78B8-4F57-8017-7F1D08F23D4C}" dt="2023-08-09T01:45:48.225" v="2102" actId="13926"/>
        <pc:sldMkLst>
          <pc:docMk/>
          <pc:sldMk cId="1800295832" sldId="283"/>
        </pc:sldMkLst>
      </pc:sldChg>
      <pc:sldChg chg="addSp delSp modSp add mod ord">
        <pc:chgData name="JHEYSON FABIAN VILLAVISAN BUITRAGO" userId="e5ced5c2-d787-455d-b115-4f08a699b8c8" providerId="ADAL" clId="{19C33035-78B8-4F57-8017-7F1D08F23D4C}" dt="2023-08-06T20:56:01.384" v="1735" actId="1076"/>
        <pc:sldMkLst>
          <pc:docMk/>
          <pc:sldMk cId="3861690608" sldId="284"/>
        </pc:sldMkLst>
      </pc:sldChg>
      <pc:sldChg chg="delSp modSp add mod ord">
        <pc:chgData name="JHEYSON FABIAN VILLAVISAN BUITRAGO" userId="e5ced5c2-d787-455d-b115-4f08a699b8c8" providerId="ADAL" clId="{19C33035-78B8-4F57-8017-7F1D08F23D4C}" dt="2023-08-06T20:37:54.075" v="1276" actId="20577"/>
        <pc:sldMkLst>
          <pc:docMk/>
          <pc:sldMk cId="197386410" sldId="285"/>
        </pc:sldMkLst>
      </pc:sldChg>
      <pc:sldChg chg="modSp add mod ord">
        <pc:chgData name="JHEYSON FABIAN VILLAVISAN BUITRAGO" userId="e5ced5c2-d787-455d-b115-4f08a699b8c8" providerId="ADAL" clId="{19C33035-78B8-4F57-8017-7F1D08F23D4C}" dt="2023-08-09T02:03:52.298" v="2118" actId="20577"/>
        <pc:sldMkLst>
          <pc:docMk/>
          <pc:sldMk cId="2009991203" sldId="286"/>
        </pc:sldMkLst>
      </pc:sldChg>
      <pc:sldChg chg="modSp add mod">
        <pc:chgData name="JHEYSON FABIAN VILLAVISAN BUITRAGO" userId="e5ced5c2-d787-455d-b115-4f08a699b8c8" providerId="ADAL" clId="{19C33035-78B8-4F57-8017-7F1D08F23D4C}" dt="2023-08-09T01:53:33.957" v="2103" actId="13926"/>
        <pc:sldMkLst>
          <pc:docMk/>
          <pc:sldMk cId="1989227391" sldId="287"/>
        </pc:sldMkLst>
      </pc:sldChg>
    </pc:docChg>
  </pc:docChgLst>
  <pc:docChgLst>
    <pc:chgData name="Usuario invitado" userId="S::urn:spo:anon#6bd7c26c65bd2cdbcdee62a10f47a261720ad772aa58bea8cbf17d636119b139::" providerId="AD" clId="Web-{C2647ABB-B420-AF63-3041-2BBE54CA81A5}"/>
    <pc:docChg chg="sldOrd">
      <pc:chgData name="Usuario invitado" userId="S::urn:spo:anon#6bd7c26c65bd2cdbcdee62a10f47a261720ad772aa58bea8cbf17d636119b139::" providerId="AD" clId="Web-{C2647ABB-B420-AF63-3041-2BBE54CA81A5}" dt="2023-08-30T04:05:19.182" v="1"/>
      <pc:docMkLst>
        <pc:docMk/>
      </pc:docMkLst>
      <pc:sldChg chg="ord">
        <pc:chgData name="Usuario invitado" userId="S::urn:spo:anon#6bd7c26c65bd2cdbcdee62a10f47a261720ad772aa58bea8cbf17d636119b139::" providerId="AD" clId="Web-{C2647ABB-B420-AF63-3041-2BBE54CA81A5}" dt="2023-08-30T04:05:19.182" v="1"/>
        <pc:sldMkLst>
          <pc:docMk/>
          <pc:sldMk cId="3069458274" sldId="282"/>
        </pc:sldMkLst>
      </pc:sldChg>
      <pc:sldChg chg="ord">
        <pc:chgData name="Usuario invitado" userId="S::urn:spo:anon#6bd7c26c65bd2cdbcdee62a10f47a261720ad772aa58bea8cbf17d636119b139::" providerId="AD" clId="Web-{C2647ABB-B420-AF63-3041-2BBE54CA81A5}" dt="2023-08-30T04:04:22.180" v="0"/>
        <pc:sldMkLst>
          <pc:docMk/>
          <pc:sldMk cId="2009991203" sldId="286"/>
        </pc:sldMkLst>
      </pc:sldChg>
    </pc:docChg>
  </pc:docChgLst>
  <pc:docChgLst>
    <pc:chgData name="CARLOS ANDRES MANTILLA VALCARCEL" userId="S::camantillav@itc.edu.co::e97a455e-0200-4a9d-bd9f-13872b98e30c" providerId="AD" clId="Web-{B845AFA3-97A3-84D0-CB4D-75035647954E}"/>
    <pc:docChg chg="modSld">
      <pc:chgData name="CARLOS ANDRES MANTILLA VALCARCEL" userId="S::camantillav@itc.edu.co::e97a455e-0200-4a9d-bd9f-13872b98e30c" providerId="AD" clId="Web-{B845AFA3-97A3-84D0-CB4D-75035647954E}" dt="2024-02-21T01:36:42.984" v="1" actId="1076"/>
      <pc:docMkLst>
        <pc:docMk/>
      </pc:docMkLst>
      <pc:sldChg chg="modSp">
        <pc:chgData name="CARLOS ANDRES MANTILLA VALCARCEL" userId="S::camantillav@itc.edu.co::e97a455e-0200-4a9d-bd9f-13872b98e30c" providerId="AD" clId="Web-{B845AFA3-97A3-84D0-CB4D-75035647954E}" dt="2024-02-21T01:36:42.984" v="1" actId="1076"/>
        <pc:sldMkLst>
          <pc:docMk/>
          <pc:sldMk cId="1406170200" sldId="281"/>
        </pc:sldMkLst>
      </pc:sldChg>
    </pc:docChg>
  </pc:docChgLst>
  <pc:docChgLst>
    <pc:chgData name="JHEYSON FABIAN VILLAVISAN BUITRAGO" userId="e5ced5c2-d787-455d-b115-4f08a699b8c8" providerId="ADAL" clId="{8E25494D-6FE9-4492-95C5-0A818C1AD0D5}"/>
    <pc:docChg chg="undo custSel addSld delSld modSld sldOrd modSection">
      <pc:chgData name="JHEYSON FABIAN VILLAVISAN BUITRAGO" userId="e5ced5c2-d787-455d-b115-4f08a699b8c8" providerId="ADAL" clId="{8E25494D-6FE9-4492-95C5-0A818C1AD0D5}" dt="2024-08-21T02:01:53.222" v="826" actId="1076"/>
      <pc:docMkLst>
        <pc:docMk/>
      </pc:docMkLst>
      <pc:sldChg chg="addSp delSp modSp mod modNotesTx">
        <pc:chgData name="JHEYSON FABIAN VILLAVISAN BUITRAGO" userId="e5ced5c2-d787-455d-b115-4f08a699b8c8" providerId="ADAL" clId="{8E25494D-6FE9-4492-95C5-0A818C1AD0D5}" dt="2024-08-21T00:09:20.265" v="752" actId="478"/>
        <pc:sldMkLst>
          <pc:docMk/>
          <pc:sldMk cId="34520361" sldId="275"/>
        </pc:sldMkLst>
      </pc:sldChg>
      <pc:sldChg chg="addSp delSp modSp mod modNotes modNotesTx">
        <pc:chgData name="JHEYSON FABIAN VILLAVISAN BUITRAGO" userId="e5ced5c2-d787-455d-b115-4f08a699b8c8" providerId="ADAL" clId="{8E25494D-6FE9-4492-95C5-0A818C1AD0D5}" dt="2024-08-21T00:12:30.637" v="753" actId="14100"/>
        <pc:sldMkLst>
          <pc:docMk/>
          <pc:sldMk cId="2587530529" sldId="277"/>
        </pc:sldMkLst>
      </pc:sldChg>
      <pc:sldChg chg="ord">
        <pc:chgData name="JHEYSON FABIAN VILLAVISAN BUITRAGO" userId="e5ced5c2-d787-455d-b115-4f08a699b8c8" providerId="ADAL" clId="{8E25494D-6FE9-4492-95C5-0A818C1AD0D5}" dt="2024-08-20T21:50:10.823" v="215"/>
        <pc:sldMkLst>
          <pc:docMk/>
          <pc:sldMk cId="929824070" sldId="279"/>
        </pc:sldMkLst>
      </pc:sldChg>
      <pc:sldChg chg="modSp mod">
        <pc:chgData name="JHEYSON FABIAN VILLAVISAN BUITRAGO" userId="e5ced5c2-d787-455d-b115-4f08a699b8c8" providerId="ADAL" clId="{8E25494D-6FE9-4492-95C5-0A818C1AD0D5}" dt="2024-08-21T02:01:53.222" v="826" actId="1076"/>
        <pc:sldMkLst>
          <pc:docMk/>
          <pc:sldMk cId="1406170200" sldId="281"/>
        </pc:sldMkLst>
      </pc:sldChg>
      <pc:sldChg chg="modSp del mod">
        <pc:chgData name="JHEYSON FABIAN VILLAVISAN BUITRAGO" userId="e5ced5c2-d787-455d-b115-4f08a699b8c8" providerId="ADAL" clId="{8E25494D-6FE9-4492-95C5-0A818C1AD0D5}" dt="2024-08-21T01:04:48.393" v="823" actId="47"/>
        <pc:sldMkLst>
          <pc:docMk/>
          <pc:sldMk cId="3069458274" sldId="282"/>
        </pc:sldMkLst>
      </pc:sldChg>
      <pc:sldChg chg="modSp mod">
        <pc:chgData name="JHEYSON FABIAN VILLAVISAN BUITRAGO" userId="e5ced5c2-d787-455d-b115-4f08a699b8c8" providerId="ADAL" clId="{8E25494D-6FE9-4492-95C5-0A818C1AD0D5}" dt="2024-08-20T23:14:20.190" v="613" actId="20577"/>
        <pc:sldMkLst>
          <pc:docMk/>
          <pc:sldMk cId="1800295832" sldId="283"/>
        </pc:sldMkLst>
      </pc:sldChg>
      <pc:sldChg chg="modSp mod">
        <pc:chgData name="JHEYSON FABIAN VILLAVISAN BUITRAGO" userId="e5ced5c2-d787-455d-b115-4f08a699b8c8" providerId="ADAL" clId="{8E25494D-6FE9-4492-95C5-0A818C1AD0D5}" dt="2024-08-20T23:14:22.754" v="615" actId="20577"/>
        <pc:sldMkLst>
          <pc:docMk/>
          <pc:sldMk cId="3861690608" sldId="284"/>
        </pc:sldMkLst>
      </pc:sldChg>
      <pc:sldChg chg="modSp mod">
        <pc:chgData name="JHEYSON FABIAN VILLAVISAN BUITRAGO" userId="e5ced5c2-d787-455d-b115-4f08a699b8c8" providerId="ADAL" clId="{8E25494D-6FE9-4492-95C5-0A818C1AD0D5}" dt="2024-08-20T23:14:17.783" v="611" actId="20577"/>
        <pc:sldMkLst>
          <pc:docMk/>
          <pc:sldMk cId="197386410" sldId="285"/>
        </pc:sldMkLst>
      </pc:sldChg>
      <pc:sldChg chg="modSp mod">
        <pc:chgData name="JHEYSON FABIAN VILLAVISAN BUITRAGO" userId="e5ced5c2-d787-455d-b115-4f08a699b8c8" providerId="ADAL" clId="{8E25494D-6FE9-4492-95C5-0A818C1AD0D5}" dt="2024-08-21T01:04:53.928" v="825" actId="20577"/>
        <pc:sldMkLst>
          <pc:docMk/>
          <pc:sldMk cId="2009991203" sldId="286"/>
        </pc:sldMkLst>
      </pc:sldChg>
      <pc:sldChg chg="modSp mod">
        <pc:chgData name="JHEYSON FABIAN VILLAVISAN BUITRAGO" userId="e5ced5c2-d787-455d-b115-4f08a699b8c8" providerId="ADAL" clId="{8E25494D-6FE9-4492-95C5-0A818C1AD0D5}" dt="2024-08-20T23:14:24.889" v="617" actId="20577"/>
        <pc:sldMkLst>
          <pc:docMk/>
          <pc:sldMk cId="1989227391" sldId="287"/>
        </pc:sldMkLst>
      </pc:sldChg>
      <pc:sldChg chg="addSp delSp modSp mod">
        <pc:chgData name="JHEYSON FABIAN VILLAVISAN BUITRAGO" userId="e5ced5c2-d787-455d-b115-4f08a699b8c8" providerId="ADAL" clId="{8E25494D-6FE9-4492-95C5-0A818C1AD0D5}" dt="2024-08-20T21:28:21.838" v="22" actId="1076"/>
        <pc:sldMkLst>
          <pc:docMk/>
          <pc:sldMk cId="2965408220" sldId="288"/>
        </pc:sldMkLst>
      </pc:sldChg>
      <pc:sldChg chg="delSp modSp add mod modNotesTx">
        <pc:chgData name="JHEYSON FABIAN VILLAVISAN BUITRAGO" userId="e5ced5c2-d787-455d-b115-4f08a699b8c8" providerId="ADAL" clId="{8E25494D-6FE9-4492-95C5-0A818C1AD0D5}" dt="2024-08-20T21:57:54.971" v="268" actId="20577"/>
        <pc:sldMkLst>
          <pc:docMk/>
          <pc:sldMk cId="1667910722" sldId="289"/>
        </pc:sldMkLst>
      </pc:sldChg>
      <pc:sldChg chg="addSp delSp modSp add mod modNotesTx">
        <pc:chgData name="JHEYSON FABIAN VILLAVISAN BUITRAGO" userId="e5ced5c2-d787-455d-b115-4f08a699b8c8" providerId="ADAL" clId="{8E25494D-6FE9-4492-95C5-0A818C1AD0D5}" dt="2024-08-21T00:16:51.054" v="754" actId="1076"/>
        <pc:sldMkLst>
          <pc:docMk/>
          <pc:sldMk cId="168874632" sldId="290"/>
        </pc:sldMkLst>
      </pc:sldChg>
      <pc:sldChg chg="addSp modSp add mod">
        <pc:chgData name="JHEYSON FABIAN VILLAVISAN BUITRAGO" userId="e5ced5c2-d787-455d-b115-4f08a699b8c8" providerId="ADAL" clId="{8E25494D-6FE9-4492-95C5-0A818C1AD0D5}" dt="2024-08-21T00:20:42.253" v="755" actId="20577"/>
        <pc:sldMkLst>
          <pc:docMk/>
          <pc:sldMk cId="1271799798" sldId="291"/>
        </pc:sldMkLst>
      </pc:sldChg>
      <pc:sldChg chg="delSp modSp add mod">
        <pc:chgData name="JHEYSON FABIAN VILLAVISAN BUITRAGO" userId="e5ced5c2-d787-455d-b115-4f08a699b8c8" providerId="ADAL" clId="{8E25494D-6FE9-4492-95C5-0A818C1AD0D5}" dt="2024-08-20T22:06:03.788" v="524" actId="20577"/>
        <pc:sldMkLst>
          <pc:docMk/>
          <pc:sldMk cId="2520616285" sldId="292"/>
        </pc:sldMkLst>
      </pc:sldChg>
      <pc:sldChg chg="addSp delSp modSp add mod">
        <pc:chgData name="JHEYSON FABIAN VILLAVISAN BUITRAGO" userId="e5ced5c2-d787-455d-b115-4f08a699b8c8" providerId="ADAL" clId="{8E25494D-6FE9-4492-95C5-0A818C1AD0D5}" dt="2024-08-20T22:06:06.217" v="526" actId="20577"/>
        <pc:sldMkLst>
          <pc:docMk/>
          <pc:sldMk cId="3914863035" sldId="293"/>
        </pc:sldMkLst>
      </pc:sldChg>
    </pc:docChg>
  </pc:docChgLst>
  <pc:docChgLst>
    <pc:chgData name="Jheyson Fabian Villavisan Buitrago" userId="b9abc243-2adc-4788-8ef1-b07bec73deff" providerId="ADAL" clId="{33DDCE01-D5A0-4892-8419-FF73BDBED2B5}"/>
    <pc:docChg chg="undo custSel addSld delSld modSld modMainMaster modSection">
      <pc:chgData name="Jheyson Fabian Villavisan Buitrago" userId="b9abc243-2adc-4788-8ef1-b07bec73deff" providerId="ADAL" clId="{33DDCE01-D5A0-4892-8419-FF73BDBED2B5}" dt="2023-02-12T23:52:00.525" v="841" actId="47"/>
      <pc:docMkLst>
        <pc:docMk/>
      </pc:docMkLst>
      <pc:sldChg chg="addSp delSp modSp mod">
        <pc:chgData name="Jheyson Fabian Villavisan Buitrago" userId="b9abc243-2adc-4788-8ef1-b07bec73deff" providerId="ADAL" clId="{33DDCE01-D5A0-4892-8419-FF73BDBED2B5}" dt="2023-02-12T23:49:29.616" v="833" actId="20577"/>
        <pc:sldMkLst>
          <pc:docMk/>
          <pc:sldMk cId="0" sldId="25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8:06.624" v="776" actId="1076"/>
        <pc:sldMkLst>
          <pc:docMk/>
          <pc:sldMk cId="0" sldId="261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1:25:48.745" v="723" actId="47"/>
        <pc:sldMkLst>
          <pc:docMk/>
          <pc:sldMk cId="0" sldId="263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7:42.140" v="775" actId="20577"/>
        <pc:sldMkLst>
          <pc:docMk/>
          <pc:sldMk cId="0" sldId="26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9:26.929" v="780" actId="20577"/>
        <pc:sldMkLst>
          <pc:docMk/>
          <pc:sldMk cId="0" sldId="265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28.068" v="263" actId="478"/>
        <pc:sldMkLst>
          <pc:docMk/>
          <pc:sldMk cId="0" sldId="26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2:48:24.178" v="783"/>
        <pc:sldMkLst>
          <pc:docMk/>
          <pc:sldMk cId="0" sldId="268"/>
        </pc:sldMkLst>
      </pc:sldChg>
      <pc:sldChg chg="modSp del">
        <pc:chgData name="Jheyson Fabian Villavisan Buitrago" userId="b9abc243-2adc-4788-8ef1-b07bec73deff" providerId="ADAL" clId="{33DDCE01-D5A0-4892-8419-FF73BDBED2B5}" dt="2023-02-12T20:16:51.698" v="89" actId="47"/>
        <pc:sldMkLst>
          <pc:docMk/>
          <pc:sldMk cId="0" sldId="269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06:34.390" v="722" actId="1076"/>
        <pc:sldMkLst>
          <pc:docMk/>
          <pc:sldMk cId="2505371292" sldId="270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17:40.832" v="98" actId="113"/>
        <pc:sldMkLst>
          <pc:docMk/>
          <pc:sldMk cId="3709177429" sldId="27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34.092" v="264" actId="478"/>
        <pc:sldMkLst>
          <pc:docMk/>
          <pc:sldMk cId="2680639377" sldId="275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3:52:00.525" v="841" actId="47"/>
        <pc:sldMkLst>
          <pc:docMk/>
          <pc:sldMk cId="870139891" sldId="27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3:50:02.034" v="840" actId="1076"/>
        <pc:sldMkLst>
          <pc:docMk/>
          <pc:sldMk cId="1955606898" sldId="277"/>
        </pc:sldMkLst>
      </pc:sldChg>
      <pc:sldChg chg="addSp delSp modSp">
        <pc:chgData name="Jheyson Fabian Villavisan Buitrago" userId="b9abc243-2adc-4788-8ef1-b07bec73deff" providerId="ADAL" clId="{33DDCE01-D5A0-4892-8419-FF73BDBED2B5}" dt="2023-02-12T20:16:04.791" v="72"/>
        <pc:sldMkLst>
          <pc:docMk/>
          <pc:sldMk cId="214171354" sldId="278"/>
        </pc:sldMkLst>
      </pc:sldChg>
      <pc:sldChg chg="new del">
        <pc:chgData name="Jheyson Fabian Villavisan Buitrago" userId="b9abc243-2adc-4788-8ef1-b07bec73deff" providerId="ADAL" clId="{33DDCE01-D5A0-4892-8419-FF73BDBED2B5}" dt="2023-02-12T21:06:15.608" v="715" actId="680"/>
        <pc:sldMkLst>
          <pc:docMk/>
          <pc:sldMk cId="3471673601" sldId="279"/>
        </pc:sldMkLst>
      </pc:sldChg>
      <pc:sldMasterChg chg="addSp modSldLayout">
        <pc:chgData name="Jheyson Fabian Villavisan Buitrago" userId="b9abc243-2adc-4788-8ef1-b07bec73deff" providerId="ADAL" clId="{33DDCE01-D5A0-4892-8419-FF73BDBED2B5}" dt="2023-02-12T20:12:44.943" v="6"/>
        <pc:sldMasterMkLst>
          <pc:docMk/>
          <pc:sldMasterMk cId="87750959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12:44.943" v="6"/>
          <pc:sldLayoutMkLst>
            <pc:docMk/>
            <pc:sldMasterMk cId="87750959" sldId="2147483778"/>
            <pc:sldLayoutMk cId="1675921050" sldId="2147483779"/>
          </pc:sldLayoutMkLst>
        </pc:sldLayoutChg>
      </pc:sldMasterChg>
      <pc:sldMasterChg chg="addSp modSldLayout">
        <pc:chgData name="Jheyson Fabian Villavisan Buitrago" userId="b9abc243-2adc-4788-8ef1-b07bec73deff" providerId="ADAL" clId="{33DDCE01-D5A0-4892-8419-FF73BDBED2B5}" dt="2023-02-12T20:06:35.969" v="0"/>
        <pc:sldMasterMkLst>
          <pc:docMk/>
          <pc:sldMasterMk cId="3641214427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06:35.969" v="0"/>
          <pc:sldLayoutMkLst>
            <pc:docMk/>
            <pc:sldMasterMk cId="3641214427" sldId="2147483778"/>
            <pc:sldLayoutMk cId="4117338386" sldId="2147483779"/>
          </pc:sldLayoutMkLst>
        </pc:sldLayoutChg>
      </pc:sldMasterChg>
    </pc:docChg>
  </pc:docChgLst>
  <pc:docChgLst>
    <pc:chgData name="DIEGO ALEJANDRO RODRIGUEZ GOMEZ" userId="S::darodriguezgo@itc.edu.co::1e2337d8-8fab-437d-a653-fa453b036901" providerId="AD" clId="Web-{79E2326A-9E69-5CD7-B0AD-FF7E3749324A}"/>
    <pc:docChg chg="modSld">
      <pc:chgData name="DIEGO ALEJANDRO RODRIGUEZ GOMEZ" userId="S::darodriguezgo@itc.edu.co::1e2337d8-8fab-437d-a653-fa453b036901" providerId="AD" clId="Web-{79E2326A-9E69-5CD7-B0AD-FF7E3749324A}" dt="2024-08-27T06:34:19.748" v="1"/>
      <pc:docMkLst>
        <pc:docMk/>
      </pc:docMkLst>
      <pc:sldChg chg="modSp">
        <pc:chgData name="DIEGO ALEJANDRO RODRIGUEZ GOMEZ" userId="S::darodriguezgo@itc.edu.co::1e2337d8-8fab-437d-a653-fa453b036901" providerId="AD" clId="Web-{79E2326A-9E69-5CD7-B0AD-FF7E3749324A}" dt="2024-08-27T06:34:19.748" v="1"/>
        <pc:sldMkLst>
          <pc:docMk/>
          <pc:sldMk cId="2965408220" sldId="288"/>
        </pc:sldMkLst>
      </pc:sldChg>
    </pc:docChg>
  </pc:docChgLst>
  <pc:docChgLst>
    <pc:chgData name="FABIAN PALACIO ARANGO" userId="S::fpalacioa@itc.edu.co::0e2bfb71-32b6-4edd-85c7-a9cbf704e9d1" providerId="AD" clId="Web-{9C85D04E-1163-3E82-D60A-43C19986FBD2}"/>
    <pc:docChg chg="sldOrd">
      <pc:chgData name="FABIAN PALACIO ARANGO" userId="S::fpalacioa@itc.edu.co::0e2bfb71-32b6-4edd-85c7-a9cbf704e9d1" providerId="AD" clId="Web-{9C85D04E-1163-3E82-D60A-43C19986FBD2}" dt="2023-09-03T19:43:35.584" v="0"/>
      <pc:docMkLst>
        <pc:docMk/>
      </pc:docMkLst>
      <pc:sldChg chg="ord">
        <pc:chgData name="FABIAN PALACIO ARANGO" userId="S::fpalacioa@itc.edu.co::0e2bfb71-32b6-4edd-85c7-a9cbf704e9d1" providerId="AD" clId="Web-{9C85D04E-1163-3E82-D60A-43C19986FBD2}" dt="2023-09-03T19:43:35.584" v="0"/>
        <pc:sldMkLst>
          <pc:docMk/>
          <pc:sldMk cId="2587530529" sldId="277"/>
        </pc:sldMkLst>
      </pc:sldChg>
    </pc:docChg>
  </pc:docChgLst>
  <pc:docChgLst>
    <pc:chgData name="DIEGO ALEJANDRO RODRIGUEZ GOMEZ" userId="S::darodriguezgo@itc.edu.co::1e2337d8-8fab-437d-a653-fa453b036901" providerId="AD" clId="Web-{993BD59B-2D03-410D-C6B1-0390CAD0885F}"/>
    <pc:docChg chg="sldOrd">
      <pc:chgData name="DIEGO ALEJANDRO RODRIGUEZ GOMEZ" userId="S::darodriguezgo@itc.edu.co::1e2337d8-8fab-437d-a653-fa453b036901" providerId="AD" clId="Web-{993BD59B-2D03-410D-C6B1-0390CAD0885F}" dt="2024-08-21T00:00:14.919" v="0"/>
      <pc:docMkLst>
        <pc:docMk/>
      </pc:docMkLst>
      <pc:sldChg chg="ord">
        <pc:chgData name="DIEGO ALEJANDRO RODRIGUEZ GOMEZ" userId="S::darodriguezgo@itc.edu.co::1e2337d8-8fab-437d-a653-fa453b036901" providerId="AD" clId="Web-{993BD59B-2D03-410D-C6B1-0390CAD0885F}" dt="2024-08-21T00:00:14.919" v="0"/>
        <pc:sldMkLst>
          <pc:docMk/>
          <pc:sldMk cId="2587530529" sldId="277"/>
        </pc:sldMkLst>
      </pc:sldChg>
    </pc:docChg>
  </pc:docChgLst>
  <pc:docChgLst>
    <pc:chgData name="JHEYSON FABIAN VILLAVISAN BUITRAGO" userId="e5ced5c2-d787-455d-b115-4f08a699b8c8" providerId="ADAL" clId="{3CBAB24D-24CD-4EF7-ADA3-B0C8AACED620}"/>
    <pc:docChg chg="custSel delSld modSld modSection">
      <pc:chgData name="JHEYSON FABIAN VILLAVISAN BUITRAGO" userId="e5ced5c2-d787-455d-b115-4f08a699b8c8" providerId="ADAL" clId="{3CBAB24D-24CD-4EF7-ADA3-B0C8AACED620}" dt="2025-01-08T16:22:43.233" v="56" actId="20577"/>
      <pc:docMkLst>
        <pc:docMk/>
      </pc:docMkLst>
      <pc:sldChg chg="del">
        <pc:chgData name="JHEYSON FABIAN VILLAVISAN BUITRAGO" userId="e5ced5c2-d787-455d-b115-4f08a699b8c8" providerId="ADAL" clId="{3CBAB24D-24CD-4EF7-ADA3-B0C8AACED620}" dt="2025-01-03T19:36:44.326" v="0" actId="47"/>
        <pc:sldMkLst>
          <pc:docMk/>
          <pc:sldMk cId="34520361" sldId="275"/>
        </pc:sldMkLst>
      </pc:sldChg>
      <pc:sldChg chg="del">
        <pc:chgData name="JHEYSON FABIAN VILLAVISAN BUITRAGO" userId="e5ced5c2-d787-455d-b115-4f08a699b8c8" providerId="ADAL" clId="{3CBAB24D-24CD-4EF7-ADA3-B0C8AACED620}" dt="2025-01-03T19:36:48.742" v="1" actId="47"/>
        <pc:sldMkLst>
          <pc:docMk/>
          <pc:sldMk cId="3511496054" sldId="276"/>
        </pc:sldMkLst>
      </pc:sldChg>
      <pc:sldChg chg="del">
        <pc:chgData name="JHEYSON FABIAN VILLAVISAN BUITRAGO" userId="e5ced5c2-d787-455d-b115-4f08a699b8c8" providerId="ADAL" clId="{3CBAB24D-24CD-4EF7-ADA3-B0C8AACED620}" dt="2025-01-03T19:36:51.197" v="3" actId="47"/>
        <pc:sldMkLst>
          <pc:docMk/>
          <pc:sldMk cId="2587530529" sldId="277"/>
        </pc:sldMkLst>
      </pc:sldChg>
      <pc:sldChg chg="del">
        <pc:chgData name="JHEYSON FABIAN VILLAVISAN BUITRAGO" userId="e5ced5c2-d787-455d-b115-4f08a699b8c8" providerId="ADAL" clId="{3CBAB24D-24CD-4EF7-ADA3-B0C8AACED620}" dt="2025-01-03T19:36:50.611" v="2" actId="47"/>
        <pc:sldMkLst>
          <pc:docMk/>
          <pc:sldMk cId="2126111200" sldId="278"/>
        </pc:sldMkLst>
      </pc:sldChg>
      <pc:sldChg chg="del">
        <pc:chgData name="JHEYSON FABIAN VILLAVISAN BUITRAGO" userId="e5ced5c2-d787-455d-b115-4f08a699b8c8" providerId="ADAL" clId="{3CBAB24D-24CD-4EF7-ADA3-B0C8AACED620}" dt="2025-01-03T19:36:52.281" v="4" actId="47"/>
        <pc:sldMkLst>
          <pc:docMk/>
          <pc:sldMk cId="929824070" sldId="279"/>
        </pc:sldMkLst>
      </pc:sldChg>
      <pc:sldChg chg="del">
        <pc:chgData name="JHEYSON FABIAN VILLAVISAN BUITRAGO" userId="e5ced5c2-d787-455d-b115-4f08a699b8c8" providerId="ADAL" clId="{3CBAB24D-24CD-4EF7-ADA3-B0C8AACED620}" dt="2025-01-03T19:36:53.190" v="5" actId="47"/>
        <pc:sldMkLst>
          <pc:docMk/>
          <pc:sldMk cId="1860376443" sldId="280"/>
        </pc:sldMkLst>
      </pc:sldChg>
      <pc:sldChg chg="modSp mod">
        <pc:chgData name="JHEYSON FABIAN VILLAVISAN BUITRAGO" userId="e5ced5c2-d787-455d-b115-4f08a699b8c8" providerId="ADAL" clId="{3CBAB24D-24CD-4EF7-ADA3-B0C8AACED620}" dt="2025-01-08T16:22:33.461" v="54" actId="20577"/>
        <pc:sldMkLst>
          <pc:docMk/>
          <pc:sldMk cId="1406170200" sldId="281"/>
        </pc:sldMkLst>
        <pc:spChg chg="mod">
          <ac:chgData name="JHEYSON FABIAN VILLAVISAN BUITRAGO" userId="e5ced5c2-d787-455d-b115-4f08a699b8c8" providerId="ADAL" clId="{3CBAB24D-24CD-4EF7-ADA3-B0C8AACED620}" dt="2025-01-03T19:37:11.124" v="15" actId="20577"/>
          <ac:spMkLst>
            <pc:docMk/>
            <pc:sldMk cId="1406170200" sldId="281"/>
            <ac:spMk id="2" creationId="{FB1B6180-BCA0-4F51-9F68-9E5BAB8A4FDC}"/>
          </ac:spMkLst>
        </pc:spChg>
        <pc:spChg chg="mod">
          <ac:chgData name="JHEYSON FABIAN VILLAVISAN BUITRAGO" userId="e5ced5c2-d787-455d-b115-4f08a699b8c8" providerId="ADAL" clId="{3CBAB24D-24CD-4EF7-ADA3-B0C8AACED620}" dt="2025-01-08T16:22:33.461" v="54" actId="20577"/>
          <ac:spMkLst>
            <pc:docMk/>
            <pc:sldMk cId="1406170200" sldId="281"/>
            <ac:spMk id="4" creationId="{A9A4A0C2-930C-0E2E-41F8-622F2BEB0F2A}"/>
          </ac:spMkLst>
        </pc:spChg>
        <pc:spChg chg="mod">
          <ac:chgData name="JHEYSON FABIAN VILLAVISAN BUITRAGO" userId="e5ced5c2-d787-455d-b115-4f08a699b8c8" providerId="ADAL" clId="{3CBAB24D-24CD-4EF7-ADA3-B0C8AACED620}" dt="2025-01-04T23:15:26.310" v="50" actId="20577"/>
          <ac:spMkLst>
            <pc:docMk/>
            <pc:sldMk cId="1406170200" sldId="281"/>
            <ac:spMk id="10" creationId="{AF4E183E-A171-4923-A99E-D149888CEC37}"/>
          </ac:spMkLst>
        </pc:spChg>
      </pc:sldChg>
      <pc:sldChg chg="del">
        <pc:chgData name="JHEYSON FABIAN VILLAVISAN BUITRAGO" userId="e5ced5c2-d787-455d-b115-4f08a699b8c8" providerId="ADAL" clId="{3CBAB24D-24CD-4EF7-ADA3-B0C8AACED620}" dt="2025-01-03T19:37:01.690" v="12" actId="47"/>
        <pc:sldMkLst>
          <pc:docMk/>
          <pc:sldMk cId="1800295832" sldId="283"/>
        </pc:sldMkLst>
      </pc:sldChg>
      <pc:sldChg chg="del">
        <pc:chgData name="JHEYSON FABIAN VILLAVISAN BUITRAGO" userId="e5ced5c2-d787-455d-b115-4f08a699b8c8" providerId="ADAL" clId="{3CBAB24D-24CD-4EF7-ADA3-B0C8AACED620}" dt="2025-01-03T19:37:03.640" v="13" actId="47"/>
        <pc:sldMkLst>
          <pc:docMk/>
          <pc:sldMk cId="3861690608" sldId="284"/>
        </pc:sldMkLst>
      </pc:sldChg>
      <pc:sldChg chg="del">
        <pc:chgData name="JHEYSON FABIAN VILLAVISAN BUITRAGO" userId="e5ced5c2-d787-455d-b115-4f08a699b8c8" providerId="ADAL" clId="{3CBAB24D-24CD-4EF7-ADA3-B0C8AACED620}" dt="2025-01-03T19:37:00.249" v="11" actId="47"/>
        <pc:sldMkLst>
          <pc:docMk/>
          <pc:sldMk cId="197386410" sldId="285"/>
        </pc:sldMkLst>
      </pc:sldChg>
      <pc:sldChg chg="modSp mod">
        <pc:chgData name="JHEYSON FABIAN VILLAVISAN BUITRAGO" userId="e5ced5c2-d787-455d-b115-4f08a699b8c8" providerId="ADAL" clId="{3CBAB24D-24CD-4EF7-ADA3-B0C8AACED620}" dt="2025-01-08T16:22:43.233" v="56" actId="20577"/>
        <pc:sldMkLst>
          <pc:docMk/>
          <pc:sldMk cId="2009991203" sldId="286"/>
        </pc:sldMkLst>
        <pc:spChg chg="mod">
          <ac:chgData name="JHEYSON FABIAN VILLAVISAN BUITRAGO" userId="e5ced5c2-d787-455d-b115-4f08a699b8c8" providerId="ADAL" clId="{3CBAB24D-24CD-4EF7-ADA3-B0C8AACED620}" dt="2025-01-03T19:37:19.234" v="38" actId="20577"/>
          <ac:spMkLst>
            <pc:docMk/>
            <pc:sldMk cId="2009991203" sldId="286"/>
            <ac:spMk id="2" creationId="{FB1B6180-BCA0-4F51-9F68-9E5BAB8A4FDC}"/>
          </ac:spMkLst>
        </pc:spChg>
        <pc:spChg chg="mod">
          <ac:chgData name="JHEYSON FABIAN VILLAVISAN BUITRAGO" userId="e5ced5c2-d787-455d-b115-4f08a699b8c8" providerId="ADAL" clId="{3CBAB24D-24CD-4EF7-ADA3-B0C8AACED620}" dt="2025-01-08T16:22:43.233" v="56" actId="20577"/>
          <ac:spMkLst>
            <pc:docMk/>
            <pc:sldMk cId="2009991203" sldId="286"/>
            <ac:spMk id="4" creationId="{A9A4A0C2-930C-0E2E-41F8-622F2BEB0F2A}"/>
          </ac:spMkLst>
        </pc:spChg>
        <pc:spChg chg="mod">
          <ac:chgData name="JHEYSON FABIAN VILLAVISAN BUITRAGO" userId="e5ced5c2-d787-455d-b115-4f08a699b8c8" providerId="ADAL" clId="{3CBAB24D-24CD-4EF7-ADA3-B0C8AACED620}" dt="2025-01-04T23:15:28.675" v="51" actId="20577"/>
          <ac:spMkLst>
            <pc:docMk/>
            <pc:sldMk cId="2009991203" sldId="286"/>
            <ac:spMk id="10" creationId="{AF4E183E-A171-4923-A99E-D149888CEC37}"/>
          </ac:spMkLst>
        </pc:spChg>
      </pc:sldChg>
      <pc:sldChg chg="del">
        <pc:chgData name="JHEYSON FABIAN VILLAVISAN BUITRAGO" userId="e5ced5c2-d787-455d-b115-4f08a699b8c8" providerId="ADAL" clId="{3CBAB24D-24CD-4EF7-ADA3-B0C8AACED620}" dt="2025-01-03T19:37:04.422" v="14" actId="47"/>
        <pc:sldMkLst>
          <pc:docMk/>
          <pc:sldMk cId="1989227391" sldId="287"/>
        </pc:sldMkLst>
      </pc:sldChg>
      <pc:sldChg chg="addSp delSp modSp mod">
        <pc:chgData name="JHEYSON FABIAN VILLAVISAN BUITRAGO" userId="e5ced5c2-d787-455d-b115-4f08a699b8c8" providerId="ADAL" clId="{3CBAB24D-24CD-4EF7-ADA3-B0C8AACED620}" dt="2025-01-04T23:15:19.757" v="45" actId="20577"/>
        <pc:sldMkLst>
          <pc:docMk/>
          <pc:sldMk cId="2965408220" sldId="288"/>
        </pc:sldMkLst>
        <pc:spChg chg="add mod">
          <ac:chgData name="JHEYSON FABIAN VILLAVISAN BUITRAGO" userId="e5ced5c2-d787-455d-b115-4f08a699b8c8" providerId="ADAL" clId="{3CBAB24D-24CD-4EF7-ADA3-B0C8AACED620}" dt="2025-01-04T23:15:15.482" v="44"/>
          <ac:spMkLst>
            <pc:docMk/>
            <pc:sldMk cId="2965408220" sldId="288"/>
            <ac:spMk id="7" creationId="{AF7EF352-AB60-8713-979F-4C448C42F111}"/>
          </ac:spMkLst>
        </pc:spChg>
        <pc:spChg chg="mod">
          <ac:chgData name="JHEYSON FABIAN VILLAVISAN BUITRAGO" userId="e5ced5c2-d787-455d-b115-4f08a699b8c8" providerId="ADAL" clId="{3CBAB24D-24CD-4EF7-ADA3-B0C8AACED620}" dt="2025-01-04T23:15:19.757" v="45" actId="20577"/>
          <ac:spMkLst>
            <pc:docMk/>
            <pc:sldMk cId="2965408220" sldId="288"/>
            <ac:spMk id="11266" creationId="{74AD047A-E86C-4E92-874D-BAA043AB0B46}"/>
          </ac:spMkLst>
        </pc:spChg>
        <pc:graphicFrameChg chg="add mod">
          <ac:chgData name="JHEYSON FABIAN VILLAVISAN BUITRAGO" userId="e5ced5c2-d787-455d-b115-4f08a699b8c8" providerId="ADAL" clId="{3CBAB24D-24CD-4EF7-ADA3-B0C8AACED620}" dt="2025-01-04T23:15:08.257" v="42"/>
          <ac:graphicFrameMkLst>
            <pc:docMk/>
            <pc:sldMk cId="2965408220" sldId="288"/>
            <ac:graphicFrameMk id="3" creationId="{674EB332-90A8-52A5-68D7-6C6FB8DDBD00}"/>
          </ac:graphicFrameMkLst>
        </pc:graphicFrameChg>
      </pc:sldChg>
      <pc:sldChg chg="del">
        <pc:chgData name="JHEYSON FABIAN VILLAVISAN BUITRAGO" userId="e5ced5c2-d787-455d-b115-4f08a699b8c8" providerId="ADAL" clId="{3CBAB24D-24CD-4EF7-ADA3-B0C8AACED620}" dt="2025-01-03T19:36:55.444" v="7" actId="47"/>
        <pc:sldMkLst>
          <pc:docMk/>
          <pc:sldMk cId="1667910722" sldId="289"/>
        </pc:sldMkLst>
      </pc:sldChg>
      <pc:sldChg chg="del">
        <pc:chgData name="JHEYSON FABIAN VILLAVISAN BUITRAGO" userId="e5ced5c2-d787-455d-b115-4f08a699b8c8" providerId="ADAL" clId="{3CBAB24D-24CD-4EF7-ADA3-B0C8AACED620}" dt="2025-01-03T19:36:54.278" v="6" actId="47"/>
        <pc:sldMkLst>
          <pc:docMk/>
          <pc:sldMk cId="168874632" sldId="290"/>
        </pc:sldMkLst>
      </pc:sldChg>
      <pc:sldChg chg="del">
        <pc:chgData name="JHEYSON FABIAN VILLAVISAN BUITRAGO" userId="e5ced5c2-d787-455d-b115-4f08a699b8c8" providerId="ADAL" clId="{3CBAB24D-24CD-4EF7-ADA3-B0C8AACED620}" dt="2025-01-03T19:36:55.960" v="8" actId="47"/>
        <pc:sldMkLst>
          <pc:docMk/>
          <pc:sldMk cId="1271799798" sldId="291"/>
        </pc:sldMkLst>
      </pc:sldChg>
      <pc:sldChg chg="del">
        <pc:chgData name="JHEYSON FABIAN VILLAVISAN BUITRAGO" userId="e5ced5c2-d787-455d-b115-4f08a699b8c8" providerId="ADAL" clId="{3CBAB24D-24CD-4EF7-ADA3-B0C8AACED620}" dt="2025-01-03T19:36:56.650" v="9" actId="47"/>
        <pc:sldMkLst>
          <pc:docMk/>
          <pc:sldMk cId="2520616285" sldId="292"/>
        </pc:sldMkLst>
      </pc:sldChg>
      <pc:sldChg chg="del">
        <pc:chgData name="JHEYSON FABIAN VILLAVISAN BUITRAGO" userId="e5ced5c2-d787-455d-b115-4f08a699b8c8" providerId="ADAL" clId="{3CBAB24D-24CD-4EF7-ADA3-B0C8AACED620}" dt="2025-01-03T19:36:58.007" v="10" actId="47"/>
        <pc:sldMkLst>
          <pc:docMk/>
          <pc:sldMk cId="3914863035" sldId="293"/>
        </pc:sldMkLst>
      </pc:sldChg>
    </pc:docChg>
  </pc:docChgLst>
  <pc:docChgLst>
    <pc:chgData name="JHEYSON FABIAN VILLAVISAN BUITRAGO" userId="e5ced5c2-d787-455d-b115-4f08a699b8c8" providerId="ADAL" clId="{3F684603-92BB-4D6C-96FA-996DA81F5C99}"/>
    <pc:docChg chg="addSld delSld modSld modSection">
      <pc:chgData name="JHEYSON FABIAN VILLAVISAN BUITRAGO" userId="e5ced5c2-d787-455d-b115-4f08a699b8c8" providerId="ADAL" clId="{3F684603-92BB-4D6C-96FA-996DA81F5C99}" dt="2024-02-04T21:11:22.189" v="18" actId="20577"/>
      <pc:docMkLst>
        <pc:docMk/>
      </pc:docMkLst>
      <pc:sldChg chg="addSp modSp">
        <pc:chgData name="JHEYSON FABIAN VILLAVISAN BUITRAGO" userId="e5ced5c2-d787-455d-b115-4f08a699b8c8" providerId="ADAL" clId="{3F684603-92BB-4D6C-96FA-996DA81F5C99}" dt="2024-02-04T21:03:36.288" v="1"/>
        <pc:sldMkLst>
          <pc:docMk/>
          <pc:sldMk cId="0" sldId="256"/>
        </pc:sldMkLst>
      </pc:sldChg>
      <pc:sldChg chg="del">
        <pc:chgData name="JHEYSON FABIAN VILLAVISAN BUITRAGO" userId="e5ced5c2-d787-455d-b115-4f08a699b8c8" providerId="ADAL" clId="{3F684603-92BB-4D6C-96FA-996DA81F5C99}" dt="2024-02-04T21:04:02.047" v="5" actId="47"/>
        <pc:sldMkLst>
          <pc:docMk/>
          <pc:sldMk cId="2505371292" sldId="270"/>
        </pc:sldMkLst>
      </pc:sldChg>
      <pc:sldChg chg="modSp mod">
        <pc:chgData name="JHEYSON FABIAN VILLAVISAN BUITRAGO" userId="e5ced5c2-d787-455d-b115-4f08a699b8c8" providerId="ADAL" clId="{3F684603-92BB-4D6C-96FA-996DA81F5C99}" dt="2024-02-04T21:11:22.189" v="18" actId="20577"/>
        <pc:sldMkLst>
          <pc:docMk/>
          <pc:sldMk cId="1406170200" sldId="281"/>
        </pc:sldMkLst>
      </pc:sldChg>
      <pc:sldChg chg="modSp mod">
        <pc:chgData name="JHEYSON FABIAN VILLAVISAN BUITRAGO" userId="e5ced5c2-d787-455d-b115-4f08a699b8c8" providerId="ADAL" clId="{3F684603-92BB-4D6C-96FA-996DA81F5C99}" dt="2024-02-04T21:10:49.308" v="13" actId="20577"/>
        <pc:sldMkLst>
          <pc:docMk/>
          <pc:sldMk cId="2009991203" sldId="286"/>
        </pc:sldMkLst>
      </pc:sldChg>
      <pc:sldChg chg="modSp add mod">
        <pc:chgData name="JHEYSON FABIAN VILLAVISAN BUITRAGO" userId="e5ced5c2-d787-455d-b115-4f08a699b8c8" providerId="ADAL" clId="{3F684603-92BB-4D6C-96FA-996DA81F5C99}" dt="2024-02-04T21:03:52.765" v="4" actId="13926"/>
        <pc:sldMkLst>
          <pc:docMk/>
          <pc:sldMk cId="2965408220" sldId="288"/>
        </pc:sldMkLst>
      </pc:sldChg>
    </pc:docChg>
  </pc:docChgLst>
  <pc:docChgLst>
    <pc:chgData name="JHEYSON FABIAN VILLAVISAN BUITRAGO" userId="e5ced5c2-d787-455d-b115-4f08a699b8c8" providerId="ADAL" clId="{6D4E4387-A8B5-4EAB-B129-13D0102C3393}"/>
    <pc:docChg chg="undo custSel addSld modSld modSection">
      <pc:chgData name="JHEYSON FABIAN VILLAVISAN BUITRAGO" userId="e5ced5c2-d787-455d-b115-4f08a699b8c8" providerId="ADAL" clId="{6D4E4387-A8B5-4EAB-B129-13D0102C3393}" dt="2023-08-02T00:01:03.382" v="783" actId="20577"/>
      <pc:docMkLst>
        <pc:docMk/>
      </pc:docMkLst>
      <pc:sldChg chg="delSp modSp mod">
        <pc:chgData name="JHEYSON FABIAN VILLAVISAN BUITRAGO" userId="e5ced5c2-d787-455d-b115-4f08a699b8c8" providerId="ADAL" clId="{6D4E4387-A8B5-4EAB-B129-13D0102C3393}" dt="2023-08-01T18:38:51.331" v="37" actId="1076"/>
        <pc:sldMkLst>
          <pc:docMk/>
          <pc:sldMk cId="0" sldId="256"/>
        </pc:sldMkLst>
      </pc:sldChg>
      <pc:sldChg chg="addSp delSp modSp">
        <pc:chgData name="JHEYSON FABIAN VILLAVISAN BUITRAGO" userId="e5ced5c2-d787-455d-b115-4f08a699b8c8" providerId="ADAL" clId="{6D4E4387-A8B5-4EAB-B129-13D0102C3393}" dt="2023-08-01T18:50:11.591" v="691" actId="20577"/>
        <pc:sldMkLst>
          <pc:docMk/>
          <pc:sldMk cId="0" sldId="261"/>
        </pc:sldMkLst>
      </pc:sldChg>
      <pc:sldChg chg="delSp">
        <pc:chgData name="JHEYSON FABIAN VILLAVISAN BUITRAGO" userId="e5ced5c2-d787-455d-b115-4f08a699b8c8" providerId="ADAL" clId="{6D4E4387-A8B5-4EAB-B129-13D0102C3393}" dt="2023-08-01T18:39:15.327" v="44" actId="478"/>
        <pc:sldMkLst>
          <pc:docMk/>
          <pc:sldMk cId="0" sldId="264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0.551" v="89"/>
        <pc:sldMkLst>
          <pc:docMk/>
          <pc:sldMk cId="0" sldId="265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2.003" v="90"/>
        <pc:sldMkLst>
          <pc:docMk/>
          <pc:sldMk cId="0" sldId="266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5.454" v="93"/>
        <pc:sldMkLst>
          <pc:docMk/>
          <pc:sldMk cId="0" sldId="268"/>
        </pc:sldMkLst>
      </pc:sldChg>
      <pc:sldChg chg="addSp delSp modSp mod">
        <pc:chgData name="JHEYSON FABIAN VILLAVISAN BUITRAGO" userId="e5ced5c2-d787-455d-b115-4f08a699b8c8" providerId="ADAL" clId="{6D4E4387-A8B5-4EAB-B129-13D0102C3393}" dt="2023-08-02T00:01:03.382" v="783" actId="20577"/>
        <pc:sldMkLst>
          <pc:docMk/>
          <pc:sldMk cId="2505371292" sldId="270"/>
        </pc:sldMkLst>
      </pc:sldChg>
      <pc:sldChg chg="addSp delSp modSp mod">
        <pc:chgData name="JHEYSON FABIAN VILLAVISAN BUITRAGO" userId="e5ced5c2-d787-455d-b115-4f08a699b8c8" providerId="ADAL" clId="{6D4E4387-A8B5-4EAB-B129-13D0102C3393}" dt="2023-08-01T19:03:12.469" v="724" actId="20577"/>
        <pc:sldMkLst>
          <pc:docMk/>
          <pc:sldMk cId="3709177429" sldId="274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3.092" v="91"/>
        <pc:sldMkLst>
          <pc:docMk/>
          <pc:sldMk cId="2680639377" sldId="275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4.096" v="92"/>
        <pc:sldMkLst>
          <pc:docMk/>
          <pc:sldMk cId="1955606898" sldId="277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19.901" v="86"/>
        <pc:sldMkLst>
          <pc:docMk/>
          <pc:sldMk cId="214171354" sldId="278"/>
        </pc:sldMkLst>
      </pc:sldChg>
      <pc:sldChg chg="addSp delSp modSp add mod">
        <pc:chgData name="JHEYSON FABIAN VILLAVISAN BUITRAGO" userId="e5ced5c2-d787-455d-b115-4f08a699b8c8" providerId="ADAL" clId="{6D4E4387-A8B5-4EAB-B129-13D0102C3393}" dt="2023-08-01T19:21:09.537" v="739" actId="1076"/>
        <pc:sldMkLst>
          <pc:docMk/>
          <pc:sldMk cId="3765501484" sldId="279"/>
        </pc:sldMkLst>
      </pc:sldChg>
    </pc:docChg>
  </pc:docChgLst>
  <pc:docChgLst>
    <pc:chgData name="JHEYSON FABIAN VILLAVISAN BUITRAGO" userId="e5ced5c2-d787-455d-b115-4f08a699b8c8" providerId="ADAL" clId="{9EE06194-2610-46AC-99A4-85A15CD88709}"/>
    <pc:docChg chg="modSld sldOrd">
      <pc:chgData name="JHEYSON FABIAN VILLAVISAN BUITRAGO" userId="e5ced5c2-d787-455d-b115-4f08a699b8c8" providerId="ADAL" clId="{9EE06194-2610-46AC-99A4-85A15CD88709}" dt="2024-08-07T19:20:23.364" v="1"/>
      <pc:docMkLst>
        <pc:docMk/>
      </pc:docMkLst>
      <pc:sldChg chg="ord">
        <pc:chgData name="JHEYSON FABIAN VILLAVISAN BUITRAGO" userId="e5ced5c2-d787-455d-b115-4f08a699b8c8" providerId="ADAL" clId="{9EE06194-2610-46AC-99A4-85A15CD88709}" dt="2024-08-07T19:20:23.364" v="1"/>
        <pc:sldMkLst>
          <pc:docMk/>
          <pc:sldMk cId="3069458274" sldId="28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47915143-6094-49C4-8478-307681A648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E61AFD88-643E-4E4D-8153-8A3839D76E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B1C097-8B49-4A36-A7FA-8C8F0C277D41}" type="datetimeFigureOut">
              <a:rPr lang="es-CO"/>
              <a:pPr>
                <a:defRPr/>
              </a:pPr>
              <a:t>8/01/2025</a:t>
            </a:fld>
            <a:endParaRPr lang="es-CO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3BE10141-B975-4F90-A194-E7FDEF6D96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CB5420F6-B73B-496E-99A5-DA0DEB4910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7E2DAB9-AA88-43A6-983F-CB4A7A312EA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2C95AF31-5149-4332-A5F3-9D9CFCFA32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D4B5AF27-5D83-4D95-A156-928EF9B608B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0040F3-314B-4AAA-954A-3936AF2F78D0}" type="datetimeFigureOut">
              <a:rPr lang="es-CO"/>
              <a:pPr>
                <a:defRPr/>
              </a:pPr>
              <a:t>8/01/2025</a:t>
            </a:fld>
            <a:endParaRPr lang="es-CO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090DF562-10D4-4334-812B-4254934B62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0DF2FAE4-4DE9-447F-A5F2-283E54F41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7D994E73-BBA8-4FBD-B1A6-0A295B0740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4D0EE3C9-11EB-42C6-BDB8-87C72B3F8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D1E0FDF-8C6F-43B4-8722-700C06D0C414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Marcador de imagen de diapositiva">
            <a:extLst>
              <a:ext uri="{FF2B5EF4-FFF2-40B4-BE49-F238E27FC236}">
                <a16:creationId xmlns:a16="http://schemas.microsoft.com/office/drawing/2014/main" id="{260D1970-13BF-44DC-9886-6E67D35FDD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2 Marcador de notas">
            <a:extLst>
              <a:ext uri="{FF2B5EF4-FFF2-40B4-BE49-F238E27FC236}">
                <a16:creationId xmlns:a16="http://schemas.microsoft.com/office/drawing/2014/main" id="{6BFED306-39A9-4CC8-97F4-8E7ABA1E7C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2292" name="3 Marcador de número de diapositiva">
            <a:extLst>
              <a:ext uri="{FF2B5EF4-FFF2-40B4-BE49-F238E27FC236}">
                <a16:creationId xmlns:a16="http://schemas.microsoft.com/office/drawing/2014/main" id="{90234881-975B-402B-A928-CF07A16ACB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A04CF6-E9A9-4CB5-A38D-CF2C64EF1161}" type="slidenum">
              <a:rPr lang="es-CO" altLang="es-CO" smtClean="0"/>
              <a:pPr>
                <a:spcBef>
                  <a:spcPct val="0"/>
                </a:spcBef>
              </a:pPr>
              <a:t>2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851068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4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656907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5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62228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20F6C-4CB6-1231-6926-9D1C0EFBB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71532A-F766-06A1-B904-5E7DD21FD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762F4B-DC61-F7F5-8966-D2718230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8/01/2025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3D9FE6-9A5C-9367-1C28-183D385B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DBBB9F-3052-B3AE-E085-BB27B503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2E1E3-6AB7-4D92-A33A-F043E6C5B71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4EDA08D5-F667-8787-0063-21E612015DD7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592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04477-2834-99EC-CFA8-180937D0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AFD096-F1C5-E969-C636-867E3E66E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912F77-4B86-C6CC-4ED2-812449AE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8/01/2025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E79BD8-72C6-81E3-EF48-F29328E6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B4782-D0C0-509F-4BDC-03E4A791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71206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545E7B-9A8C-6F62-F333-E612FC1E4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5C78DD-62C0-ADA7-4AC6-5F7C5B358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5F10F1-E647-76F8-2174-E45862B2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8/01/2025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416465-EAB8-8324-072F-8B25CA80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51C83-117D-752A-7DDA-A1F8A8B9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64717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Rectángulo">
            <a:extLst>
              <a:ext uri="{FF2B5EF4-FFF2-40B4-BE49-F238E27FC236}">
                <a16:creationId xmlns:a16="http://schemas.microsoft.com/office/drawing/2014/main" id="{EC631D57-6843-47FB-8C0A-4FA9AA9BC663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000496" y="71414"/>
            <a:ext cx="5072066" cy="571504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57224" y="857232"/>
            <a:ext cx="7715304" cy="500066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047221BE-117B-43C8-9D2A-CE256401BA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206375"/>
            <a:ext cx="785812" cy="365125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532E1E3-6AB7-4D92-A33A-F043E6C5B71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8276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61EBF708-C41B-44B1-97EC-CF1BBBC20C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19D7D-12FE-4B7D-95D8-6A0F2828D8E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70149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264318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7224" y="107154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EE100265-4A3B-4F40-A5F0-770BFD064A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14026-6FB7-464F-BD55-9983151CEDB0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351668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57224" y="2214554"/>
            <a:ext cx="3571900" cy="40258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14554"/>
            <a:ext cx="4038600" cy="4000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DFF2B988-F19E-4F04-BD27-A48F39A01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13DE1-EA20-4BEF-AB12-D2D69A6090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54911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FF35CE3E-FD30-4207-9576-68F58A4C8E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21CA9-07FE-4363-8077-5E54FDAF3616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12601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D69FD3F0-0EF5-4AC6-A81B-0CFD0FF773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DF024-4D44-479D-901F-E26036C4C7D1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442379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 descr="&lt;No.&gt;">
            <a:extLst>
              <a:ext uri="{FF2B5EF4-FFF2-40B4-BE49-F238E27FC236}">
                <a16:creationId xmlns:a16="http://schemas.microsoft.com/office/drawing/2014/main" id="{0FCC1E91-35AF-4149-AC6B-42626F30B6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C22F4-EE15-4184-8A4F-C4124F2BE44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9470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85723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32250" y="85723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57224" y="200024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B1F7549D-979F-45AB-AD58-5BF7CB6DB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B0E3D-5246-46A6-A0B3-053B7FB2AE0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9624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D68A1-6D68-CD6D-C3FD-91DA62A2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398EC3-5D4E-468C-F30B-CE6560798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9830B3-74C5-1ACB-B556-F55E98F5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8/01/2025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27DCF0-C431-0852-42CE-95C44852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46AD75-DF05-40EA-B4F3-3CF83558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19D7D-12FE-4B7D-95D8-6A0F2828D8E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75491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507207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3328A9B1-3ED4-438D-8E87-64D0CD384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056AB-9AE7-49AD-9364-B4271C824D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0089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31533-0C84-ADE9-99EA-26241D9B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1E6E27-3202-D0B8-F283-8CFBD093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D6381-9943-A208-5F45-856FCB42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8/01/2025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9BCE5B-A275-1968-3267-A868EB60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B90775-642D-4759-324A-AE1E3185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14026-6FB7-464F-BD55-9983151CEDB0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85136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947BA-2671-5DCE-289C-85840739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6C8C46-4DD7-DB89-3971-B7D6B1F47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BB1AC8-CC6D-7CD8-18BA-F0920AEC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38D8F2-068C-1F31-5CF2-766814AC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8/01/2025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2360FD-9E47-D090-4AB3-714887C3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37D2D-9508-DFEF-774C-C8A5B6A2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13DE1-EA20-4BEF-AB12-D2D69A6090C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01927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7BAD9-4D34-20A2-A9AE-82964CF4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59AA51-6010-C8FF-084C-C110BCCDA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6FAE22-1B9C-8F57-87A7-2E14CE304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7830DD-6A40-8E27-70CB-D8FE41AD3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77C88D-8DD0-FC51-A16D-49E686FFA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FB2C8A-08F4-1A41-5036-C328209F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8/01/2025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5A1F5B-743C-D501-930D-F90EBA8A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3F5F7C-9BF7-A3DE-8669-2EC9E00E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5020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EE9A1-E144-373F-F5D9-12C31B7C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8BE38C-0964-C281-4826-2C3C11C4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8/01/2025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3AB1AB-1E52-7FD3-3BB7-A73F570B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167E51-3FDD-695C-0CE2-96F608F7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73950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9E5E9C-8C29-201A-9031-69BC92AF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8/01/2025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115059-38DA-DC3D-A1B7-0C4BF868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C62E63-C8FB-04D9-3735-C7919A9D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C22F4-EE15-4184-8A4F-C4124F2BE44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214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3FE12-3262-8961-6F36-E338D8C8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2AB934-4DB1-C46B-4EB1-4D1AAC7D0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C1947E-F2E3-1002-A600-DED1B9DA8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A0B25A-FC1B-767C-8C69-FE2AD6FE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8/01/2025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85C023-3180-C2A8-6BD0-63D18C45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F4F0A9-714D-5058-F92E-179ECE0A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B0E3D-5246-46A6-A0B3-053B7FB2AE0D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23901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D8E29-2B5D-9CF4-A199-E673E0D5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75A990-0E1F-4E60-D107-9756D6BFD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6BD761-3CC8-1CF5-9984-F066094FC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1540D8-AA84-05D7-E9B4-4E08651A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8/01/2025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086AA3-AF31-8C9A-7F2F-B87848C6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1105B9-8899-D51A-88C0-376DC782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95374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1179B3-E3F7-8DF3-ABF5-4D23297F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E192CF-B8E8-68F7-E0A0-A63F6554F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113D34-63A4-3585-73E1-7A6563CC9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635E-2D71-42E7-9E6C-FBB85A15A85F}" type="datetimeFigureOut">
              <a:rPr lang="es-CO" smtClean="0"/>
              <a:t>8/01/2025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79372D-5D91-7624-4D7B-06BE31EEB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491E14-EF87-176A-B3C5-BCD96C5D3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7B0CA632-E545-9F27-F48F-19EBC6FED7F0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75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77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/>
              <a:t>1</a:t>
            </a:r>
          </a:p>
        </p:txBody>
      </p:sp>
      <p:sp>
        <p:nvSpPr>
          <p:cNvPr id="5124" name="2 Subtítulo">
            <a:extLst>
              <a:ext uri="{FF2B5EF4-FFF2-40B4-BE49-F238E27FC236}">
                <a16:creationId xmlns:a16="http://schemas.microsoft.com/office/drawing/2014/main" id="{75207037-66AB-408E-B44C-6489E27F4A1E}"/>
              </a:ext>
            </a:extLst>
          </p:cNvPr>
          <p:cNvSpPr txBox="1">
            <a:spLocks/>
          </p:cNvSpPr>
          <p:nvPr/>
        </p:nvSpPr>
        <p:spPr bwMode="auto">
          <a:xfrm>
            <a:off x="779463" y="5733256"/>
            <a:ext cx="64008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s-CO" altLang="es-CO" sz="2800">
                <a:solidFill>
                  <a:srgbClr val="898989"/>
                </a:solidFill>
              </a:rPr>
              <a:t>Jheyson F. Villavisan B</a:t>
            </a:r>
            <a:endParaRPr lang="es-CO" altLang="es-CO" sz="1800">
              <a:solidFill>
                <a:srgbClr val="898989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s-CO" altLang="es-CO" sz="2400">
              <a:solidFill>
                <a:srgbClr val="898989"/>
              </a:solidFill>
            </a:endParaRP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275656" y="3178968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Señales Discretas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>
            <a:extLst>
              <a:ext uri="{FF2B5EF4-FFF2-40B4-BE49-F238E27FC236}">
                <a16:creationId xmlns:a16="http://schemas.microsoft.com/office/drawing/2014/main" id="{74AD047A-E86C-4E92-874D-BAA043AB0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2</a:t>
            </a:r>
          </a:p>
        </p:txBody>
      </p:sp>
      <p:pic>
        <p:nvPicPr>
          <p:cNvPr id="5" name="Gráfico 4" descr="Calendario mensual con relleno sólido">
            <a:extLst>
              <a:ext uri="{FF2B5EF4-FFF2-40B4-BE49-F238E27FC236}">
                <a16:creationId xmlns:a16="http://schemas.microsoft.com/office/drawing/2014/main" id="{1899E821-BA25-479E-8251-85A0B7E25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3108" y="5727019"/>
            <a:ext cx="1173584" cy="1173584"/>
          </a:xfrm>
          <a:prstGeom prst="rect">
            <a:avLst/>
          </a:prstGeom>
        </p:spPr>
      </p:pic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F6C827CA-8E86-44AB-5043-B6D399FFB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>
            <a:extLst>
              <a:ext uri="{FF2B5EF4-FFF2-40B4-BE49-F238E27FC236}">
                <a16:creationId xmlns:a16="http://schemas.microsoft.com/office/drawing/2014/main" id="{79EF761A-FEAD-D9F3-BD56-49599C4CE1E2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674EB332-90A8-52A5-68D7-6C6FB8DDBD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097480"/>
              </p:ext>
            </p:extLst>
          </p:nvPr>
        </p:nvGraphicFramePr>
        <p:xfrm>
          <a:off x="863588" y="670925"/>
          <a:ext cx="7416824" cy="548393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571927606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710960597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76565624"/>
                    </a:ext>
                  </a:extLst>
                </a:gridCol>
              </a:tblGrid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Semana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Fechas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Nombre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602277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febrero – 7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 – Generalidades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/>
                        <a:t>Intro</a:t>
                      </a:r>
                      <a:r>
                        <a:rPr lang="es-CO" sz="1000" dirty="0"/>
                        <a:t> Matlab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633600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febrero – 14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Señales discretas / Digitales.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44106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17 febrero – 21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Transformada Z - Propiedades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81330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24 febrero – 28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Representación Sistemas Transformada Z.</a:t>
                      </a:r>
                    </a:p>
                    <a:p>
                      <a:pPr algn="ctr"/>
                      <a:r>
                        <a:rPr lang="es-CO" sz="1000" dirty="0"/>
                        <a:t>Ecuaciones en diferencia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14896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marzo – 7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Sistemas discretos de 1er y 2do orden 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866089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marzo – 14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Parcial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290604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 17 marzo – 21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Transformada De Fourier - Técnicas de discretización.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690420"/>
                  </a:ext>
                </a:extLst>
              </a:tr>
              <a:tr h="17893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24 marzo – 28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Estabilidad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Pruebas de estabilidad </a:t>
                      </a:r>
                      <a:r>
                        <a:rPr lang="es-ES" sz="1000" dirty="0" err="1"/>
                        <a:t>Jury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45083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31 marzo – 4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Lugar geométrico de las raíces</a:t>
                      </a:r>
                      <a:endParaRPr lang="es-ES" sz="100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391392"/>
                  </a:ext>
                </a:extLst>
              </a:tr>
              <a:tr h="28354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10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 abril – 11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Sistemas de Control TD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96598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14 abril – 18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83315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21 abril – 25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Parcial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39784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28 abril – 2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El controlador PID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511249"/>
                  </a:ext>
                </a:extLst>
              </a:tr>
              <a:tr h="21246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5 mayo – 9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Diseño basado en LGR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65826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15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12 mayo – 16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Diseño ecuaciones polinomiales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54627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16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19 mayo – 23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000" b="1" u="sng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030376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17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26 mayo – 30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1000" b="1" u="sng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28806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 junio – 6 junio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Final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768826"/>
                  </a:ext>
                </a:extLst>
              </a:tr>
            </a:tbl>
          </a:graphicData>
        </a:graphic>
      </p:graphicFrame>
      <p:sp>
        <p:nvSpPr>
          <p:cNvPr id="7" name="Rectángulo 9">
            <a:extLst>
              <a:ext uri="{FF2B5EF4-FFF2-40B4-BE49-F238E27FC236}">
                <a16:creationId xmlns:a16="http://schemas.microsoft.com/office/drawing/2014/main" id="{AF7EF352-AB60-8713-979F-4C448C42F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0642" y="6188199"/>
            <a:ext cx="40100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200" dirty="0"/>
              <a:t> </a:t>
            </a:r>
            <a:r>
              <a:rPr lang="es-CO" altLang="es-CO" sz="1400" dirty="0"/>
              <a:t>Martes:       18:10 - 20:00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400" dirty="0"/>
              <a:t> Martes:      20:20 – 21:30</a:t>
            </a:r>
          </a:p>
        </p:txBody>
      </p:sp>
    </p:spTree>
    <p:extLst>
      <p:ext uri="{BB962C8B-B14F-4D97-AF65-F5344CB8AC3E}">
        <p14:creationId xmlns:p14="http://schemas.microsoft.com/office/powerpoint/2010/main" val="2965408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896" y="672742"/>
            <a:ext cx="3008313" cy="1162050"/>
          </a:xfrm>
        </p:spPr>
        <p:txBody>
          <a:bodyPr/>
          <a:lstStyle/>
          <a:p>
            <a:r>
              <a:rPr lang="es-CO"/>
              <a:t>OBJETIVO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7E43D4-8286-4BEE-907B-3A35AE701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1620" y="2247710"/>
            <a:ext cx="6840760" cy="4691063"/>
          </a:xfrm>
        </p:spPr>
        <p:txBody>
          <a:bodyPr>
            <a:normAutofit/>
          </a:bodyPr>
          <a:lstStyle/>
          <a:p>
            <a:pPr algn="just"/>
            <a:r>
              <a:rPr lang="es-ES" sz="2000" b="0" i="0" dirty="0">
                <a:effectLst/>
                <a:latin typeface="Söhne"/>
              </a:rPr>
              <a:t>El objetivo de esta clase es proporcionar una </a:t>
            </a:r>
            <a:r>
              <a:rPr lang="es-ES" sz="2000" b="1" i="0" dirty="0">
                <a:effectLst/>
                <a:latin typeface="Söhne"/>
              </a:rPr>
              <a:t>comprensión</a:t>
            </a:r>
            <a:r>
              <a:rPr lang="es-ES" sz="2000" b="0" i="0" dirty="0">
                <a:effectLst/>
                <a:latin typeface="Söhne"/>
              </a:rPr>
              <a:t> profunda y práctica sobre las </a:t>
            </a:r>
            <a:r>
              <a:rPr lang="es-ES" sz="2000" b="1" i="0" dirty="0">
                <a:effectLst/>
                <a:latin typeface="Söhne"/>
              </a:rPr>
              <a:t>señales discretas</a:t>
            </a:r>
            <a:r>
              <a:rPr lang="es-ES" sz="2000" b="0" i="0" dirty="0">
                <a:effectLst/>
                <a:latin typeface="Söhne"/>
              </a:rPr>
              <a:t>, su naturaleza, características y aplicaciones. Al finalizar la clase, los estudiantes estarán capacitados para:</a:t>
            </a:r>
          </a:p>
          <a:p>
            <a:pPr marL="342900" indent="-342900" algn="just">
              <a:buFontTx/>
              <a:buChar char="-"/>
            </a:pPr>
            <a:r>
              <a:rPr lang="es-ES" sz="2000" dirty="0">
                <a:latin typeface="Söhne"/>
              </a:rPr>
              <a:t>Comprender la diferencia entre señales continuas y señales discretas, y reconocer situaciones en las que las señales discretas son más adecuadas para el análisis y procesamiento de datos.</a:t>
            </a:r>
          </a:p>
          <a:p>
            <a:pPr marL="342900" indent="-342900" algn="just">
              <a:buFontTx/>
              <a:buChar char="-"/>
            </a:pPr>
            <a:endParaRPr lang="es-CO" sz="2000" dirty="0">
              <a:latin typeface="Söhne"/>
            </a:endParaRPr>
          </a:p>
        </p:txBody>
      </p:sp>
      <p:pic>
        <p:nvPicPr>
          <p:cNvPr id="6" name="Gráfico 5" descr="Diana con relleno sólido">
            <a:extLst>
              <a:ext uri="{FF2B5EF4-FFF2-40B4-BE49-F238E27FC236}">
                <a16:creationId xmlns:a16="http://schemas.microsoft.com/office/drawing/2014/main" id="{46E1A899-6475-4C36-890B-85392BBFA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9243" y="1242728"/>
            <a:ext cx="914400" cy="914400"/>
          </a:xfrm>
          <a:prstGeom prst="rect">
            <a:avLst/>
          </a:prstGeom>
        </p:spPr>
      </p:pic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3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SEÑALES DISCRETAS</a:t>
            </a:r>
          </a:p>
        </p:txBody>
      </p:sp>
    </p:spTree>
    <p:extLst>
      <p:ext uri="{BB962C8B-B14F-4D97-AF65-F5344CB8AC3E}">
        <p14:creationId xmlns:p14="http://schemas.microsoft.com/office/powerpoint/2010/main" val="3709177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7892" y="672742"/>
            <a:ext cx="4392340" cy="1162050"/>
          </a:xfrm>
        </p:spPr>
        <p:txBody>
          <a:bodyPr/>
          <a:lstStyle/>
          <a:p>
            <a:pPr algn="ctr"/>
            <a:r>
              <a:rPr lang="es-CO" b="1" dirty="0"/>
              <a:t>Ejercicio 1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4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SEÑALES DISCRETAS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9A4A0C2-930C-0E2E-41F8-622F2BEB0F2A}"/>
              </a:ext>
            </a:extLst>
          </p:cNvPr>
          <p:cNvSpPr txBox="1"/>
          <p:nvPr/>
        </p:nvSpPr>
        <p:spPr>
          <a:xfrm>
            <a:off x="795338" y="2121428"/>
            <a:ext cx="773710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Grafique en el serial plotter de Arduino:</a:t>
            </a:r>
          </a:p>
          <a:p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Una señal seno continua (frecuencia de 1Hz) con amplitud de  -127 (-1) a 127 (1) (8 bits espacio discreto)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n-US" dirty="0"/>
              <a:t>La </a:t>
            </a:r>
            <a:r>
              <a:rPr lang="en-US" dirty="0" err="1"/>
              <a:t>misma</a:t>
            </a:r>
            <a:r>
              <a:rPr lang="en-US" dirty="0"/>
              <a:t> </a:t>
            </a:r>
            <a:r>
              <a:rPr lang="en-US" dirty="0" err="1"/>
              <a:t>señal</a:t>
            </a:r>
            <a:r>
              <a:rPr lang="en-US" dirty="0"/>
              <a:t> </a:t>
            </a:r>
            <a:r>
              <a:rPr lang="en-US" dirty="0" err="1"/>
              <a:t>seno</a:t>
            </a:r>
            <a:r>
              <a:rPr lang="en-US" dirty="0"/>
              <a:t> anterior </a:t>
            </a:r>
            <a:r>
              <a:rPr lang="en-US" dirty="0" err="1"/>
              <a:t>discreta</a:t>
            </a:r>
            <a:r>
              <a:rPr lang="en-US" dirty="0"/>
              <a:t> con </a:t>
            </a:r>
            <a:r>
              <a:rPr lang="en-US" dirty="0" err="1"/>
              <a:t>periodos</a:t>
            </a:r>
            <a:r>
              <a:rPr lang="en-US" dirty="0"/>
              <a:t> de </a:t>
            </a:r>
            <a:r>
              <a:rPr lang="en-US" dirty="0" err="1"/>
              <a:t>tiempo</a:t>
            </a:r>
            <a:r>
              <a:rPr lang="en-US" dirty="0"/>
              <a:t> de 100ms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La </a:t>
            </a:r>
            <a:r>
              <a:rPr lang="en-US" dirty="0" err="1"/>
              <a:t>misma</a:t>
            </a:r>
            <a:r>
              <a:rPr lang="en-US" dirty="0"/>
              <a:t> </a:t>
            </a:r>
            <a:r>
              <a:rPr lang="en-US" dirty="0" err="1"/>
              <a:t>señal</a:t>
            </a:r>
            <a:r>
              <a:rPr lang="en-US" dirty="0"/>
              <a:t> </a:t>
            </a:r>
            <a:r>
              <a:rPr lang="en-US" dirty="0" err="1"/>
              <a:t>seno</a:t>
            </a:r>
            <a:r>
              <a:rPr lang="en-US" dirty="0"/>
              <a:t> anterior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espacio</a:t>
            </a:r>
            <a:r>
              <a:rPr lang="en-US" dirty="0"/>
              <a:t> </a:t>
            </a:r>
            <a:r>
              <a:rPr lang="en-US" dirty="0" err="1"/>
              <a:t>discreto</a:t>
            </a:r>
            <a:r>
              <a:rPr lang="en-US" dirty="0"/>
              <a:t>, </a:t>
            </a:r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variable de 4 bits.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Presente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tabla</a:t>
            </a:r>
            <a:r>
              <a:rPr lang="en-US" dirty="0"/>
              <a:t> del error de </a:t>
            </a:r>
            <a:r>
              <a:rPr lang="en-US" dirty="0" err="1"/>
              <a:t>cuantización</a:t>
            </a:r>
            <a:r>
              <a:rPr lang="en-US" dirty="0"/>
              <a:t> para </a:t>
            </a:r>
            <a:r>
              <a:rPr lang="en-US" dirty="0" err="1"/>
              <a:t>todas</a:t>
            </a:r>
            <a:r>
              <a:rPr lang="en-US" dirty="0"/>
              <a:t> las </a:t>
            </a:r>
            <a:r>
              <a:rPr lang="en-US" dirty="0" err="1"/>
              <a:t>señales</a:t>
            </a:r>
            <a:r>
              <a:rPr lang="en-US" dirty="0"/>
              <a:t> </a:t>
            </a:r>
            <a:r>
              <a:rPr lang="en-US" dirty="0" err="1"/>
              <a:t>anteriores</a:t>
            </a:r>
            <a:endParaRPr lang="en-US" dirty="0"/>
          </a:p>
          <a:p>
            <a:endParaRPr lang="en-US" dirty="0"/>
          </a:p>
          <a:p>
            <a:r>
              <a:rPr lang="es-ES" b="1" u="sng" dirty="0"/>
              <a:t>Compare y concluya.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06170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1870" y="672742"/>
            <a:ext cx="4392340" cy="1162050"/>
          </a:xfrm>
        </p:spPr>
        <p:txBody>
          <a:bodyPr/>
          <a:lstStyle/>
          <a:p>
            <a:pPr algn="ctr"/>
            <a:r>
              <a:rPr lang="es-CO" b="1" dirty="0"/>
              <a:t>Ejercicio 2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5</a:t>
            </a:r>
            <a:endParaRPr lang="es-CO" altLang="es-CO" sz="3600" b="0" dirty="0"/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SEÑALES DISCRETAS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9A4A0C2-930C-0E2E-41F8-622F2BEB0F2A}"/>
              </a:ext>
            </a:extLst>
          </p:cNvPr>
          <p:cNvSpPr txBox="1"/>
          <p:nvPr/>
        </p:nvSpPr>
        <p:spPr>
          <a:xfrm>
            <a:off x="795338" y="2852936"/>
            <a:ext cx="773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Usando Arduino o el microcontrolador de su preferencia y </a:t>
            </a:r>
            <a:r>
              <a:rPr lang="es-ES" dirty="0" err="1"/>
              <a:t>matlab</a:t>
            </a:r>
            <a:endParaRPr lang="es-ES" dirty="0"/>
          </a:p>
          <a:p>
            <a:endParaRPr lang="es-ES" dirty="0"/>
          </a:p>
          <a:p>
            <a:pPr marL="342900" indent="-342900">
              <a:buAutoNum type="arabicPeriod"/>
            </a:pPr>
            <a:r>
              <a:rPr lang="es-ES" dirty="0"/>
              <a:t>Discretice una canción de su gusto a 7 bits PC 1 128</a:t>
            </a:r>
          </a:p>
          <a:p>
            <a:pPr marL="342900" indent="-342900">
              <a:buAutoNum type="arabicPeriod"/>
            </a:pPr>
            <a:r>
              <a:rPr lang="es-ES" dirty="0"/>
              <a:t>Transmita la canción de un microcontrolador a otro.</a:t>
            </a:r>
          </a:p>
          <a:p>
            <a:pPr marL="342900" indent="-342900">
              <a:buAutoNum type="arabicPeriod"/>
            </a:pPr>
            <a:r>
              <a:rPr lang="es-ES" dirty="0"/>
              <a:t>Reproduzca la canción en un </a:t>
            </a:r>
            <a:r>
              <a:rPr lang="es-ES"/>
              <a:t>PC 2.</a:t>
            </a:r>
            <a:endParaRPr lang="es-ES" dirty="0"/>
          </a:p>
          <a:p>
            <a:endParaRPr lang="es-ES" dirty="0"/>
          </a:p>
          <a:p>
            <a:r>
              <a:rPr lang="es-ES" b="1" u="sng" dirty="0"/>
              <a:t>Compare las dos canciones y concluya.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099912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62137D465CE64A8C883A4664514BF8" ma:contentTypeVersion="15" ma:contentTypeDescription="Crear nuevo documento." ma:contentTypeScope="" ma:versionID="a1bd1d59f691eb9bca6952b111268275">
  <xsd:schema xmlns:xsd="http://www.w3.org/2001/XMLSchema" xmlns:xs="http://www.w3.org/2001/XMLSchema" xmlns:p="http://schemas.microsoft.com/office/2006/metadata/properties" xmlns:ns3="669280c1-d17e-4d1d-bd7f-b4f14cc6bf1d" xmlns:ns4="bdc56f61-abc0-4f7e-bfec-a93ccd1ae886" targetNamespace="http://schemas.microsoft.com/office/2006/metadata/properties" ma:root="true" ma:fieldsID="d02990a02f19f0f9fc7b999b1809cae4" ns3:_="" ns4:_="">
    <xsd:import namespace="669280c1-d17e-4d1d-bd7f-b4f14cc6bf1d"/>
    <xsd:import namespace="bdc56f61-abc0-4f7e-bfec-a93ccd1ae88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280c1-d17e-4d1d-bd7f-b4f14cc6bf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c56f61-abc0-4f7e-bfec-a93ccd1ae8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c56f61-abc0-4f7e-bfec-a93ccd1ae886" xsi:nil="true"/>
  </documentManagement>
</p:properties>
</file>

<file path=customXml/itemProps1.xml><?xml version="1.0" encoding="utf-8"?>
<ds:datastoreItem xmlns:ds="http://schemas.openxmlformats.org/officeDocument/2006/customXml" ds:itemID="{4E8623C8-32E1-48B0-9F0A-13F2E9582B7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25820C3-FD82-4EFC-BF14-EAF1F9613F52}">
  <ds:schemaRefs>
    <ds:schemaRef ds:uri="669280c1-d17e-4d1d-bd7f-b4f14cc6bf1d"/>
    <ds:schemaRef ds:uri="bdc56f61-abc0-4f7e-bfec-a93ccd1ae88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825853C-1B27-4995-A583-4D39F900BB7F}">
  <ds:schemaRefs>
    <ds:schemaRef ds:uri="669280c1-d17e-4d1d-bd7f-b4f14cc6bf1d"/>
    <ds:schemaRef ds:uri="bdc56f61-abc0-4f7e-bfec-a93ccd1ae88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</TotalTime>
  <Words>425</Words>
  <Application>Microsoft Office PowerPoint</Application>
  <PresentationFormat>Carta (216 x 279 mm)</PresentationFormat>
  <Paragraphs>98</Paragraphs>
  <Slides>5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Söhne</vt:lpstr>
      <vt:lpstr>Tema de Office</vt:lpstr>
      <vt:lpstr>1</vt:lpstr>
      <vt:lpstr>2</vt:lpstr>
      <vt:lpstr>OBJETIVO</vt:lpstr>
      <vt:lpstr>Ejercicio 1</vt:lpstr>
      <vt:lpstr>Ejercicio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Hugo</dc:creator>
  <cp:lastModifiedBy>JHEYSON FABIAN VILLAVISAN BUITRAGO</cp:lastModifiedBy>
  <cp:revision>10</cp:revision>
  <dcterms:created xsi:type="dcterms:W3CDTF">2008-03-11T21:51:34Z</dcterms:created>
  <dcterms:modified xsi:type="dcterms:W3CDTF">2025-01-08T16:22:46Z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0x0101007A62137D465CE64A8C883A4664514BF8</vt:lpwstr>
  </property>
</Properties>
</file>