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26"/>
  </p:notesMasterIdLst>
  <p:handoutMasterIdLst>
    <p:handoutMasterId r:id="rId27"/>
  </p:handoutMasterIdLst>
  <p:sldIdLst>
    <p:sldId id="256" r:id="rId5"/>
    <p:sldId id="288" r:id="rId6"/>
    <p:sldId id="274" r:id="rId7"/>
    <p:sldId id="275" r:id="rId8"/>
    <p:sldId id="276" r:id="rId9"/>
    <p:sldId id="278" r:id="rId10"/>
    <p:sldId id="294" r:id="rId11"/>
    <p:sldId id="277" r:id="rId12"/>
    <p:sldId id="279" r:id="rId13"/>
    <p:sldId id="280" r:id="rId14"/>
    <p:sldId id="296" r:id="rId15"/>
    <p:sldId id="290" r:id="rId16"/>
    <p:sldId id="289" r:id="rId17"/>
    <p:sldId id="291" r:id="rId18"/>
    <p:sldId id="292" r:id="rId19"/>
    <p:sldId id="293" r:id="rId20"/>
    <p:sldId id="295" r:id="rId21"/>
    <p:sldId id="285" r:id="rId22"/>
    <p:sldId id="283" r:id="rId23"/>
    <p:sldId id="284" r:id="rId24"/>
    <p:sldId id="287" r:id="rId25"/>
  </p:sldIdLst>
  <p:sldSz cx="9144000" cy="6858000" type="letter"/>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3080F47-54FE-4674-8A61-9F6C6D97AC09}">
          <p14:sldIdLst>
            <p14:sldId id="256"/>
            <p14:sldId id="288"/>
            <p14:sldId id="274"/>
            <p14:sldId id="275"/>
            <p14:sldId id="276"/>
            <p14:sldId id="278"/>
            <p14:sldId id="294"/>
            <p14:sldId id="277"/>
            <p14:sldId id="279"/>
            <p14:sldId id="280"/>
            <p14:sldId id="296"/>
            <p14:sldId id="290"/>
            <p14:sldId id="289"/>
            <p14:sldId id="291"/>
            <p14:sldId id="292"/>
            <p14:sldId id="293"/>
            <p14:sldId id="295"/>
            <p14:sldId id="285"/>
            <p14:sldId id="283"/>
            <p14:sldId id="284"/>
            <p14:sldId id="2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D5D6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D2AAE1-3849-4962-BFD2-3A39DBE37F15}" v="12" dt="2025-01-08T16:12:19.55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59" autoAdjust="0"/>
    <p:restoredTop sz="82517" autoAdjust="0"/>
  </p:normalViewPr>
  <p:slideViewPr>
    <p:cSldViewPr snapToGrid="0">
      <p:cViewPr varScale="1">
        <p:scale>
          <a:sx n="120" d="100"/>
          <a:sy n="120" d="100"/>
        </p:scale>
        <p:origin x="132" y="34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EYSON FABIAN VILLAVISAN BUITRAGO" userId="e5ced5c2-d787-455d-b115-4f08a699b8c8" providerId="ADAL" clId="{19C33035-78B8-4F57-8017-7F1D08F23D4C}"/>
    <pc:docChg chg="undo custSel addSld delSld modSld sldOrd modSection">
      <pc:chgData name="JHEYSON FABIAN VILLAVISAN BUITRAGO" userId="e5ced5c2-d787-455d-b115-4f08a699b8c8" providerId="ADAL" clId="{19C33035-78B8-4F57-8017-7F1D08F23D4C}" dt="2023-08-09T02:03:52.298" v="2118" actId="20577"/>
      <pc:docMkLst>
        <pc:docMk/>
      </pc:docMkLst>
      <pc:sldChg chg="modSp mod">
        <pc:chgData name="JHEYSON FABIAN VILLAVISAN BUITRAGO" userId="e5ced5c2-d787-455d-b115-4f08a699b8c8" providerId="ADAL" clId="{19C33035-78B8-4F57-8017-7F1D08F23D4C}" dt="2023-08-08T23:23:34.503" v="2020" actId="20577"/>
        <pc:sldMkLst>
          <pc:docMk/>
          <pc:sldMk cId="0" sldId="256"/>
        </pc:sldMkLst>
      </pc:sldChg>
      <pc:sldChg chg="add del">
        <pc:chgData name="JHEYSON FABIAN VILLAVISAN BUITRAGO" userId="e5ced5c2-d787-455d-b115-4f08a699b8c8" providerId="ADAL" clId="{19C33035-78B8-4F57-8017-7F1D08F23D4C}" dt="2023-08-06T19:43:56.513" v="86" actId="47"/>
        <pc:sldMkLst>
          <pc:docMk/>
          <pc:sldMk cId="0" sldId="261"/>
        </pc:sldMkLst>
      </pc:sldChg>
      <pc:sldChg chg="add del">
        <pc:chgData name="JHEYSON FABIAN VILLAVISAN BUITRAGO" userId="e5ced5c2-d787-455d-b115-4f08a699b8c8" providerId="ADAL" clId="{19C33035-78B8-4F57-8017-7F1D08F23D4C}" dt="2023-08-06T19:43:57.963" v="87" actId="47"/>
        <pc:sldMkLst>
          <pc:docMk/>
          <pc:sldMk cId="0" sldId="264"/>
        </pc:sldMkLst>
      </pc:sldChg>
      <pc:sldChg chg="add del">
        <pc:chgData name="JHEYSON FABIAN VILLAVISAN BUITRAGO" userId="e5ced5c2-d787-455d-b115-4f08a699b8c8" providerId="ADAL" clId="{19C33035-78B8-4F57-8017-7F1D08F23D4C}" dt="2023-08-06T19:43:58.582" v="88" actId="47"/>
        <pc:sldMkLst>
          <pc:docMk/>
          <pc:sldMk cId="0" sldId="265"/>
        </pc:sldMkLst>
      </pc:sldChg>
      <pc:sldChg chg="add del">
        <pc:chgData name="JHEYSON FABIAN VILLAVISAN BUITRAGO" userId="e5ced5c2-d787-455d-b115-4f08a699b8c8" providerId="ADAL" clId="{19C33035-78B8-4F57-8017-7F1D08F23D4C}" dt="2023-08-06T19:43:59.283" v="89" actId="47"/>
        <pc:sldMkLst>
          <pc:docMk/>
          <pc:sldMk cId="0" sldId="266"/>
        </pc:sldMkLst>
      </pc:sldChg>
      <pc:sldChg chg="add del ord">
        <pc:chgData name="JHEYSON FABIAN VILLAVISAN BUITRAGO" userId="e5ced5c2-d787-455d-b115-4f08a699b8c8" providerId="ADAL" clId="{19C33035-78B8-4F57-8017-7F1D08F23D4C}" dt="2023-08-06T19:44:03.271" v="93" actId="47"/>
        <pc:sldMkLst>
          <pc:docMk/>
          <pc:sldMk cId="0" sldId="268"/>
        </pc:sldMkLst>
      </pc:sldChg>
      <pc:sldChg chg="modSp add del mod ord">
        <pc:chgData name="JHEYSON FABIAN VILLAVISAN BUITRAGO" userId="e5ced5c2-d787-455d-b115-4f08a699b8c8" providerId="ADAL" clId="{19C33035-78B8-4F57-8017-7F1D08F23D4C}" dt="2023-08-08T23:27:10.958" v="2021" actId="313"/>
        <pc:sldMkLst>
          <pc:docMk/>
          <pc:sldMk cId="2505371292" sldId="270"/>
        </pc:sldMkLst>
      </pc:sldChg>
      <pc:sldChg chg="addSp delSp modSp add del mod">
        <pc:chgData name="JHEYSON FABIAN VILLAVISAN BUITRAGO" userId="e5ced5c2-d787-455d-b115-4f08a699b8c8" providerId="ADAL" clId="{19C33035-78B8-4F57-8017-7F1D08F23D4C}" dt="2023-08-06T20:22:33.711" v="416" actId="20577"/>
        <pc:sldMkLst>
          <pc:docMk/>
          <pc:sldMk cId="3709177429" sldId="274"/>
        </pc:sldMkLst>
      </pc:sldChg>
      <pc:sldChg chg="addSp delSp modSp add mod modNotes modNotesTx">
        <pc:chgData name="JHEYSON FABIAN VILLAVISAN BUITRAGO" userId="e5ced5c2-d787-455d-b115-4f08a699b8c8" providerId="ADAL" clId="{19C33035-78B8-4F57-8017-7F1D08F23D4C}" dt="2023-08-06T20:22:59.310" v="418" actId="27636"/>
        <pc:sldMkLst>
          <pc:docMk/>
          <pc:sldMk cId="34520361" sldId="275"/>
        </pc:sldMkLst>
      </pc:sldChg>
      <pc:sldChg chg="add del">
        <pc:chgData name="JHEYSON FABIAN VILLAVISAN BUITRAGO" userId="e5ced5c2-d787-455d-b115-4f08a699b8c8" providerId="ADAL" clId="{19C33035-78B8-4F57-8017-7F1D08F23D4C}" dt="2023-08-06T19:43:59.815" v="90" actId="47"/>
        <pc:sldMkLst>
          <pc:docMk/>
          <pc:sldMk cId="2680639377" sldId="275"/>
        </pc:sldMkLst>
      </pc:sldChg>
      <pc:sldChg chg="addSp delSp modSp add mod modNotesTx">
        <pc:chgData name="JHEYSON FABIAN VILLAVISAN BUITRAGO" userId="e5ced5c2-d787-455d-b115-4f08a699b8c8" providerId="ADAL" clId="{19C33035-78B8-4F57-8017-7F1D08F23D4C}" dt="2023-08-06T20:16:24.411" v="343" actId="403"/>
        <pc:sldMkLst>
          <pc:docMk/>
          <pc:sldMk cId="3511496054" sldId="276"/>
        </pc:sldMkLst>
      </pc:sldChg>
      <pc:sldChg chg="add del">
        <pc:chgData name="JHEYSON FABIAN VILLAVISAN BUITRAGO" userId="e5ced5c2-d787-455d-b115-4f08a699b8c8" providerId="ADAL" clId="{19C33035-78B8-4F57-8017-7F1D08F23D4C}" dt="2023-08-06T19:44:01.381" v="91" actId="47"/>
        <pc:sldMkLst>
          <pc:docMk/>
          <pc:sldMk cId="1955606898" sldId="277"/>
        </pc:sldMkLst>
      </pc:sldChg>
      <pc:sldChg chg="addSp delSp modSp add mod ord modNotes modNotesTx">
        <pc:chgData name="JHEYSON FABIAN VILLAVISAN BUITRAGO" userId="e5ced5c2-d787-455d-b115-4f08a699b8c8" providerId="ADAL" clId="{19C33035-78B8-4F57-8017-7F1D08F23D4C}" dt="2023-08-06T20:22:59.411" v="419" actId="27636"/>
        <pc:sldMkLst>
          <pc:docMk/>
          <pc:sldMk cId="2587530529" sldId="277"/>
        </pc:sldMkLst>
      </pc:sldChg>
      <pc:sldChg chg="add del ord">
        <pc:chgData name="JHEYSON FABIAN VILLAVISAN BUITRAGO" userId="e5ced5c2-d787-455d-b115-4f08a699b8c8" providerId="ADAL" clId="{19C33035-78B8-4F57-8017-7F1D08F23D4C}" dt="2023-08-06T19:41:43.191" v="30" actId="47"/>
        <pc:sldMkLst>
          <pc:docMk/>
          <pc:sldMk cId="214171354" sldId="278"/>
        </pc:sldMkLst>
      </pc:sldChg>
      <pc:sldChg chg="modSp add mod">
        <pc:chgData name="JHEYSON FABIAN VILLAVISAN BUITRAGO" userId="e5ced5c2-d787-455d-b115-4f08a699b8c8" providerId="ADAL" clId="{19C33035-78B8-4F57-8017-7F1D08F23D4C}" dt="2023-08-06T20:17:02.413" v="347" actId="20577"/>
        <pc:sldMkLst>
          <pc:docMk/>
          <pc:sldMk cId="2126111200" sldId="278"/>
        </pc:sldMkLst>
      </pc:sldChg>
      <pc:sldChg chg="add del">
        <pc:chgData name="JHEYSON FABIAN VILLAVISAN BUITRAGO" userId="e5ced5c2-d787-455d-b115-4f08a699b8c8" providerId="ADAL" clId="{19C33035-78B8-4F57-8017-7F1D08F23D4C}" dt="2023-08-06T20:17:27.381" v="349" actId="2890"/>
        <pc:sldMkLst>
          <pc:docMk/>
          <pc:sldMk cId="112190417" sldId="279"/>
        </pc:sldMkLst>
      </pc:sldChg>
      <pc:sldChg chg="modSp add mod ord">
        <pc:chgData name="JHEYSON FABIAN VILLAVISAN BUITRAGO" userId="e5ced5c2-d787-455d-b115-4f08a699b8c8" providerId="ADAL" clId="{19C33035-78B8-4F57-8017-7F1D08F23D4C}" dt="2023-08-06T20:19:26.801" v="369" actId="20577"/>
        <pc:sldMkLst>
          <pc:docMk/>
          <pc:sldMk cId="929824070" sldId="279"/>
        </pc:sldMkLst>
      </pc:sldChg>
      <pc:sldChg chg="add del">
        <pc:chgData name="JHEYSON FABIAN VILLAVISAN BUITRAGO" userId="e5ced5c2-d787-455d-b115-4f08a699b8c8" providerId="ADAL" clId="{19C33035-78B8-4F57-8017-7F1D08F23D4C}" dt="2023-08-06T19:44:02.421" v="92" actId="47"/>
        <pc:sldMkLst>
          <pc:docMk/>
          <pc:sldMk cId="3765501484" sldId="279"/>
        </pc:sldMkLst>
      </pc:sldChg>
      <pc:sldChg chg="modSp add mod ord modNotesTx">
        <pc:chgData name="JHEYSON FABIAN VILLAVISAN BUITRAGO" userId="e5ced5c2-d787-455d-b115-4f08a699b8c8" providerId="ADAL" clId="{19C33035-78B8-4F57-8017-7F1D08F23D4C}" dt="2023-08-06T20:20:38.381" v="397" actId="1076"/>
        <pc:sldMkLst>
          <pc:docMk/>
          <pc:sldMk cId="1860376443" sldId="280"/>
        </pc:sldMkLst>
      </pc:sldChg>
      <pc:sldChg chg="addSp delSp modSp add mod modNotesTx">
        <pc:chgData name="JHEYSON FABIAN VILLAVISAN BUITRAGO" userId="e5ced5c2-d787-455d-b115-4f08a699b8c8" providerId="ADAL" clId="{19C33035-78B8-4F57-8017-7F1D08F23D4C}" dt="2023-08-09T01:40:49.879" v="2098" actId="478"/>
        <pc:sldMkLst>
          <pc:docMk/>
          <pc:sldMk cId="1406170200" sldId="281"/>
        </pc:sldMkLst>
      </pc:sldChg>
      <pc:sldChg chg="delSp modSp add mod ord">
        <pc:chgData name="JHEYSON FABIAN VILLAVISAN BUITRAGO" userId="e5ced5c2-d787-455d-b115-4f08a699b8c8" providerId="ADAL" clId="{19C33035-78B8-4F57-8017-7F1D08F23D4C}" dt="2023-08-06T20:57:13.345" v="1880" actId="1076"/>
        <pc:sldMkLst>
          <pc:docMk/>
          <pc:sldMk cId="3069458274" sldId="282"/>
        </pc:sldMkLst>
      </pc:sldChg>
      <pc:sldChg chg="modSp add mod">
        <pc:chgData name="JHEYSON FABIAN VILLAVISAN BUITRAGO" userId="e5ced5c2-d787-455d-b115-4f08a699b8c8" providerId="ADAL" clId="{19C33035-78B8-4F57-8017-7F1D08F23D4C}" dt="2023-08-09T01:45:48.225" v="2102" actId="13926"/>
        <pc:sldMkLst>
          <pc:docMk/>
          <pc:sldMk cId="1800295832" sldId="283"/>
        </pc:sldMkLst>
      </pc:sldChg>
      <pc:sldChg chg="addSp delSp modSp add mod ord">
        <pc:chgData name="JHEYSON FABIAN VILLAVISAN BUITRAGO" userId="e5ced5c2-d787-455d-b115-4f08a699b8c8" providerId="ADAL" clId="{19C33035-78B8-4F57-8017-7F1D08F23D4C}" dt="2023-08-06T20:56:01.384" v="1735" actId="1076"/>
        <pc:sldMkLst>
          <pc:docMk/>
          <pc:sldMk cId="3861690608" sldId="284"/>
        </pc:sldMkLst>
      </pc:sldChg>
      <pc:sldChg chg="delSp modSp add mod ord">
        <pc:chgData name="JHEYSON FABIAN VILLAVISAN BUITRAGO" userId="e5ced5c2-d787-455d-b115-4f08a699b8c8" providerId="ADAL" clId="{19C33035-78B8-4F57-8017-7F1D08F23D4C}" dt="2023-08-06T20:37:54.075" v="1276" actId="20577"/>
        <pc:sldMkLst>
          <pc:docMk/>
          <pc:sldMk cId="197386410" sldId="285"/>
        </pc:sldMkLst>
      </pc:sldChg>
      <pc:sldChg chg="modSp add mod ord">
        <pc:chgData name="JHEYSON FABIAN VILLAVISAN BUITRAGO" userId="e5ced5c2-d787-455d-b115-4f08a699b8c8" providerId="ADAL" clId="{19C33035-78B8-4F57-8017-7F1D08F23D4C}" dt="2023-08-09T02:03:52.298" v="2118" actId="20577"/>
        <pc:sldMkLst>
          <pc:docMk/>
          <pc:sldMk cId="2009991203" sldId="286"/>
        </pc:sldMkLst>
      </pc:sldChg>
      <pc:sldChg chg="modSp add mod">
        <pc:chgData name="JHEYSON FABIAN VILLAVISAN BUITRAGO" userId="e5ced5c2-d787-455d-b115-4f08a699b8c8" providerId="ADAL" clId="{19C33035-78B8-4F57-8017-7F1D08F23D4C}" dt="2023-08-09T01:53:33.957" v="2103" actId="13926"/>
        <pc:sldMkLst>
          <pc:docMk/>
          <pc:sldMk cId="1989227391" sldId="287"/>
        </pc:sldMkLst>
      </pc:sldChg>
    </pc:docChg>
  </pc:docChgLst>
  <pc:docChgLst>
    <pc:chgData name="Usuario invitado" userId="S::urn:spo:anon#6bd7c26c65bd2cdbcdee62a10f47a261720ad772aa58bea8cbf17d636119b139::" providerId="AD" clId="Web-{C2647ABB-B420-AF63-3041-2BBE54CA81A5}"/>
    <pc:docChg chg="sldOrd">
      <pc:chgData name="Usuario invitado" userId="S::urn:spo:anon#6bd7c26c65bd2cdbcdee62a10f47a261720ad772aa58bea8cbf17d636119b139::" providerId="AD" clId="Web-{C2647ABB-B420-AF63-3041-2BBE54CA81A5}" dt="2023-08-30T04:05:19.182" v="1"/>
      <pc:docMkLst>
        <pc:docMk/>
      </pc:docMkLst>
      <pc:sldChg chg="ord">
        <pc:chgData name="Usuario invitado" userId="S::urn:spo:anon#6bd7c26c65bd2cdbcdee62a10f47a261720ad772aa58bea8cbf17d636119b139::" providerId="AD" clId="Web-{C2647ABB-B420-AF63-3041-2BBE54CA81A5}" dt="2023-08-30T04:05:19.182" v="1"/>
        <pc:sldMkLst>
          <pc:docMk/>
          <pc:sldMk cId="3069458274" sldId="282"/>
        </pc:sldMkLst>
      </pc:sldChg>
      <pc:sldChg chg="ord">
        <pc:chgData name="Usuario invitado" userId="S::urn:spo:anon#6bd7c26c65bd2cdbcdee62a10f47a261720ad772aa58bea8cbf17d636119b139::" providerId="AD" clId="Web-{C2647ABB-B420-AF63-3041-2BBE54CA81A5}" dt="2023-08-30T04:04:22.180" v="0"/>
        <pc:sldMkLst>
          <pc:docMk/>
          <pc:sldMk cId="2009991203" sldId="286"/>
        </pc:sldMkLst>
      </pc:sldChg>
    </pc:docChg>
  </pc:docChgLst>
  <pc:docChgLst>
    <pc:chgData name="CARLOS ANDRES MANTILLA VALCARCEL" userId="S::camantillav@itc.edu.co::e97a455e-0200-4a9d-bd9f-13872b98e30c" providerId="AD" clId="Web-{B845AFA3-97A3-84D0-CB4D-75035647954E}"/>
    <pc:docChg chg="modSld">
      <pc:chgData name="CARLOS ANDRES MANTILLA VALCARCEL" userId="S::camantillav@itc.edu.co::e97a455e-0200-4a9d-bd9f-13872b98e30c" providerId="AD" clId="Web-{B845AFA3-97A3-84D0-CB4D-75035647954E}" dt="2024-02-21T01:36:42.984" v="1" actId="1076"/>
      <pc:docMkLst>
        <pc:docMk/>
      </pc:docMkLst>
      <pc:sldChg chg="modSp">
        <pc:chgData name="CARLOS ANDRES MANTILLA VALCARCEL" userId="S::camantillav@itc.edu.co::e97a455e-0200-4a9d-bd9f-13872b98e30c" providerId="AD" clId="Web-{B845AFA3-97A3-84D0-CB4D-75035647954E}" dt="2024-02-21T01:36:42.984" v="1" actId="1076"/>
        <pc:sldMkLst>
          <pc:docMk/>
          <pc:sldMk cId="1406170200" sldId="281"/>
        </pc:sldMkLst>
      </pc:sldChg>
    </pc:docChg>
  </pc:docChgLst>
  <pc:docChgLst>
    <pc:chgData name="JHEYSON FABIAN VILLAVISAN BUITRAGO" userId="e5ced5c2-d787-455d-b115-4f08a699b8c8" providerId="ADAL" clId="{B0D2AAE1-3849-4962-BFD2-3A39DBE37F15}"/>
    <pc:docChg chg="undo custSel addSld delSld modSld modSection">
      <pc:chgData name="JHEYSON FABIAN VILLAVISAN BUITRAGO" userId="e5ced5c2-d787-455d-b115-4f08a699b8c8" providerId="ADAL" clId="{B0D2AAE1-3849-4962-BFD2-3A39DBE37F15}" dt="2025-01-08T16:21:44.133" v="1222" actId="20577"/>
      <pc:docMkLst>
        <pc:docMk/>
      </pc:docMkLst>
      <pc:sldChg chg="addSp delSp modSp mod modNotes modNotesTx">
        <pc:chgData name="JHEYSON FABIAN VILLAVISAN BUITRAGO" userId="e5ced5c2-d787-455d-b115-4f08a699b8c8" providerId="ADAL" clId="{B0D2AAE1-3849-4962-BFD2-3A39DBE37F15}" dt="2025-01-08T16:12:30.040" v="1116" actId="20577"/>
        <pc:sldMkLst>
          <pc:docMk/>
          <pc:sldMk cId="34520361" sldId="275"/>
        </pc:sldMkLst>
        <pc:spChg chg="add del mod">
          <ac:chgData name="JHEYSON FABIAN VILLAVISAN BUITRAGO" userId="e5ced5c2-d787-455d-b115-4f08a699b8c8" providerId="ADAL" clId="{B0D2AAE1-3849-4962-BFD2-3A39DBE37F15}" dt="2025-01-08T15:39:27.613" v="60"/>
          <ac:spMkLst>
            <pc:docMk/>
            <pc:sldMk cId="34520361" sldId="275"/>
            <ac:spMk id="3" creationId="{1D4D4DFA-E122-A462-FD67-6A6524816C25}"/>
          </ac:spMkLst>
        </pc:spChg>
        <pc:spChg chg="add mod">
          <ac:chgData name="JHEYSON FABIAN VILLAVISAN BUITRAGO" userId="e5ced5c2-d787-455d-b115-4f08a699b8c8" providerId="ADAL" clId="{B0D2AAE1-3849-4962-BFD2-3A39DBE37F15}" dt="2025-01-08T16:12:30.040" v="1116" actId="20577"/>
          <ac:spMkLst>
            <pc:docMk/>
            <pc:sldMk cId="34520361" sldId="275"/>
            <ac:spMk id="12" creationId="{DC06EE51-B57F-1B79-D1E1-BB4C225991CA}"/>
          </ac:spMkLst>
        </pc:spChg>
        <pc:picChg chg="del">
          <ac:chgData name="JHEYSON FABIAN VILLAVISAN BUITRAGO" userId="e5ced5c2-d787-455d-b115-4f08a699b8c8" providerId="ADAL" clId="{B0D2AAE1-3849-4962-BFD2-3A39DBE37F15}" dt="2025-01-08T16:11:53.684" v="1091" actId="478"/>
          <ac:picMkLst>
            <pc:docMk/>
            <pc:sldMk cId="34520361" sldId="275"/>
            <ac:picMk id="4" creationId="{9418D3E6-A201-784F-C03B-4E5340AF2190}"/>
          </ac:picMkLst>
        </pc:picChg>
        <pc:picChg chg="del">
          <ac:chgData name="JHEYSON FABIAN VILLAVISAN BUITRAGO" userId="e5ced5c2-d787-455d-b115-4f08a699b8c8" providerId="ADAL" clId="{B0D2AAE1-3849-4962-BFD2-3A39DBE37F15}" dt="2025-01-08T16:11:46.030" v="1089" actId="478"/>
          <ac:picMkLst>
            <pc:docMk/>
            <pc:sldMk cId="34520361" sldId="275"/>
            <ac:picMk id="7" creationId="{0D8EDE3D-0AEB-C6FD-71ED-BE233F884870}"/>
          </ac:picMkLst>
        </pc:picChg>
        <pc:picChg chg="add mod">
          <ac:chgData name="JHEYSON FABIAN VILLAVISAN BUITRAGO" userId="e5ced5c2-d787-455d-b115-4f08a699b8c8" providerId="ADAL" clId="{B0D2AAE1-3849-4962-BFD2-3A39DBE37F15}" dt="2025-01-08T16:12:05.018" v="1100" actId="1076"/>
          <ac:picMkLst>
            <pc:docMk/>
            <pc:sldMk cId="34520361" sldId="275"/>
            <ac:picMk id="8" creationId="{A84E3D7F-CFFF-33F8-DEA8-859349436BCB}"/>
          </ac:picMkLst>
        </pc:picChg>
        <pc:picChg chg="add mod">
          <ac:chgData name="JHEYSON FABIAN VILLAVISAN BUITRAGO" userId="e5ced5c2-d787-455d-b115-4f08a699b8c8" providerId="ADAL" clId="{B0D2AAE1-3849-4962-BFD2-3A39DBE37F15}" dt="2025-01-08T16:12:10.723" v="1101" actId="1076"/>
          <ac:picMkLst>
            <pc:docMk/>
            <pc:sldMk cId="34520361" sldId="275"/>
            <ac:picMk id="11" creationId="{26CB703F-CB07-C767-581E-75ECB8C99035}"/>
          </ac:picMkLst>
        </pc:picChg>
        <pc:picChg chg="del">
          <ac:chgData name="JHEYSON FABIAN VILLAVISAN BUITRAGO" userId="e5ced5c2-d787-455d-b115-4f08a699b8c8" providerId="ADAL" clId="{B0D2AAE1-3849-4962-BFD2-3A39DBE37F15}" dt="2025-01-08T15:52:08.784" v="690" actId="478"/>
          <ac:picMkLst>
            <pc:docMk/>
            <pc:sldMk cId="34520361" sldId="275"/>
            <ac:picMk id="1030" creationId="{1C18D43F-2855-65EA-5BFF-1D93A1FA13DC}"/>
          </ac:picMkLst>
        </pc:picChg>
      </pc:sldChg>
      <pc:sldChg chg="modNotesTx">
        <pc:chgData name="JHEYSON FABIAN VILLAVISAN BUITRAGO" userId="e5ced5c2-d787-455d-b115-4f08a699b8c8" providerId="ADAL" clId="{B0D2AAE1-3849-4962-BFD2-3A39DBE37F15}" dt="2025-01-08T16:07:09.531" v="1015" actId="20577"/>
        <pc:sldMkLst>
          <pc:docMk/>
          <pc:sldMk cId="3511496054" sldId="276"/>
        </pc:sldMkLst>
      </pc:sldChg>
      <pc:sldChg chg="addSp delSp modSp mod modNotes modNotesTx">
        <pc:chgData name="JHEYSON FABIAN VILLAVISAN BUITRAGO" userId="e5ced5c2-d787-455d-b115-4f08a699b8c8" providerId="ADAL" clId="{B0D2AAE1-3849-4962-BFD2-3A39DBE37F15}" dt="2025-01-08T16:13:15.251" v="1129" actId="1076"/>
        <pc:sldMkLst>
          <pc:docMk/>
          <pc:sldMk cId="2587530529" sldId="277"/>
        </pc:sldMkLst>
        <pc:spChg chg="mod">
          <ac:chgData name="JHEYSON FABIAN VILLAVISAN BUITRAGO" userId="e5ced5c2-d787-455d-b115-4f08a699b8c8" providerId="ADAL" clId="{B0D2AAE1-3849-4962-BFD2-3A39DBE37F15}" dt="2025-01-08T15:56:14.138" v="997" actId="20577"/>
          <ac:spMkLst>
            <pc:docMk/>
            <pc:sldMk cId="2587530529" sldId="277"/>
            <ac:spMk id="10" creationId="{AF4E183E-A171-4923-A99E-D149888CEC37}"/>
          </ac:spMkLst>
        </pc:spChg>
        <pc:spChg chg="add mod">
          <ac:chgData name="JHEYSON FABIAN VILLAVISAN BUITRAGO" userId="e5ced5c2-d787-455d-b115-4f08a699b8c8" providerId="ADAL" clId="{B0D2AAE1-3849-4962-BFD2-3A39DBE37F15}" dt="2025-01-08T16:13:15.251" v="1129" actId="1076"/>
          <ac:spMkLst>
            <pc:docMk/>
            <pc:sldMk cId="2587530529" sldId="277"/>
            <ac:spMk id="11" creationId="{1BEF294D-CA20-B8F1-F3A7-705726FD011C}"/>
          </ac:spMkLst>
        </pc:spChg>
        <pc:picChg chg="del mod">
          <ac:chgData name="JHEYSON FABIAN VILLAVISAN BUITRAGO" userId="e5ced5c2-d787-455d-b115-4f08a699b8c8" providerId="ADAL" clId="{B0D2AAE1-3849-4962-BFD2-3A39DBE37F15}" dt="2025-01-08T16:08:35.437" v="1016" actId="478"/>
          <ac:picMkLst>
            <pc:docMk/>
            <pc:sldMk cId="2587530529" sldId="277"/>
            <ac:picMk id="3" creationId="{0E423D7D-ED47-174C-29C9-00D4328D40B3}"/>
          </ac:picMkLst>
        </pc:picChg>
        <pc:picChg chg="add mod">
          <ac:chgData name="JHEYSON FABIAN VILLAVISAN BUITRAGO" userId="e5ced5c2-d787-455d-b115-4f08a699b8c8" providerId="ADAL" clId="{B0D2AAE1-3849-4962-BFD2-3A39DBE37F15}" dt="2025-01-08T16:09:46.839" v="1027" actId="1076"/>
          <ac:picMkLst>
            <pc:docMk/>
            <pc:sldMk cId="2587530529" sldId="277"/>
            <ac:picMk id="6" creationId="{3A79F405-2DA1-B192-BEF1-FE126996BCC8}"/>
          </ac:picMkLst>
        </pc:picChg>
        <pc:picChg chg="del mod">
          <ac:chgData name="JHEYSON FABIAN VILLAVISAN BUITRAGO" userId="e5ced5c2-d787-455d-b115-4f08a699b8c8" providerId="ADAL" clId="{B0D2AAE1-3849-4962-BFD2-3A39DBE37F15}" dt="2025-01-08T16:08:35.731" v="1017" actId="478"/>
          <ac:picMkLst>
            <pc:docMk/>
            <pc:sldMk cId="2587530529" sldId="277"/>
            <ac:picMk id="7" creationId="{7B888150-3D13-F724-3936-F6D7FB619E22}"/>
          </ac:picMkLst>
        </pc:picChg>
        <pc:picChg chg="add mod">
          <ac:chgData name="JHEYSON FABIAN VILLAVISAN BUITRAGO" userId="e5ced5c2-d787-455d-b115-4f08a699b8c8" providerId="ADAL" clId="{B0D2AAE1-3849-4962-BFD2-3A39DBE37F15}" dt="2025-01-08T16:09:48.384" v="1028" actId="1076"/>
          <ac:picMkLst>
            <pc:docMk/>
            <pc:sldMk cId="2587530529" sldId="277"/>
            <ac:picMk id="9" creationId="{F79A4F5E-123D-D8CB-7DE6-1C756C60A7F1}"/>
          </ac:picMkLst>
        </pc:picChg>
        <pc:picChg chg="del">
          <ac:chgData name="JHEYSON FABIAN VILLAVISAN BUITRAGO" userId="e5ced5c2-d787-455d-b115-4f08a699b8c8" providerId="ADAL" clId="{B0D2AAE1-3849-4962-BFD2-3A39DBE37F15}" dt="2025-01-08T16:04:31.744" v="1012" actId="478"/>
          <ac:picMkLst>
            <pc:docMk/>
            <pc:sldMk cId="2587530529" sldId="277"/>
            <ac:picMk id="1030" creationId="{1C18D43F-2855-65EA-5BFF-1D93A1FA13DC}"/>
          </ac:picMkLst>
        </pc:picChg>
      </pc:sldChg>
      <pc:sldChg chg="modNotesTx">
        <pc:chgData name="JHEYSON FABIAN VILLAVISAN BUITRAGO" userId="e5ced5c2-d787-455d-b115-4f08a699b8c8" providerId="ADAL" clId="{B0D2AAE1-3849-4962-BFD2-3A39DBE37F15}" dt="2025-01-08T16:07:07.837" v="1014" actId="20577"/>
        <pc:sldMkLst>
          <pc:docMk/>
          <pc:sldMk cId="2126111200" sldId="278"/>
        </pc:sldMkLst>
      </pc:sldChg>
      <pc:sldChg chg="modSp mod">
        <pc:chgData name="JHEYSON FABIAN VILLAVISAN BUITRAGO" userId="e5ced5c2-d787-455d-b115-4f08a699b8c8" providerId="ADAL" clId="{B0D2AAE1-3849-4962-BFD2-3A39DBE37F15}" dt="2025-01-08T16:17:52.651" v="1182" actId="20577"/>
        <pc:sldMkLst>
          <pc:docMk/>
          <pc:sldMk cId="929824070" sldId="279"/>
        </pc:sldMkLst>
        <pc:spChg chg="mod">
          <ac:chgData name="JHEYSON FABIAN VILLAVISAN BUITRAGO" userId="e5ced5c2-d787-455d-b115-4f08a699b8c8" providerId="ADAL" clId="{B0D2AAE1-3849-4962-BFD2-3A39DBE37F15}" dt="2025-01-08T16:17:52.651" v="1182" actId="20577"/>
          <ac:spMkLst>
            <pc:docMk/>
            <pc:sldMk cId="929824070" sldId="279"/>
            <ac:spMk id="10" creationId="{AF4E183E-A171-4923-A99E-D149888CEC37}"/>
          </ac:spMkLst>
        </pc:spChg>
      </pc:sldChg>
      <pc:sldChg chg="modSp mod">
        <pc:chgData name="JHEYSON FABIAN VILLAVISAN BUITRAGO" userId="e5ced5c2-d787-455d-b115-4f08a699b8c8" providerId="ADAL" clId="{B0D2AAE1-3849-4962-BFD2-3A39DBE37F15}" dt="2025-01-08T16:17:55.253" v="1184" actId="20577"/>
        <pc:sldMkLst>
          <pc:docMk/>
          <pc:sldMk cId="1860376443" sldId="280"/>
        </pc:sldMkLst>
        <pc:spChg chg="mod">
          <ac:chgData name="JHEYSON FABIAN VILLAVISAN BUITRAGO" userId="e5ced5c2-d787-455d-b115-4f08a699b8c8" providerId="ADAL" clId="{B0D2AAE1-3849-4962-BFD2-3A39DBE37F15}" dt="2025-01-08T16:17:55.253" v="1184" actId="20577"/>
          <ac:spMkLst>
            <pc:docMk/>
            <pc:sldMk cId="1860376443" sldId="280"/>
            <ac:spMk id="10" creationId="{AF4E183E-A171-4923-A99E-D149888CEC37}"/>
          </ac:spMkLst>
        </pc:spChg>
      </pc:sldChg>
      <pc:sldChg chg="del">
        <pc:chgData name="JHEYSON FABIAN VILLAVISAN BUITRAGO" userId="e5ced5c2-d787-455d-b115-4f08a699b8c8" providerId="ADAL" clId="{B0D2AAE1-3849-4962-BFD2-3A39DBE37F15}" dt="2025-01-08T16:21:24.192" v="1213" actId="47"/>
        <pc:sldMkLst>
          <pc:docMk/>
          <pc:sldMk cId="1406170200" sldId="281"/>
        </pc:sldMkLst>
      </pc:sldChg>
      <pc:sldChg chg="modSp mod">
        <pc:chgData name="JHEYSON FABIAN VILLAVISAN BUITRAGO" userId="e5ced5c2-d787-455d-b115-4f08a699b8c8" providerId="ADAL" clId="{B0D2AAE1-3849-4962-BFD2-3A39DBE37F15}" dt="2025-01-08T16:21:38.866" v="1218" actId="20577"/>
        <pc:sldMkLst>
          <pc:docMk/>
          <pc:sldMk cId="1800295832" sldId="283"/>
        </pc:sldMkLst>
        <pc:spChg chg="mod">
          <ac:chgData name="JHEYSON FABIAN VILLAVISAN BUITRAGO" userId="e5ced5c2-d787-455d-b115-4f08a699b8c8" providerId="ADAL" clId="{B0D2AAE1-3849-4962-BFD2-3A39DBE37F15}" dt="2025-01-08T16:21:38.866" v="1218" actId="20577"/>
          <ac:spMkLst>
            <pc:docMk/>
            <pc:sldMk cId="1800295832" sldId="283"/>
            <ac:spMk id="10" creationId="{AF4E183E-A171-4923-A99E-D149888CEC37}"/>
          </ac:spMkLst>
        </pc:spChg>
      </pc:sldChg>
      <pc:sldChg chg="modSp mod">
        <pc:chgData name="JHEYSON FABIAN VILLAVISAN BUITRAGO" userId="e5ced5c2-d787-455d-b115-4f08a699b8c8" providerId="ADAL" clId="{B0D2AAE1-3849-4962-BFD2-3A39DBE37F15}" dt="2025-01-08T16:21:40.935" v="1220" actId="20577"/>
        <pc:sldMkLst>
          <pc:docMk/>
          <pc:sldMk cId="3861690608" sldId="284"/>
        </pc:sldMkLst>
        <pc:spChg chg="mod">
          <ac:chgData name="JHEYSON FABIAN VILLAVISAN BUITRAGO" userId="e5ced5c2-d787-455d-b115-4f08a699b8c8" providerId="ADAL" clId="{B0D2AAE1-3849-4962-BFD2-3A39DBE37F15}" dt="2025-01-08T16:21:40.935" v="1220" actId="20577"/>
          <ac:spMkLst>
            <pc:docMk/>
            <pc:sldMk cId="3861690608" sldId="284"/>
            <ac:spMk id="10" creationId="{AF4E183E-A171-4923-A99E-D149888CEC37}"/>
          </ac:spMkLst>
        </pc:spChg>
      </pc:sldChg>
      <pc:sldChg chg="modSp mod">
        <pc:chgData name="JHEYSON FABIAN VILLAVISAN BUITRAGO" userId="e5ced5c2-d787-455d-b115-4f08a699b8c8" providerId="ADAL" clId="{B0D2AAE1-3849-4962-BFD2-3A39DBE37F15}" dt="2025-01-08T16:21:36.067" v="1216" actId="20577"/>
        <pc:sldMkLst>
          <pc:docMk/>
          <pc:sldMk cId="197386410" sldId="285"/>
        </pc:sldMkLst>
        <pc:spChg chg="mod">
          <ac:chgData name="JHEYSON FABIAN VILLAVISAN BUITRAGO" userId="e5ced5c2-d787-455d-b115-4f08a699b8c8" providerId="ADAL" clId="{B0D2AAE1-3849-4962-BFD2-3A39DBE37F15}" dt="2025-01-08T16:21:36.067" v="1216" actId="20577"/>
          <ac:spMkLst>
            <pc:docMk/>
            <pc:sldMk cId="197386410" sldId="285"/>
            <ac:spMk id="10" creationId="{AF4E183E-A171-4923-A99E-D149888CEC37}"/>
          </ac:spMkLst>
        </pc:spChg>
      </pc:sldChg>
      <pc:sldChg chg="del">
        <pc:chgData name="JHEYSON FABIAN VILLAVISAN BUITRAGO" userId="e5ced5c2-d787-455d-b115-4f08a699b8c8" providerId="ADAL" clId="{B0D2AAE1-3849-4962-BFD2-3A39DBE37F15}" dt="2025-01-08T16:21:27.216" v="1214" actId="47"/>
        <pc:sldMkLst>
          <pc:docMk/>
          <pc:sldMk cId="2009991203" sldId="286"/>
        </pc:sldMkLst>
      </pc:sldChg>
      <pc:sldChg chg="modSp mod">
        <pc:chgData name="JHEYSON FABIAN VILLAVISAN BUITRAGO" userId="e5ced5c2-d787-455d-b115-4f08a699b8c8" providerId="ADAL" clId="{B0D2AAE1-3849-4962-BFD2-3A39DBE37F15}" dt="2025-01-08T16:21:44.133" v="1222" actId="20577"/>
        <pc:sldMkLst>
          <pc:docMk/>
          <pc:sldMk cId="1989227391" sldId="287"/>
        </pc:sldMkLst>
        <pc:spChg chg="mod">
          <ac:chgData name="JHEYSON FABIAN VILLAVISAN BUITRAGO" userId="e5ced5c2-d787-455d-b115-4f08a699b8c8" providerId="ADAL" clId="{B0D2AAE1-3849-4962-BFD2-3A39DBE37F15}" dt="2025-01-08T16:21:44.133" v="1222" actId="20577"/>
          <ac:spMkLst>
            <pc:docMk/>
            <pc:sldMk cId="1989227391" sldId="287"/>
            <ac:spMk id="10" creationId="{AF4E183E-A171-4923-A99E-D149888CEC37}"/>
          </ac:spMkLst>
        </pc:spChg>
      </pc:sldChg>
      <pc:sldChg chg="addSp delSp modSp mod">
        <pc:chgData name="JHEYSON FABIAN VILLAVISAN BUITRAGO" userId="e5ced5c2-d787-455d-b115-4f08a699b8c8" providerId="ADAL" clId="{B0D2AAE1-3849-4962-BFD2-3A39DBE37F15}" dt="2025-01-08T15:56:04.509" v="996" actId="20577"/>
        <pc:sldMkLst>
          <pc:docMk/>
          <pc:sldMk cId="2965408220" sldId="288"/>
        </pc:sldMkLst>
        <pc:spChg chg="add mod">
          <ac:chgData name="JHEYSON FABIAN VILLAVISAN BUITRAGO" userId="e5ced5c2-d787-455d-b115-4f08a699b8c8" providerId="ADAL" clId="{B0D2AAE1-3849-4962-BFD2-3A39DBE37F15}" dt="2025-01-04T23:14:42.796" v="3"/>
          <ac:spMkLst>
            <pc:docMk/>
            <pc:sldMk cId="2965408220" sldId="288"/>
            <ac:spMk id="3" creationId="{B396EEDD-9354-BA85-7B58-B5454BBD249F}"/>
          </ac:spMkLst>
        </pc:spChg>
        <pc:spChg chg="mod">
          <ac:chgData name="JHEYSON FABIAN VILLAVISAN BUITRAGO" userId="e5ced5c2-d787-455d-b115-4f08a699b8c8" providerId="ADAL" clId="{B0D2AAE1-3849-4962-BFD2-3A39DBE37F15}" dt="2025-01-08T15:56:04.509" v="996" actId="20577"/>
          <ac:spMkLst>
            <pc:docMk/>
            <pc:sldMk cId="2965408220" sldId="288"/>
            <ac:spMk id="11266" creationId="{74AD047A-E86C-4E92-874D-BAA043AB0B46}"/>
          </ac:spMkLst>
        </pc:spChg>
        <pc:graphicFrameChg chg="add mod">
          <ac:chgData name="JHEYSON FABIAN VILLAVISAN BUITRAGO" userId="e5ced5c2-d787-455d-b115-4f08a699b8c8" providerId="ADAL" clId="{B0D2AAE1-3849-4962-BFD2-3A39DBE37F15}" dt="2025-01-04T23:14:36.832" v="1"/>
          <ac:graphicFrameMkLst>
            <pc:docMk/>
            <pc:sldMk cId="2965408220" sldId="288"/>
            <ac:graphicFrameMk id="2" creationId="{6A54150F-930A-ABAC-83B5-E4571DF5665A}"/>
          </ac:graphicFrameMkLst>
        </pc:graphicFrameChg>
      </pc:sldChg>
      <pc:sldChg chg="modSp mod">
        <pc:chgData name="JHEYSON FABIAN VILLAVISAN BUITRAGO" userId="e5ced5c2-d787-455d-b115-4f08a699b8c8" providerId="ADAL" clId="{B0D2AAE1-3849-4962-BFD2-3A39DBE37F15}" dt="2025-01-08T16:19:11.937" v="1196" actId="20577"/>
        <pc:sldMkLst>
          <pc:docMk/>
          <pc:sldMk cId="1667910722" sldId="289"/>
        </pc:sldMkLst>
        <pc:spChg chg="mod">
          <ac:chgData name="JHEYSON FABIAN VILLAVISAN BUITRAGO" userId="e5ced5c2-d787-455d-b115-4f08a699b8c8" providerId="ADAL" clId="{B0D2AAE1-3849-4962-BFD2-3A39DBE37F15}" dt="2025-01-08T16:19:11.937" v="1196" actId="20577"/>
          <ac:spMkLst>
            <pc:docMk/>
            <pc:sldMk cId="1667910722" sldId="289"/>
            <ac:spMk id="10" creationId="{AF4E183E-A171-4923-A99E-D149888CEC37}"/>
          </ac:spMkLst>
        </pc:spChg>
      </pc:sldChg>
      <pc:sldChg chg="modSp mod">
        <pc:chgData name="JHEYSON FABIAN VILLAVISAN BUITRAGO" userId="e5ced5c2-d787-455d-b115-4f08a699b8c8" providerId="ADAL" clId="{B0D2AAE1-3849-4962-BFD2-3A39DBE37F15}" dt="2025-01-08T16:19:07.106" v="1188" actId="20577"/>
        <pc:sldMkLst>
          <pc:docMk/>
          <pc:sldMk cId="168874632" sldId="290"/>
        </pc:sldMkLst>
        <pc:spChg chg="mod">
          <ac:chgData name="JHEYSON FABIAN VILLAVISAN BUITRAGO" userId="e5ced5c2-d787-455d-b115-4f08a699b8c8" providerId="ADAL" clId="{B0D2AAE1-3849-4962-BFD2-3A39DBE37F15}" dt="2025-01-08T16:19:07.106" v="1188" actId="20577"/>
          <ac:spMkLst>
            <pc:docMk/>
            <pc:sldMk cId="168874632" sldId="290"/>
            <ac:spMk id="10" creationId="{AF4E183E-A171-4923-A99E-D149888CEC37}"/>
          </ac:spMkLst>
        </pc:spChg>
      </pc:sldChg>
      <pc:sldChg chg="modSp mod">
        <pc:chgData name="JHEYSON FABIAN VILLAVISAN BUITRAGO" userId="e5ced5c2-d787-455d-b115-4f08a699b8c8" providerId="ADAL" clId="{B0D2AAE1-3849-4962-BFD2-3A39DBE37F15}" dt="2025-01-08T16:19:14.211" v="1198" actId="20577"/>
        <pc:sldMkLst>
          <pc:docMk/>
          <pc:sldMk cId="1271799798" sldId="291"/>
        </pc:sldMkLst>
        <pc:spChg chg="mod">
          <ac:chgData name="JHEYSON FABIAN VILLAVISAN BUITRAGO" userId="e5ced5c2-d787-455d-b115-4f08a699b8c8" providerId="ADAL" clId="{B0D2AAE1-3849-4962-BFD2-3A39DBE37F15}" dt="2025-01-08T16:19:14.211" v="1198" actId="20577"/>
          <ac:spMkLst>
            <pc:docMk/>
            <pc:sldMk cId="1271799798" sldId="291"/>
            <ac:spMk id="10" creationId="{AF4E183E-A171-4923-A99E-D149888CEC37}"/>
          </ac:spMkLst>
        </pc:spChg>
      </pc:sldChg>
      <pc:sldChg chg="modSp mod">
        <pc:chgData name="JHEYSON FABIAN VILLAVISAN BUITRAGO" userId="e5ced5c2-d787-455d-b115-4f08a699b8c8" providerId="ADAL" clId="{B0D2AAE1-3849-4962-BFD2-3A39DBE37F15}" dt="2025-01-08T16:19:15.893" v="1200" actId="20577"/>
        <pc:sldMkLst>
          <pc:docMk/>
          <pc:sldMk cId="2520616285" sldId="292"/>
        </pc:sldMkLst>
        <pc:spChg chg="mod">
          <ac:chgData name="JHEYSON FABIAN VILLAVISAN BUITRAGO" userId="e5ced5c2-d787-455d-b115-4f08a699b8c8" providerId="ADAL" clId="{B0D2AAE1-3849-4962-BFD2-3A39DBE37F15}" dt="2025-01-08T16:19:15.893" v="1200" actId="20577"/>
          <ac:spMkLst>
            <pc:docMk/>
            <pc:sldMk cId="2520616285" sldId="292"/>
            <ac:spMk id="10" creationId="{AF4E183E-A171-4923-A99E-D149888CEC37}"/>
          </ac:spMkLst>
        </pc:spChg>
      </pc:sldChg>
      <pc:sldChg chg="delSp modSp mod">
        <pc:chgData name="JHEYSON FABIAN VILLAVISAN BUITRAGO" userId="e5ced5c2-d787-455d-b115-4f08a699b8c8" providerId="ADAL" clId="{B0D2AAE1-3849-4962-BFD2-3A39DBE37F15}" dt="2025-01-08T16:19:25.987" v="1206"/>
        <pc:sldMkLst>
          <pc:docMk/>
          <pc:sldMk cId="3914863035" sldId="293"/>
        </pc:sldMkLst>
        <pc:spChg chg="del mod">
          <ac:chgData name="JHEYSON FABIAN VILLAVISAN BUITRAGO" userId="e5ced5c2-d787-455d-b115-4f08a699b8c8" providerId="ADAL" clId="{B0D2AAE1-3849-4962-BFD2-3A39DBE37F15}" dt="2025-01-08T16:19:25.987" v="1206"/>
          <ac:spMkLst>
            <pc:docMk/>
            <pc:sldMk cId="3914863035" sldId="293"/>
            <ac:spMk id="4" creationId="{288647F6-17F8-0AD9-C07D-435342577836}"/>
          </ac:spMkLst>
        </pc:spChg>
        <pc:spChg chg="mod">
          <ac:chgData name="JHEYSON FABIAN VILLAVISAN BUITRAGO" userId="e5ced5c2-d787-455d-b115-4f08a699b8c8" providerId="ADAL" clId="{B0D2AAE1-3849-4962-BFD2-3A39DBE37F15}" dt="2025-01-08T16:19:18.990" v="1202" actId="20577"/>
          <ac:spMkLst>
            <pc:docMk/>
            <pc:sldMk cId="3914863035" sldId="293"/>
            <ac:spMk id="10" creationId="{AF4E183E-A171-4923-A99E-D149888CEC37}"/>
          </ac:spMkLst>
        </pc:spChg>
      </pc:sldChg>
      <pc:sldChg chg="modSp add mod modNotesTx">
        <pc:chgData name="JHEYSON FABIAN VILLAVISAN BUITRAGO" userId="e5ced5c2-d787-455d-b115-4f08a699b8c8" providerId="ADAL" clId="{B0D2AAE1-3849-4962-BFD2-3A39DBE37F15}" dt="2025-01-08T16:07:06.221" v="1013" actId="20577"/>
        <pc:sldMkLst>
          <pc:docMk/>
          <pc:sldMk cId="4064584512" sldId="294"/>
        </pc:sldMkLst>
        <pc:spChg chg="mod">
          <ac:chgData name="JHEYSON FABIAN VILLAVISAN BUITRAGO" userId="e5ced5c2-d787-455d-b115-4f08a699b8c8" providerId="ADAL" clId="{B0D2AAE1-3849-4962-BFD2-3A39DBE37F15}" dt="2025-01-08T15:41:20.497" v="74" actId="20577"/>
          <ac:spMkLst>
            <pc:docMk/>
            <pc:sldMk cId="4064584512" sldId="294"/>
            <ac:spMk id="2" creationId="{1C67F525-9A5D-1C2A-E304-1FD32A6A422E}"/>
          </ac:spMkLst>
        </pc:spChg>
        <pc:spChg chg="mod">
          <ac:chgData name="JHEYSON FABIAN VILLAVISAN BUITRAGO" userId="e5ced5c2-d787-455d-b115-4f08a699b8c8" providerId="ADAL" clId="{B0D2AAE1-3849-4962-BFD2-3A39DBE37F15}" dt="2025-01-08T16:03:01.412" v="1010" actId="20577"/>
          <ac:spMkLst>
            <pc:docMk/>
            <pc:sldMk cId="4064584512" sldId="294"/>
            <ac:spMk id="3" creationId="{50CE4E0F-FF63-685B-C1B0-B35C200C74F1}"/>
          </ac:spMkLst>
        </pc:spChg>
        <pc:spChg chg="mod">
          <ac:chgData name="JHEYSON FABIAN VILLAVISAN BUITRAGO" userId="e5ced5c2-d787-455d-b115-4f08a699b8c8" providerId="ADAL" clId="{B0D2AAE1-3849-4962-BFD2-3A39DBE37F15}" dt="2025-01-08T15:48:28.231" v="677" actId="20577"/>
          <ac:spMkLst>
            <pc:docMk/>
            <pc:sldMk cId="4064584512" sldId="294"/>
            <ac:spMk id="10" creationId="{A58BF7A6-05C7-54C8-3742-DF1A4E895F4B}"/>
          </ac:spMkLst>
        </pc:spChg>
      </pc:sldChg>
      <pc:sldChg chg="delSp modSp add mod modNotesTx">
        <pc:chgData name="JHEYSON FABIAN VILLAVISAN BUITRAGO" userId="e5ced5c2-d787-455d-b115-4f08a699b8c8" providerId="ADAL" clId="{B0D2AAE1-3849-4962-BFD2-3A39DBE37F15}" dt="2025-01-08T16:19:38.347" v="1212" actId="20577"/>
        <pc:sldMkLst>
          <pc:docMk/>
          <pc:sldMk cId="3187294709" sldId="295"/>
        </pc:sldMkLst>
        <pc:spChg chg="mod">
          <ac:chgData name="JHEYSON FABIAN VILLAVISAN BUITRAGO" userId="e5ced5c2-d787-455d-b115-4f08a699b8c8" providerId="ADAL" clId="{B0D2AAE1-3849-4962-BFD2-3A39DBE37F15}" dt="2025-01-08T15:46:06.788" v="387" actId="20577"/>
          <ac:spMkLst>
            <pc:docMk/>
            <pc:sldMk cId="3187294709" sldId="295"/>
            <ac:spMk id="2" creationId="{B9A2C192-52E3-A738-EB1E-5E43D00E4DB8}"/>
          </ac:spMkLst>
        </pc:spChg>
        <pc:spChg chg="mod">
          <ac:chgData name="JHEYSON FABIAN VILLAVISAN BUITRAGO" userId="e5ced5c2-d787-455d-b115-4f08a699b8c8" providerId="ADAL" clId="{B0D2AAE1-3849-4962-BFD2-3A39DBE37F15}" dt="2025-01-08T16:01:05.951" v="999" actId="20577"/>
          <ac:spMkLst>
            <pc:docMk/>
            <pc:sldMk cId="3187294709" sldId="295"/>
            <ac:spMk id="3" creationId="{315DC0A2-F745-7B83-5FBF-BD27D9D916C0}"/>
          </ac:spMkLst>
        </pc:spChg>
        <pc:spChg chg="del mod">
          <ac:chgData name="JHEYSON FABIAN VILLAVISAN BUITRAGO" userId="e5ced5c2-d787-455d-b115-4f08a699b8c8" providerId="ADAL" clId="{B0D2AAE1-3849-4962-BFD2-3A39DBE37F15}" dt="2025-01-08T16:19:36.242" v="1210"/>
          <ac:spMkLst>
            <pc:docMk/>
            <pc:sldMk cId="3187294709" sldId="295"/>
            <ac:spMk id="4" creationId="{4DBC0ADE-652F-F265-A81D-0B67F49E0B00}"/>
          </ac:spMkLst>
        </pc:spChg>
        <pc:spChg chg="mod">
          <ac:chgData name="JHEYSON FABIAN VILLAVISAN BUITRAGO" userId="e5ced5c2-d787-455d-b115-4f08a699b8c8" providerId="ADAL" clId="{B0D2AAE1-3849-4962-BFD2-3A39DBE37F15}" dt="2025-01-08T16:19:38.347" v="1212" actId="20577"/>
          <ac:spMkLst>
            <pc:docMk/>
            <pc:sldMk cId="3187294709" sldId="295"/>
            <ac:spMk id="10" creationId="{643720C1-64C1-522C-F3B7-B4FADF99A752}"/>
          </ac:spMkLst>
        </pc:spChg>
      </pc:sldChg>
      <pc:sldChg chg="modSp add mod">
        <pc:chgData name="JHEYSON FABIAN VILLAVISAN BUITRAGO" userId="e5ced5c2-d787-455d-b115-4f08a699b8c8" providerId="ADAL" clId="{B0D2AAE1-3849-4962-BFD2-3A39DBE37F15}" dt="2025-01-08T16:17:57.953" v="1186" actId="20577"/>
        <pc:sldMkLst>
          <pc:docMk/>
          <pc:sldMk cId="4159872141" sldId="296"/>
        </pc:sldMkLst>
        <pc:spChg chg="mod">
          <ac:chgData name="JHEYSON FABIAN VILLAVISAN BUITRAGO" userId="e5ced5c2-d787-455d-b115-4f08a699b8c8" providerId="ADAL" clId="{B0D2AAE1-3849-4962-BFD2-3A39DBE37F15}" dt="2025-01-08T16:13:43.779" v="1141" actId="20577"/>
          <ac:spMkLst>
            <pc:docMk/>
            <pc:sldMk cId="4159872141" sldId="296"/>
            <ac:spMk id="2" creationId="{CBB25D16-27A9-A978-8C30-1E53B98DF2B1}"/>
          </ac:spMkLst>
        </pc:spChg>
        <pc:spChg chg="mod">
          <ac:chgData name="JHEYSON FABIAN VILLAVISAN BUITRAGO" userId="e5ced5c2-d787-455d-b115-4f08a699b8c8" providerId="ADAL" clId="{B0D2AAE1-3849-4962-BFD2-3A39DBE37F15}" dt="2025-01-08T16:17:01.384" v="1181" actId="20577"/>
          <ac:spMkLst>
            <pc:docMk/>
            <pc:sldMk cId="4159872141" sldId="296"/>
            <ac:spMk id="3" creationId="{4D60EEE6-F383-612D-E5E9-0605149C5BF8}"/>
          </ac:spMkLst>
        </pc:spChg>
        <pc:spChg chg="mod">
          <ac:chgData name="JHEYSON FABIAN VILLAVISAN BUITRAGO" userId="e5ced5c2-d787-455d-b115-4f08a699b8c8" providerId="ADAL" clId="{B0D2AAE1-3849-4962-BFD2-3A39DBE37F15}" dt="2025-01-08T16:17:57.953" v="1186" actId="20577"/>
          <ac:spMkLst>
            <pc:docMk/>
            <pc:sldMk cId="4159872141" sldId="296"/>
            <ac:spMk id="10" creationId="{9074D388-FEB7-FEDC-02FC-1CEFD41E2A83}"/>
          </ac:spMkLst>
        </pc:spChg>
      </pc:sldChg>
    </pc:docChg>
  </pc:docChgLst>
  <pc:docChgLst>
    <pc:chgData name="JHEYSON FABIAN VILLAVISAN BUITRAGO" userId="e5ced5c2-d787-455d-b115-4f08a699b8c8" providerId="ADAL" clId="{8E25494D-6FE9-4492-95C5-0A818C1AD0D5}"/>
    <pc:docChg chg="undo custSel addSld delSld modSld sldOrd modSection">
      <pc:chgData name="JHEYSON FABIAN VILLAVISAN BUITRAGO" userId="e5ced5c2-d787-455d-b115-4f08a699b8c8" providerId="ADAL" clId="{8E25494D-6FE9-4492-95C5-0A818C1AD0D5}" dt="2024-08-21T02:01:53.222" v="826" actId="1076"/>
      <pc:docMkLst>
        <pc:docMk/>
      </pc:docMkLst>
      <pc:sldChg chg="addSp delSp modSp mod modNotesTx">
        <pc:chgData name="JHEYSON FABIAN VILLAVISAN BUITRAGO" userId="e5ced5c2-d787-455d-b115-4f08a699b8c8" providerId="ADAL" clId="{8E25494D-6FE9-4492-95C5-0A818C1AD0D5}" dt="2024-08-21T00:09:20.265" v="752" actId="478"/>
        <pc:sldMkLst>
          <pc:docMk/>
          <pc:sldMk cId="34520361" sldId="275"/>
        </pc:sldMkLst>
      </pc:sldChg>
      <pc:sldChg chg="addSp delSp modSp mod modNotes modNotesTx">
        <pc:chgData name="JHEYSON FABIAN VILLAVISAN BUITRAGO" userId="e5ced5c2-d787-455d-b115-4f08a699b8c8" providerId="ADAL" clId="{8E25494D-6FE9-4492-95C5-0A818C1AD0D5}" dt="2024-08-21T00:12:30.637" v="753" actId="14100"/>
        <pc:sldMkLst>
          <pc:docMk/>
          <pc:sldMk cId="2587530529" sldId="277"/>
        </pc:sldMkLst>
      </pc:sldChg>
      <pc:sldChg chg="ord">
        <pc:chgData name="JHEYSON FABIAN VILLAVISAN BUITRAGO" userId="e5ced5c2-d787-455d-b115-4f08a699b8c8" providerId="ADAL" clId="{8E25494D-6FE9-4492-95C5-0A818C1AD0D5}" dt="2024-08-20T21:50:10.823" v="215"/>
        <pc:sldMkLst>
          <pc:docMk/>
          <pc:sldMk cId="929824070" sldId="279"/>
        </pc:sldMkLst>
      </pc:sldChg>
      <pc:sldChg chg="modSp mod">
        <pc:chgData name="JHEYSON FABIAN VILLAVISAN BUITRAGO" userId="e5ced5c2-d787-455d-b115-4f08a699b8c8" providerId="ADAL" clId="{8E25494D-6FE9-4492-95C5-0A818C1AD0D5}" dt="2024-08-21T02:01:53.222" v="826" actId="1076"/>
        <pc:sldMkLst>
          <pc:docMk/>
          <pc:sldMk cId="1406170200" sldId="281"/>
        </pc:sldMkLst>
      </pc:sldChg>
      <pc:sldChg chg="modSp del mod">
        <pc:chgData name="JHEYSON FABIAN VILLAVISAN BUITRAGO" userId="e5ced5c2-d787-455d-b115-4f08a699b8c8" providerId="ADAL" clId="{8E25494D-6FE9-4492-95C5-0A818C1AD0D5}" dt="2024-08-21T01:04:48.393" v="823" actId="47"/>
        <pc:sldMkLst>
          <pc:docMk/>
          <pc:sldMk cId="3069458274" sldId="282"/>
        </pc:sldMkLst>
      </pc:sldChg>
      <pc:sldChg chg="modSp mod">
        <pc:chgData name="JHEYSON FABIAN VILLAVISAN BUITRAGO" userId="e5ced5c2-d787-455d-b115-4f08a699b8c8" providerId="ADAL" clId="{8E25494D-6FE9-4492-95C5-0A818C1AD0D5}" dt="2024-08-20T23:14:20.190" v="613" actId="20577"/>
        <pc:sldMkLst>
          <pc:docMk/>
          <pc:sldMk cId="1800295832" sldId="283"/>
        </pc:sldMkLst>
      </pc:sldChg>
      <pc:sldChg chg="modSp mod">
        <pc:chgData name="JHEYSON FABIAN VILLAVISAN BUITRAGO" userId="e5ced5c2-d787-455d-b115-4f08a699b8c8" providerId="ADAL" clId="{8E25494D-6FE9-4492-95C5-0A818C1AD0D5}" dt="2024-08-20T23:14:22.754" v="615" actId="20577"/>
        <pc:sldMkLst>
          <pc:docMk/>
          <pc:sldMk cId="3861690608" sldId="284"/>
        </pc:sldMkLst>
      </pc:sldChg>
      <pc:sldChg chg="modSp mod">
        <pc:chgData name="JHEYSON FABIAN VILLAVISAN BUITRAGO" userId="e5ced5c2-d787-455d-b115-4f08a699b8c8" providerId="ADAL" clId="{8E25494D-6FE9-4492-95C5-0A818C1AD0D5}" dt="2024-08-20T23:14:17.783" v="611" actId="20577"/>
        <pc:sldMkLst>
          <pc:docMk/>
          <pc:sldMk cId="197386410" sldId="285"/>
        </pc:sldMkLst>
      </pc:sldChg>
      <pc:sldChg chg="modSp mod">
        <pc:chgData name="JHEYSON FABIAN VILLAVISAN BUITRAGO" userId="e5ced5c2-d787-455d-b115-4f08a699b8c8" providerId="ADAL" clId="{8E25494D-6FE9-4492-95C5-0A818C1AD0D5}" dt="2024-08-21T01:04:53.928" v="825" actId="20577"/>
        <pc:sldMkLst>
          <pc:docMk/>
          <pc:sldMk cId="2009991203" sldId="286"/>
        </pc:sldMkLst>
      </pc:sldChg>
      <pc:sldChg chg="modSp mod">
        <pc:chgData name="JHEYSON FABIAN VILLAVISAN BUITRAGO" userId="e5ced5c2-d787-455d-b115-4f08a699b8c8" providerId="ADAL" clId="{8E25494D-6FE9-4492-95C5-0A818C1AD0D5}" dt="2024-08-20T23:14:24.889" v="617" actId="20577"/>
        <pc:sldMkLst>
          <pc:docMk/>
          <pc:sldMk cId="1989227391" sldId="287"/>
        </pc:sldMkLst>
      </pc:sldChg>
      <pc:sldChg chg="addSp delSp modSp mod">
        <pc:chgData name="JHEYSON FABIAN VILLAVISAN BUITRAGO" userId="e5ced5c2-d787-455d-b115-4f08a699b8c8" providerId="ADAL" clId="{8E25494D-6FE9-4492-95C5-0A818C1AD0D5}" dt="2024-08-20T21:28:21.838" v="22" actId="1076"/>
        <pc:sldMkLst>
          <pc:docMk/>
          <pc:sldMk cId="2965408220" sldId="288"/>
        </pc:sldMkLst>
      </pc:sldChg>
      <pc:sldChg chg="delSp modSp add mod modNotesTx">
        <pc:chgData name="JHEYSON FABIAN VILLAVISAN BUITRAGO" userId="e5ced5c2-d787-455d-b115-4f08a699b8c8" providerId="ADAL" clId="{8E25494D-6FE9-4492-95C5-0A818C1AD0D5}" dt="2024-08-20T21:57:54.971" v="268" actId="20577"/>
        <pc:sldMkLst>
          <pc:docMk/>
          <pc:sldMk cId="1667910722" sldId="289"/>
        </pc:sldMkLst>
      </pc:sldChg>
      <pc:sldChg chg="addSp delSp modSp add mod modNotesTx">
        <pc:chgData name="JHEYSON FABIAN VILLAVISAN BUITRAGO" userId="e5ced5c2-d787-455d-b115-4f08a699b8c8" providerId="ADAL" clId="{8E25494D-6FE9-4492-95C5-0A818C1AD0D5}" dt="2024-08-21T00:16:51.054" v="754" actId="1076"/>
        <pc:sldMkLst>
          <pc:docMk/>
          <pc:sldMk cId="168874632" sldId="290"/>
        </pc:sldMkLst>
      </pc:sldChg>
      <pc:sldChg chg="addSp modSp add mod">
        <pc:chgData name="JHEYSON FABIAN VILLAVISAN BUITRAGO" userId="e5ced5c2-d787-455d-b115-4f08a699b8c8" providerId="ADAL" clId="{8E25494D-6FE9-4492-95C5-0A818C1AD0D5}" dt="2024-08-21T00:20:42.253" v="755" actId="20577"/>
        <pc:sldMkLst>
          <pc:docMk/>
          <pc:sldMk cId="1271799798" sldId="291"/>
        </pc:sldMkLst>
      </pc:sldChg>
      <pc:sldChg chg="delSp modSp add mod">
        <pc:chgData name="JHEYSON FABIAN VILLAVISAN BUITRAGO" userId="e5ced5c2-d787-455d-b115-4f08a699b8c8" providerId="ADAL" clId="{8E25494D-6FE9-4492-95C5-0A818C1AD0D5}" dt="2024-08-20T22:06:03.788" v="524" actId="20577"/>
        <pc:sldMkLst>
          <pc:docMk/>
          <pc:sldMk cId="2520616285" sldId="292"/>
        </pc:sldMkLst>
      </pc:sldChg>
      <pc:sldChg chg="addSp delSp modSp add mod">
        <pc:chgData name="JHEYSON FABIAN VILLAVISAN BUITRAGO" userId="e5ced5c2-d787-455d-b115-4f08a699b8c8" providerId="ADAL" clId="{8E25494D-6FE9-4492-95C5-0A818C1AD0D5}" dt="2024-08-20T22:06:06.217" v="526" actId="20577"/>
        <pc:sldMkLst>
          <pc:docMk/>
          <pc:sldMk cId="3914863035" sldId="293"/>
        </pc:sldMkLst>
      </pc:sldChg>
    </pc:docChg>
  </pc:docChgLst>
  <pc:docChgLst>
    <pc:chgData name="Jheyson Fabian Villavisan Buitrago" userId="b9abc243-2adc-4788-8ef1-b07bec73deff" providerId="ADAL" clId="{33DDCE01-D5A0-4892-8419-FF73BDBED2B5}"/>
    <pc:docChg chg="undo custSel addSld delSld modSld modMainMaster modSection">
      <pc:chgData name="Jheyson Fabian Villavisan Buitrago" userId="b9abc243-2adc-4788-8ef1-b07bec73deff" providerId="ADAL" clId="{33DDCE01-D5A0-4892-8419-FF73BDBED2B5}" dt="2023-02-12T23:52:00.525" v="841" actId="47"/>
      <pc:docMkLst>
        <pc:docMk/>
      </pc:docMkLst>
      <pc:sldChg chg="addSp delSp modSp mod">
        <pc:chgData name="Jheyson Fabian Villavisan Buitrago" userId="b9abc243-2adc-4788-8ef1-b07bec73deff" providerId="ADAL" clId="{33DDCE01-D5A0-4892-8419-FF73BDBED2B5}" dt="2023-02-12T23:49:29.616" v="833" actId="20577"/>
        <pc:sldMkLst>
          <pc:docMk/>
          <pc:sldMk cId="0" sldId="256"/>
        </pc:sldMkLst>
      </pc:sldChg>
      <pc:sldChg chg="addSp delSp modSp mod">
        <pc:chgData name="Jheyson Fabian Villavisan Buitrago" userId="b9abc243-2adc-4788-8ef1-b07bec73deff" providerId="ADAL" clId="{33DDCE01-D5A0-4892-8419-FF73BDBED2B5}" dt="2023-02-12T21:28:06.624" v="776" actId="1076"/>
        <pc:sldMkLst>
          <pc:docMk/>
          <pc:sldMk cId="0" sldId="261"/>
        </pc:sldMkLst>
      </pc:sldChg>
      <pc:sldChg chg="addSp delSp modSp del">
        <pc:chgData name="Jheyson Fabian Villavisan Buitrago" userId="b9abc243-2adc-4788-8ef1-b07bec73deff" providerId="ADAL" clId="{33DDCE01-D5A0-4892-8419-FF73BDBED2B5}" dt="2023-02-12T21:25:48.745" v="723" actId="47"/>
        <pc:sldMkLst>
          <pc:docMk/>
          <pc:sldMk cId="0" sldId="263"/>
        </pc:sldMkLst>
      </pc:sldChg>
      <pc:sldChg chg="addSp delSp modSp mod">
        <pc:chgData name="Jheyson Fabian Villavisan Buitrago" userId="b9abc243-2adc-4788-8ef1-b07bec73deff" providerId="ADAL" clId="{33DDCE01-D5A0-4892-8419-FF73BDBED2B5}" dt="2023-02-12T21:27:42.140" v="775" actId="20577"/>
        <pc:sldMkLst>
          <pc:docMk/>
          <pc:sldMk cId="0" sldId="264"/>
        </pc:sldMkLst>
      </pc:sldChg>
      <pc:sldChg chg="addSp delSp modSp mod">
        <pc:chgData name="Jheyson Fabian Villavisan Buitrago" userId="b9abc243-2adc-4788-8ef1-b07bec73deff" providerId="ADAL" clId="{33DDCE01-D5A0-4892-8419-FF73BDBED2B5}" dt="2023-02-12T21:29:26.929" v="780" actId="20577"/>
        <pc:sldMkLst>
          <pc:docMk/>
          <pc:sldMk cId="0" sldId="265"/>
        </pc:sldMkLst>
      </pc:sldChg>
      <pc:sldChg chg="addSp delSp modSp mod">
        <pc:chgData name="Jheyson Fabian Villavisan Buitrago" userId="b9abc243-2adc-4788-8ef1-b07bec73deff" providerId="ADAL" clId="{33DDCE01-D5A0-4892-8419-FF73BDBED2B5}" dt="2023-02-12T20:26:28.068" v="263" actId="478"/>
        <pc:sldMkLst>
          <pc:docMk/>
          <pc:sldMk cId="0" sldId="266"/>
        </pc:sldMkLst>
      </pc:sldChg>
      <pc:sldChg chg="addSp delSp modSp mod">
        <pc:chgData name="Jheyson Fabian Villavisan Buitrago" userId="b9abc243-2adc-4788-8ef1-b07bec73deff" providerId="ADAL" clId="{33DDCE01-D5A0-4892-8419-FF73BDBED2B5}" dt="2023-02-12T22:48:24.178" v="783"/>
        <pc:sldMkLst>
          <pc:docMk/>
          <pc:sldMk cId="0" sldId="268"/>
        </pc:sldMkLst>
      </pc:sldChg>
      <pc:sldChg chg="modSp del">
        <pc:chgData name="Jheyson Fabian Villavisan Buitrago" userId="b9abc243-2adc-4788-8ef1-b07bec73deff" providerId="ADAL" clId="{33DDCE01-D5A0-4892-8419-FF73BDBED2B5}" dt="2023-02-12T20:16:51.698" v="89" actId="47"/>
        <pc:sldMkLst>
          <pc:docMk/>
          <pc:sldMk cId="0" sldId="269"/>
        </pc:sldMkLst>
      </pc:sldChg>
      <pc:sldChg chg="addSp delSp modSp mod">
        <pc:chgData name="Jheyson Fabian Villavisan Buitrago" userId="b9abc243-2adc-4788-8ef1-b07bec73deff" providerId="ADAL" clId="{33DDCE01-D5A0-4892-8419-FF73BDBED2B5}" dt="2023-02-12T21:06:34.390" v="722" actId="1076"/>
        <pc:sldMkLst>
          <pc:docMk/>
          <pc:sldMk cId="2505371292" sldId="270"/>
        </pc:sldMkLst>
      </pc:sldChg>
      <pc:sldChg chg="addSp delSp modSp mod">
        <pc:chgData name="Jheyson Fabian Villavisan Buitrago" userId="b9abc243-2adc-4788-8ef1-b07bec73deff" providerId="ADAL" clId="{33DDCE01-D5A0-4892-8419-FF73BDBED2B5}" dt="2023-02-12T20:17:40.832" v="98" actId="113"/>
        <pc:sldMkLst>
          <pc:docMk/>
          <pc:sldMk cId="3709177429" sldId="274"/>
        </pc:sldMkLst>
      </pc:sldChg>
      <pc:sldChg chg="addSp delSp modSp mod">
        <pc:chgData name="Jheyson Fabian Villavisan Buitrago" userId="b9abc243-2adc-4788-8ef1-b07bec73deff" providerId="ADAL" clId="{33DDCE01-D5A0-4892-8419-FF73BDBED2B5}" dt="2023-02-12T20:26:34.092" v="264" actId="478"/>
        <pc:sldMkLst>
          <pc:docMk/>
          <pc:sldMk cId="2680639377" sldId="275"/>
        </pc:sldMkLst>
      </pc:sldChg>
      <pc:sldChg chg="addSp delSp modSp del">
        <pc:chgData name="Jheyson Fabian Villavisan Buitrago" userId="b9abc243-2adc-4788-8ef1-b07bec73deff" providerId="ADAL" clId="{33DDCE01-D5A0-4892-8419-FF73BDBED2B5}" dt="2023-02-12T23:52:00.525" v="841" actId="47"/>
        <pc:sldMkLst>
          <pc:docMk/>
          <pc:sldMk cId="870139891" sldId="276"/>
        </pc:sldMkLst>
      </pc:sldChg>
      <pc:sldChg chg="addSp delSp modSp mod">
        <pc:chgData name="Jheyson Fabian Villavisan Buitrago" userId="b9abc243-2adc-4788-8ef1-b07bec73deff" providerId="ADAL" clId="{33DDCE01-D5A0-4892-8419-FF73BDBED2B5}" dt="2023-02-12T23:50:02.034" v="840" actId="1076"/>
        <pc:sldMkLst>
          <pc:docMk/>
          <pc:sldMk cId="1955606898" sldId="277"/>
        </pc:sldMkLst>
      </pc:sldChg>
      <pc:sldChg chg="addSp delSp modSp">
        <pc:chgData name="Jheyson Fabian Villavisan Buitrago" userId="b9abc243-2adc-4788-8ef1-b07bec73deff" providerId="ADAL" clId="{33DDCE01-D5A0-4892-8419-FF73BDBED2B5}" dt="2023-02-12T20:16:04.791" v="72"/>
        <pc:sldMkLst>
          <pc:docMk/>
          <pc:sldMk cId="214171354" sldId="278"/>
        </pc:sldMkLst>
      </pc:sldChg>
      <pc:sldChg chg="new del">
        <pc:chgData name="Jheyson Fabian Villavisan Buitrago" userId="b9abc243-2adc-4788-8ef1-b07bec73deff" providerId="ADAL" clId="{33DDCE01-D5A0-4892-8419-FF73BDBED2B5}" dt="2023-02-12T21:06:15.608" v="715" actId="680"/>
        <pc:sldMkLst>
          <pc:docMk/>
          <pc:sldMk cId="3471673601" sldId="279"/>
        </pc:sldMkLst>
      </pc:sldChg>
      <pc:sldMasterChg chg="addSp modSldLayout">
        <pc:chgData name="Jheyson Fabian Villavisan Buitrago" userId="b9abc243-2adc-4788-8ef1-b07bec73deff" providerId="ADAL" clId="{33DDCE01-D5A0-4892-8419-FF73BDBED2B5}" dt="2023-02-12T20:12:44.943" v="6"/>
        <pc:sldMasterMkLst>
          <pc:docMk/>
          <pc:sldMasterMk cId="87750959" sldId="2147483778"/>
        </pc:sldMasterMkLst>
        <pc:sldLayoutChg chg="addSp">
          <pc:chgData name="Jheyson Fabian Villavisan Buitrago" userId="b9abc243-2adc-4788-8ef1-b07bec73deff" providerId="ADAL" clId="{33DDCE01-D5A0-4892-8419-FF73BDBED2B5}" dt="2023-02-12T20:12:44.943" v="6"/>
          <pc:sldLayoutMkLst>
            <pc:docMk/>
            <pc:sldMasterMk cId="87750959" sldId="2147483778"/>
            <pc:sldLayoutMk cId="1675921050" sldId="2147483779"/>
          </pc:sldLayoutMkLst>
        </pc:sldLayoutChg>
      </pc:sldMasterChg>
      <pc:sldMasterChg chg="addSp modSldLayout">
        <pc:chgData name="Jheyson Fabian Villavisan Buitrago" userId="b9abc243-2adc-4788-8ef1-b07bec73deff" providerId="ADAL" clId="{33DDCE01-D5A0-4892-8419-FF73BDBED2B5}" dt="2023-02-12T20:06:35.969" v="0"/>
        <pc:sldMasterMkLst>
          <pc:docMk/>
          <pc:sldMasterMk cId="3641214427" sldId="2147483778"/>
        </pc:sldMasterMkLst>
        <pc:sldLayoutChg chg="addSp">
          <pc:chgData name="Jheyson Fabian Villavisan Buitrago" userId="b9abc243-2adc-4788-8ef1-b07bec73deff" providerId="ADAL" clId="{33DDCE01-D5A0-4892-8419-FF73BDBED2B5}" dt="2023-02-12T20:06:35.969" v="0"/>
          <pc:sldLayoutMkLst>
            <pc:docMk/>
            <pc:sldMasterMk cId="3641214427" sldId="2147483778"/>
            <pc:sldLayoutMk cId="4117338386" sldId="2147483779"/>
          </pc:sldLayoutMkLst>
        </pc:sldLayoutChg>
      </pc:sldMasterChg>
    </pc:docChg>
  </pc:docChgLst>
  <pc:docChgLst>
    <pc:chgData name="DIEGO ALEJANDRO RODRIGUEZ GOMEZ" userId="S::darodriguezgo@itc.edu.co::1e2337d8-8fab-437d-a653-fa453b036901" providerId="AD" clId="Web-{79E2326A-9E69-5CD7-B0AD-FF7E3749324A}"/>
    <pc:docChg chg="modSld">
      <pc:chgData name="DIEGO ALEJANDRO RODRIGUEZ GOMEZ" userId="S::darodriguezgo@itc.edu.co::1e2337d8-8fab-437d-a653-fa453b036901" providerId="AD" clId="Web-{79E2326A-9E69-5CD7-B0AD-FF7E3749324A}" dt="2024-08-27T06:34:19.748" v="1"/>
      <pc:docMkLst>
        <pc:docMk/>
      </pc:docMkLst>
      <pc:sldChg chg="modSp">
        <pc:chgData name="DIEGO ALEJANDRO RODRIGUEZ GOMEZ" userId="S::darodriguezgo@itc.edu.co::1e2337d8-8fab-437d-a653-fa453b036901" providerId="AD" clId="Web-{79E2326A-9E69-5CD7-B0AD-FF7E3749324A}" dt="2024-08-27T06:34:19.748" v="1"/>
        <pc:sldMkLst>
          <pc:docMk/>
          <pc:sldMk cId="2965408220" sldId="288"/>
        </pc:sldMkLst>
      </pc:sldChg>
    </pc:docChg>
  </pc:docChgLst>
  <pc:docChgLst>
    <pc:chgData name="FABIAN PALACIO ARANGO" userId="S::fpalacioa@itc.edu.co::0e2bfb71-32b6-4edd-85c7-a9cbf704e9d1" providerId="AD" clId="Web-{9C85D04E-1163-3E82-D60A-43C19986FBD2}"/>
    <pc:docChg chg="sldOrd">
      <pc:chgData name="FABIAN PALACIO ARANGO" userId="S::fpalacioa@itc.edu.co::0e2bfb71-32b6-4edd-85c7-a9cbf704e9d1" providerId="AD" clId="Web-{9C85D04E-1163-3E82-D60A-43C19986FBD2}" dt="2023-09-03T19:43:35.584" v="0"/>
      <pc:docMkLst>
        <pc:docMk/>
      </pc:docMkLst>
      <pc:sldChg chg="ord">
        <pc:chgData name="FABIAN PALACIO ARANGO" userId="S::fpalacioa@itc.edu.co::0e2bfb71-32b6-4edd-85c7-a9cbf704e9d1" providerId="AD" clId="Web-{9C85D04E-1163-3E82-D60A-43C19986FBD2}" dt="2023-09-03T19:43:35.584" v="0"/>
        <pc:sldMkLst>
          <pc:docMk/>
          <pc:sldMk cId="2587530529" sldId="277"/>
        </pc:sldMkLst>
      </pc:sldChg>
    </pc:docChg>
  </pc:docChgLst>
  <pc:docChgLst>
    <pc:chgData name="DIEGO ALEJANDRO RODRIGUEZ GOMEZ" userId="S::darodriguezgo@itc.edu.co::1e2337d8-8fab-437d-a653-fa453b036901" providerId="AD" clId="Web-{993BD59B-2D03-410D-C6B1-0390CAD0885F}"/>
    <pc:docChg chg="sldOrd">
      <pc:chgData name="DIEGO ALEJANDRO RODRIGUEZ GOMEZ" userId="S::darodriguezgo@itc.edu.co::1e2337d8-8fab-437d-a653-fa453b036901" providerId="AD" clId="Web-{993BD59B-2D03-410D-C6B1-0390CAD0885F}" dt="2024-08-21T00:00:14.919" v="0"/>
      <pc:docMkLst>
        <pc:docMk/>
      </pc:docMkLst>
      <pc:sldChg chg="ord">
        <pc:chgData name="DIEGO ALEJANDRO RODRIGUEZ GOMEZ" userId="S::darodriguezgo@itc.edu.co::1e2337d8-8fab-437d-a653-fa453b036901" providerId="AD" clId="Web-{993BD59B-2D03-410D-C6B1-0390CAD0885F}" dt="2024-08-21T00:00:14.919" v="0"/>
        <pc:sldMkLst>
          <pc:docMk/>
          <pc:sldMk cId="2587530529" sldId="277"/>
        </pc:sldMkLst>
      </pc:sldChg>
    </pc:docChg>
  </pc:docChgLst>
  <pc:docChgLst>
    <pc:chgData name="JHEYSON FABIAN VILLAVISAN BUITRAGO" userId="e5ced5c2-d787-455d-b115-4f08a699b8c8" providerId="ADAL" clId="{3F684603-92BB-4D6C-96FA-996DA81F5C99}"/>
    <pc:docChg chg="addSld delSld modSld modSection">
      <pc:chgData name="JHEYSON FABIAN VILLAVISAN BUITRAGO" userId="e5ced5c2-d787-455d-b115-4f08a699b8c8" providerId="ADAL" clId="{3F684603-92BB-4D6C-96FA-996DA81F5C99}" dt="2024-02-04T21:11:22.189" v="18" actId="20577"/>
      <pc:docMkLst>
        <pc:docMk/>
      </pc:docMkLst>
      <pc:sldChg chg="addSp modSp">
        <pc:chgData name="JHEYSON FABIAN VILLAVISAN BUITRAGO" userId="e5ced5c2-d787-455d-b115-4f08a699b8c8" providerId="ADAL" clId="{3F684603-92BB-4D6C-96FA-996DA81F5C99}" dt="2024-02-04T21:03:36.288" v="1"/>
        <pc:sldMkLst>
          <pc:docMk/>
          <pc:sldMk cId="0" sldId="256"/>
        </pc:sldMkLst>
      </pc:sldChg>
      <pc:sldChg chg="del">
        <pc:chgData name="JHEYSON FABIAN VILLAVISAN BUITRAGO" userId="e5ced5c2-d787-455d-b115-4f08a699b8c8" providerId="ADAL" clId="{3F684603-92BB-4D6C-96FA-996DA81F5C99}" dt="2024-02-04T21:04:02.047" v="5" actId="47"/>
        <pc:sldMkLst>
          <pc:docMk/>
          <pc:sldMk cId="2505371292" sldId="270"/>
        </pc:sldMkLst>
      </pc:sldChg>
      <pc:sldChg chg="modSp mod">
        <pc:chgData name="JHEYSON FABIAN VILLAVISAN BUITRAGO" userId="e5ced5c2-d787-455d-b115-4f08a699b8c8" providerId="ADAL" clId="{3F684603-92BB-4D6C-96FA-996DA81F5C99}" dt="2024-02-04T21:11:22.189" v="18" actId="20577"/>
        <pc:sldMkLst>
          <pc:docMk/>
          <pc:sldMk cId="1406170200" sldId="281"/>
        </pc:sldMkLst>
      </pc:sldChg>
      <pc:sldChg chg="modSp mod">
        <pc:chgData name="JHEYSON FABIAN VILLAVISAN BUITRAGO" userId="e5ced5c2-d787-455d-b115-4f08a699b8c8" providerId="ADAL" clId="{3F684603-92BB-4D6C-96FA-996DA81F5C99}" dt="2024-02-04T21:10:49.308" v="13" actId="20577"/>
        <pc:sldMkLst>
          <pc:docMk/>
          <pc:sldMk cId="2009991203" sldId="286"/>
        </pc:sldMkLst>
      </pc:sldChg>
      <pc:sldChg chg="modSp add mod">
        <pc:chgData name="JHEYSON FABIAN VILLAVISAN BUITRAGO" userId="e5ced5c2-d787-455d-b115-4f08a699b8c8" providerId="ADAL" clId="{3F684603-92BB-4D6C-96FA-996DA81F5C99}" dt="2024-02-04T21:03:52.765" v="4" actId="13926"/>
        <pc:sldMkLst>
          <pc:docMk/>
          <pc:sldMk cId="2965408220" sldId="288"/>
        </pc:sldMkLst>
      </pc:sldChg>
    </pc:docChg>
  </pc:docChgLst>
  <pc:docChgLst>
    <pc:chgData name="JHEYSON FABIAN VILLAVISAN BUITRAGO" userId="e5ced5c2-d787-455d-b115-4f08a699b8c8" providerId="ADAL" clId="{6D4E4387-A8B5-4EAB-B129-13D0102C3393}"/>
    <pc:docChg chg="undo custSel addSld modSld modSection">
      <pc:chgData name="JHEYSON FABIAN VILLAVISAN BUITRAGO" userId="e5ced5c2-d787-455d-b115-4f08a699b8c8" providerId="ADAL" clId="{6D4E4387-A8B5-4EAB-B129-13D0102C3393}" dt="2023-08-02T00:01:03.382" v="783" actId="20577"/>
      <pc:docMkLst>
        <pc:docMk/>
      </pc:docMkLst>
      <pc:sldChg chg="delSp modSp mod">
        <pc:chgData name="JHEYSON FABIAN VILLAVISAN BUITRAGO" userId="e5ced5c2-d787-455d-b115-4f08a699b8c8" providerId="ADAL" clId="{6D4E4387-A8B5-4EAB-B129-13D0102C3393}" dt="2023-08-01T18:38:51.331" v="37" actId="1076"/>
        <pc:sldMkLst>
          <pc:docMk/>
          <pc:sldMk cId="0" sldId="256"/>
        </pc:sldMkLst>
      </pc:sldChg>
      <pc:sldChg chg="addSp delSp modSp">
        <pc:chgData name="JHEYSON FABIAN VILLAVISAN BUITRAGO" userId="e5ced5c2-d787-455d-b115-4f08a699b8c8" providerId="ADAL" clId="{6D4E4387-A8B5-4EAB-B129-13D0102C3393}" dt="2023-08-01T18:50:11.591" v="691" actId="20577"/>
        <pc:sldMkLst>
          <pc:docMk/>
          <pc:sldMk cId="0" sldId="261"/>
        </pc:sldMkLst>
      </pc:sldChg>
      <pc:sldChg chg="delSp">
        <pc:chgData name="JHEYSON FABIAN VILLAVISAN BUITRAGO" userId="e5ced5c2-d787-455d-b115-4f08a699b8c8" providerId="ADAL" clId="{6D4E4387-A8B5-4EAB-B129-13D0102C3393}" dt="2023-08-01T18:39:15.327" v="44" actId="478"/>
        <pc:sldMkLst>
          <pc:docMk/>
          <pc:sldMk cId="0" sldId="264"/>
        </pc:sldMkLst>
      </pc:sldChg>
      <pc:sldChg chg="addSp delSp modSp">
        <pc:chgData name="JHEYSON FABIAN VILLAVISAN BUITRAGO" userId="e5ced5c2-d787-455d-b115-4f08a699b8c8" providerId="ADAL" clId="{6D4E4387-A8B5-4EAB-B129-13D0102C3393}" dt="2023-08-01T18:40:30.551" v="89"/>
        <pc:sldMkLst>
          <pc:docMk/>
          <pc:sldMk cId="0" sldId="265"/>
        </pc:sldMkLst>
      </pc:sldChg>
      <pc:sldChg chg="addSp delSp modSp">
        <pc:chgData name="JHEYSON FABIAN VILLAVISAN BUITRAGO" userId="e5ced5c2-d787-455d-b115-4f08a699b8c8" providerId="ADAL" clId="{6D4E4387-A8B5-4EAB-B129-13D0102C3393}" dt="2023-08-01T18:40:32.003" v="90"/>
        <pc:sldMkLst>
          <pc:docMk/>
          <pc:sldMk cId="0" sldId="266"/>
        </pc:sldMkLst>
      </pc:sldChg>
      <pc:sldChg chg="addSp delSp modSp">
        <pc:chgData name="JHEYSON FABIAN VILLAVISAN BUITRAGO" userId="e5ced5c2-d787-455d-b115-4f08a699b8c8" providerId="ADAL" clId="{6D4E4387-A8B5-4EAB-B129-13D0102C3393}" dt="2023-08-01T18:40:35.454" v="93"/>
        <pc:sldMkLst>
          <pc:docMk/>
          <pc:sldMk cId="0" sldId="268"/>
        </pc:sldMkLst>
      </pc:sldChg>
      <pc:sldChg chg="addSp delSp modSp mod">
        <pc:chgData name="JHEYSON FABIAN VILLAVISAN BUITRAGO" userId="e5ced5c2-d787-455d-b115-4f08a699b8c8" providerId="ADAL" clId="{6D4E4387-A8B5-4EAB-B129-13D0102C3393}" dt="2023-08-02T00:01:03.382" v="783" actId="20577"/>
        <pc:sldMkLst>
          <pc:docMk/>
          <pc:sldMk cId="2505371292" sldId="270"/>
        </pc:sldMkLst>
      </pc:sldChg>
      <pc:sldChg chg="addSp delSp modSp mod">
        <pc:chgData name="JHEYSON FABIAN VILLAVISAN BUITRAGO" userId="e5ced5c2-d787-455d-b115-4f08a699b8c8" providerId="ADAL" clId="{6D4E4387-A8B5-4EAB-B129-13D0102C3393}" dt="2023-08-01T19:03:12.469" v="724" actId="20577"/>
        <pc:sldMkLst>
          <pc:docMk/>
          <pc:sldMk cId="3709177429" sldId="274"/>
        </pc:sldMkLst>
      </pc:sldChg>
      <pc:sldChg chg="addSp delSp modSp">
        <pc:chgData name="JHEYSON FABIAN VILLAVISAN BUITRAGO" userId="e5ced5c2-d787-455d-b115-4f08a699b8c8" providerId="ADAL" clId="{6D4E4387-A8B5-4EAB-B129-13D0102C3393}" dt="2023-08-01T18:40:33.092" v="91"/>
        <pc:sldMkLst>
          <pc:docMk/>
          <pc:sldMk cId="2680639377" sldId="275"/>
        </pc:sldMkLst>
      </pc:sldChg>
      <pc:sldChg chg="addSp delSp modSp">
        <pc:chgData name="JHEYSON FABIAN VILLAVISAN BUITRAGO" userId="e5ced5c2-d787-455d-b115-4f08a699b8c8" providerId="ADAL" clId="{6D4E4387-A8B5-4EAB-B129-13D0102C3393}" dt="2023-08-01T18:40:34.096" v="92"/>
        <pc:sldMkLst>
          <pc:docMk/>
          <pc:sldMk cId="1955606898" sldId="277"/>
        </pc:sldMkLst>
      </pc:sldChg>
      <pc:sldChg chg="addSp delSp modSp">
        <pc:chgData name="JHEYSON FABIAN VILLAVISAN BUITRAGO" userId="e5ced5c2-d787-455d-b115-4f08a699b8c8" providerId="ADAL" clId="{6D4E4387-A8B5-4EAB-B129-13D0102C3393}" dt="2023-08-01T18:40:19.901" v="86"/>
        <pc:sldMkLst>
          <pc:docMk/>
          <pc:sldMk cId="214171354" sldId="278"/>
        </pc:sldMkLst>
      </pc:sldChg>
      <pc:sldChg chg="addSp delSp modSp add mod">
        <pc:chgData name="JHEYSON FABIAN VILLAVISAN BUITRAGO" userId="e5ced5c2-d787-455d-b115-4f08a699b8c8" providerId="ADAL" clId="{6D4E4387-A8B5-4EAB-B129-13D0102C3393}" dt="2023-08-01T19:21:09.537" v="739" actId="1076"/>
        <pc:sldMkLst>
          <pc:docMk/>
          <pc:sldMk cId="3765501484" sldId="279"/>
        </pc:sldMkLst>
      </pc:sldChg>
    </pc:docChg>
  </pc:docChgLst>
  <pc:docChgLst>
    <pc:chgData name="JHEYSON FABIAN VILLAVISAN BUITRAGO" userId="e5ced5c2-d787-455d-b115-4f08a699b8c8" providerId="ADAL" clId="{9EE06194-2610-46AC-99A4-85A15CD88709}"/>
    <pc:docChg chg="modSld sldOrd">
      <pc:chgData name="JHEYSON FABIAN VILLAVISAN BUITRAGO" userId="e5ced5c2-d787-455d-b115-4f08a699b8c8" providerId="ADAL" clId="{9EE06194-2610-46AC-99A4-85A15CD88709}" dt="2024-08-07T19:20:23.364" v="1"/>
      <pc:docMkLst>
        <pc:docMk/>
      </pc:docMkLst>
      <pc:sldChg chg="ord">
        <pc:chgData name="JHEYSON FABIAN VILLAVISAN BUITRAGO" userId="e5ced5c2-d787-455d-b115-4f08a699b8c8" providerId="ADAL" clId="{9EE06194-2610-46AC-99A4-85A15CD88709}" dt="2024-08-07T19:20:23.364" v="1"/>
        <pc:sldMkLst>
          <pc:docMk/>
          <pc:sldMk cId="3069458274" sldId="2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47915143-6094-49C4-8478-307681A6487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E61AFD88-643E-4E4D-8153-8A3839D76EF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BB1C097-8B49-4A36-A7FA-8C8F0C277D41}" type="datetimeFigureOut">
              <a:rPr lang="es-CO"/>
              <a:pPr>
                <a:defRPr/>
              </a:pPr>
              <a:t>8/01/2025</a:t>
            </a:fld>
            <a:endParaRPr lang="es-CO"/>
          </a:p>
        </p:txBody>
      </p:sp>
      <p:sp>
        <p:nvSpPr>
          <p:cNvPr id="4" name="3 Marcador de pie de página">
            <a:extLst>
              <a:ext uri="{FF2B5EF4-FFF2-40B4-BE49-F238E27FC236}">
                <a16:creationId xmlns:a16="http://schemas.microsoft.com/office/drawing/2014/main" id="{3BE10141-B975-4F90-A194-E7FDEF6D962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5" name="4 Marcador de número de diapositiva">
            <a:extLst>
              <a:ext uri="{FF2B5EF4-FFF2-40B4-BE49-F238E27FC236}">
                <a16:creationId xmlns:a16="http://schemas.microsoft.com/office/drawing/2014/main" id="{CB5420F6-B73B-496E-99A5-DA0DEB49103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7E2DAB9-AA88-43A6-983F-CB4A7A312EAD}" type="slidenum">
              <a:rPr lang="es-CO" altLang="es-CO"/>
              <a:pPr>
                <a:defRPr/>
              </a:pPr>
              <a:t>‹Nº›</a:t>
            </a:fld>
            <a:endParaRPr lang="es-CO" altLang="es-C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2C95AF31-5149-4332-A5F3-9D9CFCFA32E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D4B5AF27-5D83-4D95-A156-928EF9B608B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A0040F3-314B-4AAA-954A-3936AF2F78D0}" type="datetimeFigureOut">
              <a:rPr lang="es-CO"/>
              <a:pPr>
                <a:defRPr/>
              </a:pPr>
              <a:t>8/01/2025</a:t>
            </a:fld>
            <a:endParaRPr lang="es-CO"/>
          </a:p>
        </p:txBody>
      </p:sp>
      <p:sp>
        <p:nvSpPr>
          <p:cNvPr id="4" name="3 Marcador de imagen de diapositiva">
            <a:extLst>
              <a:ext uri="{FF2B5EF4-FFF2-40B4-BE49-F238E27FC236}">
                <a16:creationId xmlns:a16="http://schemas.microsoft.com/office/drawing/2014/main" id="{090DF562-10D4-4334-812B-4254934B629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a:extLst>
              <a:ext uri="{FF2B5EF4-FFF2-40B4-BE49-F238E27FC236}">
                <a16:creationId xmlns:a16="http://schemas.microsoft.com/office/drawing/2014/main" id="{0DF2FAE4-4DE9-447F-A5F2-283E54F4172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a:extLst>
              <a:ext uri="{FF2B5EF4-FFF2-40B4-BE49-F238E27FC236}">
                <a16:creationId xmlns:a16="http://schemas.microsoft.com/office/drawing/2014/main" id="{7D994E73-BBA8-4FBD-B1A6-0A295B0740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7" name="6 Marcador de número de diapositiva">
            <a:extLst>
              <a:ext uri="{FF2B5EF4-FFF2-40B4-BE49-F238E27FC236}">
                <a16:creationId xmlns:a16="http://schemas.microsoft.com/office/drawing/2014/main" id="{4D0EE3C9-11EB-42C6-BDB8-87C72B3F846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D1E0FDF-8C6F-43B4-8722-700C06D0C414}" type="slidenum">
              <a:rPr lang="es-CO" altLang="es-CO"/>
              <a:pPr>
                <a:defRPr/>
              </a:pPr>
              <a:t>‹Nº›</a:t>
            </a:fld>
            <a:endParaRPr lang="es-CO"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a:t>
            </a:fld>
            <a:endParaRPr lang="es-CO" alt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9128B-9B0D-86FA-0461-DAAD4E71B0E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C73117F-626D-EB50-E24D-EC64C1D7D24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359AE21-B868-1A55-1B57-53FC21DF4105}"/>
              </a:ext>
            </a:extLst>
          </p:cNvPr>
          <p:cNvSpPr>
            <a:spLocks noGrp="1"/>
          </p:cNvSpPr>
          <p:nvPr>
            <p:ph type="body" idx="1"/>
          </p:nvPr>
        </p:nvSpPr>
        <p:spPr/>
        <p:txBody>
          <a:bodyPr/>
          <a:lstStyle/>
          <a:p>
            <a:r>
              <a:rPr lang="es-ES" b="0" i="0" dirty="0">
                <a:effectLst/>
                <a:latin typeface="Söhne"/>
              </a:rPr>
              <a:t>Un ejemplo de esto podría ser una secuencia de alturas en diferentes ubicaciones en una montaña.</a:t>
            </a:r>
            <a:endParaRPr lang="en-US" dirty="0"/>
          </a:p>
        </p:txBody>
      </p:sp>
      <p:sp>
        <p:nvSpPr>
          <p:cNvPr id="4" name="Marcador de número de diapositiva 3">
            <a:extLst>
              <a:ext uri="{FF2B5EF4-FFF2-40B4-BE49-F238E27FC236}">
                <a16:creationId xmlns:a16="http://schemas.microsoft.com/office/drawing/2014/main" id="{50A63FF5-1789-A72B-0F58-5CCAF496F4FD}"/>
              </a:ext>
            </a:extLst>
          </p:cNvPr>
          <p:cNvSpPr>
            <a:spLocks noGrp="1"/>
          </p:cNvSpPr>
          <p:nvPr>
            <p:ph type="sldNum" sz="quarter" idx="5"/>
          </p:nvPr>
        </p:nvSpPr>
        <p:spPr/>
        <p:txBody>
          <a:bodyPr/>
          <a:lstStyle/>
          <a:p>
            <a:pPr>
              <a:defRPr/>
            </a:pPr>
            <a:fld id="{2D1E0FDF-8C6F-43B4-8722-700C06D0C414}" type="slidenum">
              <a:rPr lang="es-CO" altLang="es-CO" smtClean="0"/>
              <a:pPr>
                <a:defRPr/>
              </a:pPr>
              <a:t>11</a:t>
            </a:fld>
            <a:endParaRPr lang="es-CO" altLang="es-CO"/>
          </a:p>
        </p:txBody>
      </p:sp>
    </p:spTree>
    <p:extLst>
      <p:ext uri="{BB962C8B-B14F-4D97-AF65-F5344CB8AC3E}">
        <p14:creationId xmlns:p14="http://schemas.microsoft.com/office/powerpoint/2010/main" val="3595173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12</a:t>
            </a:fld>
            <a:endParaRPr lang="es-CO" altLang="es-CO"/>
          </a:p>
        </p:txBody>
      </p:sp>
    </p:spTree>
    <p:extLst>
      <p:ext uri="{BB962C8B-B14F-4D97-AF65-F5344CB8AC3E}">
        <p14:creationId xmlns:p14="http://schemas.microsoft.com/office/powerpoint/2010/main" val="445616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13</a:t>
            </a:fld>
            <a:endParaRPr lang="es-CO" altLang="es-CO"/>
          </a:p>
        </p:txBody>
      </p:sp>
    </p:spTree>
    <p:extLst>
      <p:ext uri="{BB962C8B-B14F-4D97-AF65-F5344CB8AC3E}">
        <p14:creationId xmlns:p14="http://schemas.microsoft.com/office/powerpoint/2010/main" val="383483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14</a:t>
            </a:fld>
            <a:endParaRPr lang="es-CO" altLang="es-CO"/>
          </a:p>
        </p:txBody>
      </p:sp>
    </p:spTree>
    <p:extLst>
      <p:ext uri="{BB962C8B-B14F-4D97-AF65-F5344CB8AC3E}">
        <p14:creationId xmlns:p14="http://schemas.microsoft.com/office/powerpoint/2010/main" val="2242929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15</a:t>
            </a:fld>
            <a:endParaRPr lang="es-CO" altLang="es-CO"/>
          </a:p>
        </p:txBody>
      </p:sp>
    </p:spTree>
    <p:extLst>
      <p:ext uri="{BB962C8B-B14F-4D97-AF65-F5344CB8AC3E}">
        <p14:creationId xmlns:p14="http://schemas.microsoft.com/office/powerpoint/2010/main" val="378815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16</a:t>
            </a:fld>
            <a:endParaRPr lang="es-CO" altLang="es-CO"/>
          </a:p>
        </p:txBody>
      </p:sp>
    </p:spTree>
    <p:extLst>
      <p:ext uri="{BB962C8B-B14F-4D97-AF65-F5344CB8AC3E}">
        <p14:creationId xmlns:p14="http://schemas.microsoft.com/office/powerpoint/2010/main" val="3532699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BD9F2-ABE0-DCAF-3E02-E18B841B7CA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6F88DB7-ACF6-6A7B-0601-AB23AA5F5B8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D61A73-4E0F-C100-08E5-CC3B0CCDAC1F}"/>
              </a:ext>
            </a:extLst>
          </p:cNvPr>
          <p:cNvSpPr>
            <a:spLocks noGrp="1"/>
          </p:cNvSpPr>
          <p:nvPr>
            <p:ph type="body" idx="1"/>
          </p:nvPr>
        </p:nvSpPr>
        <p:spPr/>
        <p:txBody>
          <a:bodyPr/>
          <a:lstStyle/>
          <a:p>
            <a:pPr>
              <a:lnSpc>
                <a:spcPts val="1350"/>
              </a:lnSpc>
            </a:pPr>
            <a:r>
              <a:rPr lang="es-CO" b="0" i="0" dirty="0">
                <a:solidFill>
                  <a:srgbClr val="212121"/>
                </a:solidFill>
                <a:effectLst/>
                <a:latin typeface="Menlo"/>
              </a:rPr>
              <a:t>e=senal_seno_discreta-senal_seno_discreta_Q1</a:t>
            </a:r>
          </a:p>
          <a:p>
            <a:pPr>
              <a:lnSpc>
                <a:spcPts val="1350"/>
              </a:lnSpc>
            </a:pPr>
            <a:r>
              <a:rPr lang="es-CO" b="0" i="0" dirty="0" err="1">
                <a:solidFill>
                  <a:srgbClr val="212121"/>
                </a:solidFill>
                <a:effectLst/>
                <a:latin typeface="Menlo"/>
              </a:rPr>
              <a:t>stem</a:t>
            </a:r>
            <a:r>
              <a:rPr lang="es-CO" b="0" i="0" dirty="0">
                <a:solidFill>
                  <a:srgbClr val="212121"/>
                </a:solidFill>
                <a:effectLst/>
                <a:latin typeface="Menlo"/>
              </a:rPr>
              <a:t>(</a:t>
            </a:r>
            <a:r>
              <a:rPr lang="es-CO" b="0" i="0" dirty="0" err="1">
                <a:solidFill>
                  <a:srgbClr val="212121"/>
                </a:solidFill>
                <a:effectLst/>
                <a:latin typeface="Menlo"/>
              </a:rPr>
              <a:t>tiempo_discreto</a:t>
            </a:r>
            <a:r>
              <a:rPr lang="es-CO" b="0" i="0" dirty="0">
                <a:solidFill>
                  <a:srgbClr val="212121"/>
                </a:solidFill>
                <a:effectLst/>
                <a:latin typeface="Menlo"/>
              </a:rPr>
              <a:t>, e);</a:t>
            </a:r>
          </a:p>
          <a:p>
            <a:pPr>
              <a:lnSpc>
                <a:spcPts val="1350"/>
              </a:lnSpc>
            </a:pPr>
            <a:r>
              <a:rPr lang="es-CO" b="0" i="0" dirty="0" err="1">
                <a:solidFill>
                  <a:srgbClr val="212121"/>
                </a:solidFill>
                <a:effectLst/>
                <a:latin typeface="Menlo"/>
              </a:rPr>
              <a:t>grid</a:t>
            </a:r>
            <a:r>
              <a:rPr lang="es-CO" b="0" i="0" dirty="0">
                <a:solidFill>
                  <a:srgbClr val="212121"/>
                </a:solidFill>
                <a:effectLst/>
                <a:latin typeface="Menlo"/>
              </a:rPr>
              <a:t> </a:t>
            </a:r>
            <a:r>
              <a:rPr lang="es-CO" b="0" i="0" u="none" strike="noStrike" dirty="0" err="1">
                <a:solidFill>
                  <a:srgbClr val="A709F5"/>
                </a:solidFill>
                <a:effectLst/>
                <a:latin typeface="Menlo"/>
              </a:rPr>
              <a:t>on</a:t>
            </a:r>
            <a:r>
              <a:rPr lang="es-CO" b="0" i="0" dirty="0">
                <a:solidFill>
                  <a:srgbClr val="212121"/>
                </a:solidFill>
                <a:effectLst/>
                <a:latin typeface="Menlo"/>
              </a:rPr>
              <a:t>;</a:t>
            </a:r>
          </a:p>
        </p:txBody>
      </p:sp>
      <p:sp>
        <p:nvSpPr>
          <p:cNvPr id="4" name="Marcador de número de diapositiva 3">
            <a:extLst>
              <a:ext uri="{FF2B5EF4-FFF2-40B4-BE49-F238E27FC236}">
                <a16:creationId xmlns:a16="http://schemas.microsoft.com/office/drawing/2014/main" id="{14111714-7B70-A796-6CA4-C70E70A05C36}"/>
              </a:ext>
            </a:extLst>
          </p:cNvPr>
          <p:cNvSpPr>
            <a:spLocks noGrp="1"/>
          </p:cNvSpPr>
          <p:nvPr>
            <p:ph type="sldNum" sz="quarter" idx="5"/>
          </p:nvPr>
        </p:nvSpPr>
        <p:spPr/>
        <p:txBody>
          <a:bodyPr/>
          <a:lstStyle/>
          <a:p>
            <a:pPr>
              <a:defRPr/>
            </a:pPr>
            <a:fld id="{2D1E0FDF-8C6F-43B4-8722-700C06D0C414}" type="slidenum">
              <a:rPr lang="es-CO" altLang="es-CO" smtClean="0"/>
              <a:pPr>
                <a:defRPr/>
              </a:pPr>
              <a:t>17</a:t>
            </a:fld>
            <a:endParaRPr lang="es-CO" altLang="es-CO"/>
          </a:p>
        </p:txBody>
      </p:sp>
    </p:spTree>
    <p:extLst>
      <p:ext uri="{BB962C8B-B14F-4D97-AF65-F5344CB8AC3E}">
        <p14:creationId xmlns:p14="http://schemas.microsoft.com/office/powerpoint/2010/main" val="2983732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a:effectLst/>
                <a:latin typeface="Söhne"/>
              </a:rPr>
              <a:t>Un ejemplo de esto podría ser una secuencia de alturas en diferentes ubicaciones en una montaña.</a:t>
            </a:r>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18</a:t>
            </a:fld>
            <a:endParaRPr lang="es-CO" altLang="es-CO"/>
          </a:p>
        </p:txBody>
      </p:sp>
    </p:spTree>
    <p:extLst>
      <p:ext uri="{BB962C8B-B14F-4D97-AF65-F5344CB8AC3E}">
        <p14:creationId xmlns:p14="http://schemas.microsoft.com/office/powerpoint/2010/main" val="4190918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19</a:t>
            </a:fld>
            <a:endParaRPr lang="es-CO" altLang="es-CO"/>
          </a:p>
        </p:txBody>
      </p:sp>
    </p:spTree>
    <p:extLst>
      <p:ext uri="{BB962C8B-B14F-4D97-AF65-F5344CB8AC3E}">
        <p14:creationId xmlns:p14="http://schemas.microsoft.com/office/powerpoint/2010/main" val="2159518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20</a:t>
            </a:fld>
            <a:endParaRPr lang="es-CO" altLang="es-CO"/>
          </a:p>
        </p:txBody>
      </p:sp>
    </p:spTree>
    <p:extLst>
      <p:ext uri="{BB962C8B-B14F-4D97-AF65-F5344CB8AC3E}">
        <p14:creationId xmlns:p14="http://schemas.microsoft.com/office/powerpoint/2010/main" val="361955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imagen de diapositiva">
            <a:extLst>
              <a:ext uri="{FF2B5EF4-FFF2-40B4-BE49-F238E27FC236}">
                <a16:creationId xmlns:a16="http://schemas.microsoft.com/office/drawing/2014/main" id="{260D1970-13BF-44DC-9886-6E67D35FDD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2 Marcador de notas">
            <a:extLst>
              <a:ext uri="{FF2B5EF4-FFF2-40B4-BE49-F238E27FC236}">
                <a16:creationId xmlns:a16="http://schemas.microsoft.com/office/drawing/2014/main" id="{6BFED306-39A9-4CC8-97F4-8E7ABA1E7C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12292" name="3 Marcador de número de diapositiva">
            <a:extLst>
              <a:ext uri="{FF2B5EF4-FFF2-40B4-BE49-F238E27FC236}">
                <a16:creationId xmlns:a16="http://schemas.microsoft.com/office/drawing/2014/main" id="{90234881-975B-402B-A928-CF07A16ACB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A04CF6-E9A9-4CB5-A38D-CF2C64EF1161}" type="slidenum">
              <a:rPr lang="es-CO" altLang="es-CO" smtClean="0"/>
              <a:pPr>
                <a:spcBef>
                  <a:spcPct val="0"/>
                </a:spcBef>
              </a:pPr>
              <a:t>2</a:t>
            </a:fld>
            <a:endParaRPr lang="es-CO" altLang="es-CO"/>
          </a:p>
        </p:txBody>
      </p:sp>
    </p:spTree>
    <p:extLst>
      <p:ext uri="{BB962C8B-B14F-4D97-AF65-F5344CB8AC3E}">
        <p14:creationId xmlns:p14="http://schemas.microsoft.com/office/powerpoint/2010/main" val="3851068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21</a:t>
            </a:fld>
            <a:endParaRPr lang="es-CO" altLang="es-CO"/>
          </a:p>
        </p:txBody>
      </p:sp>
    </p:spTree>
    <p:extLst>
      <p:ext uri="{BB962C8B-B14F-4D97-AF65-F5344CB8AC3E}">
        <p14:creationId xmlns:p14="http://schemas.microsoft.com/office/powerpoint/2010/main" val="3800539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4</a:t>
            </a:fld>
            <a:endParaRPr lang="es-CO" altLang="es-CO"/>
          </a:p>
        </p:txBody>
      </p:sp>
    </p:spTree>
    <p:extLst>
      <p:ext uri="{BB962C8B-B14F-4D97-AF65-F5344CB8AC3E}">
        <p14:creationId xmlns:p14="http://schemas.microsoft.com/office/powerpoint/2010/main" val="251800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5</a:t>
            </a:fld>
            <a:endParaRPr lang="es-CO" altLang="es-CO"/>
          </a:p>
        </p:txBody>
      </p:sp>
    </p:spTree>
    <p:extLst>
      <p:ext uri="{BB962C8B-B14F-4D97-AF65-F5344CB8AC3E}">
        <p14:creationId xmlns:p14="http://schemas.microsoft.com/office/powerpoint/2010/main" val="82600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6</a:t>
            </a:fld>
            <a:endParaRPr lang="es-CO" altLang="es-CO"/>
          </a:p>
        </p:txBody>
      </p:sp>
    </p:spTree>
    <p:extLst>
      <p:ext uri="{BB962C8B-B14F-4D97-AF65-F5344CB8AC3E}">
        <p14:creationId xmlns:p14="http://schemas.microsoft.com/office/powerpoint/2010/main" val="3490586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39E42-698B-0C75-CC50-FDE04DA4EC1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57AC07C-21AF-7D09-4E97-1EA3D5DB501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A568D27-07E2-155A-2927-716CC6F7C36B}"/>
              </a:ext>
            </a:extLst>
          </p:cNvPr>
          <p:cNvSpPr>
            <a:spLocks noGrp="1"/>
          </p:cNvSpPr>
          <p:nvPr>
            <p:ph type="body" idx="1"/>
          </p:nvPr>
        </p:nvSpPr>
        <p:spPr/>
        <p:txBody>
          <a:bodyPr/>
          <a:lstStyle/>
          <a:p>
            <a:endParaRPr lang="en-US" dirty="0"/>
          </a:p>
        </p:txBody>
      </p:sp>
      <p:sp>
        <p:nvSpPr>
          <p:cNvPr id="4" name="Marcador de número de diapositiva 3">
            <a:extLst>
              <a:ext uri="{FF2B5EF4-FFF2-40B4-BE49-F238E27FC236}">
                <a16:creationId xmlns:a16="http://schemas.microsoft.com/office/drawing/2014/main" id="{7BA483AF-B143-A254-03A7-EB06B2199A3C}"/>
              </a:ext>
            </a:extLst>
          </p:cNvPr>
          <p:cNvSpPr>
            <a:spLocks noGrp="1"/>
          </p:cNvSpPr>
          <p:nvPr>
            <p:ph type="sldNum" sz="quarter" idx="5"/>
          </p:nvPr>
        </p:nvSpPr>
        <p:spPr/>
        <p:txBody>
          <a:bodyPr/>
          <a:lstStyle/>
          <a:p>
            <a:pPr>
              <a:defRPr/>
            </a:pPr>
            <a:fld id="{2D1E0FDF-8C6F-43B4-8722-700C06D0C414}" type="slidenum">
              <a:rPr lang="es-CO" altLang="es-CO" smtClean="0"/>
              <a:pPr>
                <a:defRPr/>
              </a:pPr>
              <a:t>7</a:t>
            </a:fld>
            <a:endParaRPr lang="es-CO" altLang="es-CO"/>
          </a:p>
        </p:txBody>
      </p:sp>
    </p:spTree>
    <p:extLst>
      <p:ext uri="{BB962C8B-B14F-4D97-AF65-F5344CB8AC3E}">
        <p14:creationId xmlns:p14="http://schemas.microsoft.com/office/powerpoint/2010/main" val="3481085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8</a:t>
            </a:fld>
            <a:endParaRPr lang="es-CO" altLang="es-CO"/>
          </a:p>
        </p:txBody>
      </p:sp>
    </p:spTree>
    <p:extLst>
      <p:ext uri="{BB962C8B-B14F-4D97-AF65-F5344CB8AC3E}">
        <p14:creationId xmlns:p14="http://schemas.microsoft.com/office/powerpoint/2010/main" val="262688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a:effectLst/>
                <a:latin typeface="Söhne"/>
              </a:rPr>
              <a:t>Por ejemplo, una secuencia de valores que represente la temperatura medida cada hora en un día es una señal discreta, ya que los datos están recopilados en momentos específicos del día.</a:t>
            </a:r>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9</a:t>
            </a:fld>
            <a:endParaRPr lang="es-CO" altLang="es-CO"/>
          </a:p>
        </p:txBody>
      </p:sp>
    </p:spTree>
    <p:extLst>
      <p:ext uri="{BB962C8B-B14F-4D97-AF65-F5344CB8AC3E}">
        <p14:creationId xmlns:p14="http://schemas.microsoft.com/office/powerpoint/2010/main" val="207214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effectLst/>
                <a:latin typeface="Söhne"/>
              </a:rPr>
              <a:t>Un ejemplo de esto podría ser una secuencia de alturas en diferentes ubicaciones en una montaña.</a:t>
            </a:r>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10</a:t>
            </a:fld>
            <a:endParaRPr lang="es-CO" altLang="es-CO"/>
          </a:p>
        </p:txBody>
      </p:sp>
    </p:spTree>
    <p:extLst>
      <p:ext uri="{BB962C8B-B14F-4D97-AF65-F5344CB8AC3E}">
        <p14:creationId xmlns:p14="http://schemas.microsoft.com/office/powerpoint/2010/main" val="2767606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20F6C-4CB6-1231-6926-9D1C0EFBBA8D}"/>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871532A-F766-06A1-B904-5E7DD21FD9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1762F4B-DC61-F7F5-8966-D2718230EAB6}"/>
              </a:ext>
            </a:extLst>
          </p:cNvPr>
          <p:cNvSpPr>
            <a:spLocks noGrp="1"/>
          </p:cNvSpPr>
          <p:nvPr>
            <p:ph type="dt" sz="half" idx="10"/>
          </p:nvPr>
        </p:nvSpPr>
        <p:spPr/>
        <p:txBody>
          <a:bodyPr/>
          <a:lstStyle/>
          <a:p>
            <a:fld id="{9CF7635E-2D71-42E7-9E6C-FBB85A15A85F}" type="datetimeFigureOut">
              <a:rPr lang="es-CO" smtClean="0"/>
              <a:t>8/01/2025</a:t>
            </a:fld>
            <a:endParaRPr lang="es-CO"/>
          </a:p>
        </p:txBody>
      </p:sp>
      <p:sp>
        <p:nvSpPr>
          <p:cNvPr id="5" name="Marcador de pie de página 4">
            <a:extLst>
              <a:ext uri="{FF2B5EF4-FFF2-40B4-BE49-F238E27FC236}">
                <a16:creationId xmlns:a16="http://schemas.microsoft.com/office/drawing/2014/main" id="{013D9FE6-9A5C-9367-1C28-183D385B82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DBBB9F-3052-B3AE-E085-BB27B503363F}"/>
              </a:ext>
            </a:extLst>
          </p:cNvPr>
          <p:cNvSpPr>
            <a:spLocks noGrp="1"/>
          </p:cNvSpPr>
          <p:nvPr>
            <p:ph type="sldNum" sz="quarter" idx="12"/>
          </p:nvPr>
        </p:nvSpPr>
        <p:spPr/>
        <p:txBody>
          <a:bodyPr/>
          <a:lstStyle/>
          <a:p>
            <a:pPr>
              <a:defRPr/>
            </a:pPr>
            <a:fld id="{3532E1E3-6AB7-4D92-A33A-F043E6C5B717}" type="slidenum">
              <a:rPr lang="es-CO" altLang="es-CO" smtClean="0"/>
              <a:pPr>
                <a:defRPr/>
              </a:pPr>
              <a:t>‹Nº›</a:t>
            </a:fld>
            <a:endParaRPr lang="es-CO" altLang="es-CO"/>
          </a:p>
        </p:txBody>
      </p:sp>
      <p:sp>
        <p:nvSpPr>
          <p:cNvPr id="7" name="7 Rectángulo">
            <a:extLst>
              <a:ext uri="{FF2B5EF4-FFF2-40B4-BE49-F238E27FC236}">
                <a16:creationId xmlns:a16="http://schemas.microsoft.com/office/drawing/2014/main" id="{4EDA08D5-F667-8787-0063-21E612015DD7}"/>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167592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04477-2834-99EC-CFA8-180937D0B4E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AAFD096-F1C5-E969-C636-867E3E66E5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912F77-4B86-C6CC-4ED2-812449AE85E1}"/>
              </a:ext>
            </a:extLst>
          </p:cNvPr>
          <p:cNvSpPr>
            <a:spLocks noGrp="1"/>
          </p:cNvSpPr>
          <p:nvPr>
            <p:ph type="dt" sz="half" idx="10"/>
          </p:nvPr>
        </p:nvSpPr>
        <p:spPr/>
        <p:txBody>
          <a:bodyPr/>
          <a:lstStyle/>
          <a:p>
            <a:fld id="{9CF7635E-2D71-42E7-9E6C-FBB85A15A85F}" type="datetimeFigureOut">
              <a:rPr lang="es-CO" smtClean="0"/>
              <a:t>8/01/2025</a:t>
            </a:fld>
            <a:endParaRPr lang="es-CO"/>
          </a:p>
        </p:txBody>
      </p:sp>
      <p:sp>
        <p:nvSpPr>
          <p:cNvPr id="5" name="Marcador de pie de página 4">
            <a:extLst>
              <a:ext uri="{FF2B5EF4-FFF2-40B4-BE49-F238E27FC236}">
                <a16:creationId xmlns:a16="http://schemas.microsoft.com/office/drawing/2014/main" id="{25E79BD8-72C6-81E3-EF48-F29328E65CC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E1B4782-D0C0-509F-4BDC-03E4A7917264}"/>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71206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9545E7B-9A8C-6F62-F333-E612FC1E4BCC}"/>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E5C78DD-62C0-ADA7-4AC6-5F7C5B358939}"/>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35F10F1-E647-76F8-2174-E45862B25B9B}"/>
              </a:ext>
            </a:extLst>
          </p:cNvPr>
          <p:cNvSpPr>
            <a:spLocks noGrp="1"/>
          </p:cNvSpPr>
          <p:nvPr>
            <p:ph type="dt" sz="half" idx="10"/>
          </p:nvPr>
        </p:nvSpPr>
        <p:spPr/>
        <p:txBody>
          <a:bodyPr/>
          <a:lstStyle/>
          <a:p>
            <a:fld id="{9CF7635E-2D71-42E7-9E6C-FBB85A15A85F}" type="datetimeFigureOut">
              <a:rPr lang="es-CO" smtClean="0"/>
              <a:t>8/01/2025</a:t>
            </a:fld>
            <a:endParaRPr lang="es-CO"/>
          </a:p>
        </p:txBody>
      </p:sp>
      <p:sp>
        <p:nvSpPr>
          <p:cNvPr id="5" name="Marcador de pie de página 4">
            <a:extLst>
              <a:ext uri="{FF2B5EF4-FFF2-40B4-BE49-F238E27FC236}">
                <a16:creationId xmlns:a16="http://schemas.microsoft.com/office/drawing/2014/main" id="{F5416465-EAB8-8324-072F-8B25CA80829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151C83-117D-752A-7DDA-A1F8A8B94F2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406471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4" name="7 Rectángulo">
            <a:extLst>
              <a:ext uri="{FF2B5EF4-FFF2-40B4-BE49-F238E27FC236}">
                <a16:creationId xmlns:a16="http://schemas.microsoft.com/office/drawing/2014/main" id="{EC631D57-6843-47FB-8C0A-4FA9AA9BC663}"/>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2" name="1 Título"/>
          <p:cNvSpPr>
            <a:spLocks noGrp="1"/>
          </p:cNvSpPr>
          <p:nvPr>
            <p:ph type="ctrTitle"/>
          </p:nvPr>
        </p:nvSpPr>
        <p:spPr>
          <a:xfrm>
            <a:off x="4000496" y="71414"/>
            <a:ext cx="5072066" cy="571504"/>
          </a:xfrm>
        </p:spPr>
        <p:txBody>
          <a:bodyPr/>
          <a:lstStyle>
            <a:lvl1pPr algn="r">
              <a:defRPr sz="2000" b="1"/>
            </a:lvl1pPr>
          </a:lstStyle>
          <a:p>
            <a:r>
              <a:rPr lang="es-ES"/>
              <a:t>Haga clic para modificar el estilo de título del patrón</a:t>
            </a:r>
            <a:endParaRPr lang="es-CO"/>
          </a:p>
        </p:txBody>
      </p:sp>
      <p:sp>
        <p:nvSpPr>
          <p:cNvPr id="3" name="2 Subtítulo"/>
          <p:cNvSpPr>
            <a:spLocks noGrp="1"/>
          </p:cNvSpPr>
          <p:nvPr>
            <p:ph type="subTitle" idx="1"/>
          </p:nvPr>
        </p:nvSpPr>
        <p:spPr>
          <a:xfrm>
            <a:off x="857224" y="857232"/>
            <a:ext cx="7715304" cy="500066"/>
          </a:xfrm>
        </p:spPr>
        <p:txBody>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5" name="5 Marcador de número de diapositiva">
            <a:extLst>
              <a:ext uri="{FF2B5EF4-FFF2-40B4-BE49-F238E27FC236}">
                <a16:creationId xmlns:a16="http://schemas.microsoft.com/office/drawing/2014/main" id="{047221BE-117B-43C8-9D2A-CE256401BAB4}"/>
              </a:ext>
            </a:extLst>
          </p:cNvPr>
          <p:cNvSpPr>
            <a:spLocks noGrp="1"/>
          </p:cNvSpPr>
          <p:nvPr>
            <p:ph type="sldNum" sz="quarter" idx="10"/>
          </p:nvPr>
        </p:nvSpPr>
        <p:spPr>
          <a:xfrm>
            <a:off x="71438" y="206375"/>
            <a:ext cx="785812" cy="365125"/>
          </a:xfrm>
        </p:spPr>
        <p:txBody>
          <a:bodyPr/>
          <a:lstStyle>
            <a:lvl1pPr>
              <a:defRPr sz="2200">
                <a:solidFill>
                  <a:schemeClr val="tx1"/>
                </a:solidFill>
              </a:defRPr>
            </a:lvl1pPr>
          </a:lstStyle>
          <a:p>
            <a:pPr>
              <a:defRPr/>
            </a:pPr>
            <a:fld id="{3532E1E3-6AB7-4D92-A33A-F043E6C5B717}" type="slidenum">
              <a:rPr lang="es-CO" altLang="es-CO"/>
              <a:pPr>
                <a:defRPr/>
              </a:pPr>
              <a:t>‹Nº›</a:t>
            </a:fld>
            <a:endParaRPr lang="es-CO" altLang="es-CO"/>
          </a:p>
        </p:txBody>
      </p:sp>
    </p:spTree>
    <p:extLst>
      <p:ext uri="{BB962C8B-B14F-4D97-AF65-F5344CB8AC3E}">
        <p14:creationId xmlns:p14="http://schemas.microsoft.com/office/powerpoint/2010/main" val="8276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5 Marcador de número de diapositiva" descr="&lt;No.&gt;">
            <a:extLst>
              <a:ext uri="{FF2B5EF4-FFF2-40B4-BE49-F238E27FC236}">
                <a16:creationId xmlns:a16="http://schemas.microsoft.com/office/drawing/2014/main" id="{61EBF708-C41B-44B1-97EC-CF1BBBC20C82}"/>
              </a:ext>
            </a:extLst>
          </p:cNvPr>
          <p:cNvSpPr>
            <a:spLocks noGrp="1"/>
          </p:cNvSpPr>
          <p:nvPr>
            <p:ph type="sldNum" sz="quarter" idx="10"/>
          </p:nvPr>
        </p:nvSpPr>
        <p:spPr/>
        <p:txBody>
          <a:bodyPr/>
          <a:lstStyle>
            <a:lvl1pPr>
              <a:defRPr/>
            </a:lvl1pPr>
          </a:lstStyle>
          <a:p>
            <a:pPr>
              <a:defRPr/>
            </a:pPr>
            <a:fld id="{7F219D7D-12FE-4B7D-95D8-6A0F2828D8E3}" type="slidenum">
              <a:rPr lang="es-CO" altLang="es-CO"/>
              <a:pPr>
                <a:defRPr/>
              </a:pPr>
              <a:t>‹Nº›</a:t>
            </a:fld>
            <a:endParaRPr lang="es-CO" altLang="es-CO"/>
          </a:p>
        </p:txBody>
      </p:sp>
    </p:spTree>
    <p:extLst>
      <p:ext uri="{BB962C8B-B14F-4D97-AF65-F5344CB8AC3E}">
        <p14:creationId xmlns:p14="http://schemas.microsoft.com/office/powerpoint/2010/main" val="470149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7224" y="2643182"/>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857224" y="107154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5 Marcador de número de diapositiva" descr="&lt;No.&gt;">
            <a:extLst>
              <a:ext uri="{FF2B5EF4-FFF2-40B4-BE49-F238E27FC236}">
                <a16:creationId xmlns:a16="http://schemas.microsoft.com/office/drawing/2014/main" id="{EE100265-4A3B-4F40-A5F0-770BFD064AE7}"/>
              </a:ext>
            </a:extLst>
          </p:cNvPr>
          <p:cNvSpPr>
            <a:spLocks noGrp="1"/>
          </p:cNvSpPr>
          <p:nvPr>
            <p:ph type="sldNum" sz="quarter" idx="10"/>
          </p:nvPr>
        </p:nvSpPr>
        <p:spPr/>
        <p:txBody>
          <a:bodyPr/>
          <a:lstStyle>
            <a:lvl1pPr>
              <a:defRPr/>
            </a:lvl1pPr>
          </a:lstStyle>
          <a:p>
            <a:pPr>
              <a:defRPr/>
            </a:pPr>
            <a:fld id="{58D14026-6FB7-464F-BD55-9983151CEDB0}" type="slidenum">
              <a:rPr lang="es-CO" altLang="es-CO"/>
              <a:pPr>
                <a:defRPr/>
              </a:pPr>
              <a:t>‹Nº›</a:t>
            </a:fld>
            <a:endParaRPr lang="es-CO" altLang="es-CO"/>
          </a:p>
        </p:txBody>
      </p:sp>
    </p:spTree>
    <p:extLst>
      <p:ext uri="{BB962C8B-B14F-4D97-AF65-F5344CB8AC3E}">
        <p14:creationId xmlns:p14="http://schemas.microsoft.com/office/powerpoint/2010/main" val="1351668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857224" y="2214554"/>
            <a:ext cx="3571900" cy="40258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2214554"/>
            <a:ext cx="4038600" cy="4000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5 Marcador de número de diapositiva" descr="&lt;No.&gt;">
            <a:extLst>
              <a:ext uri="{FF2B5EF4-FFF2-40B4-BE49-F238E27FC236}">
                <a16:creationId xmlns:a16="http://schemas.microsoft.com/office/drawing/2014/main" id="{DFF2B988-F19E-4F04-BD27-A48F39A01AB9}"/>
              </a:ext>
            </a:extLst>
          </p:cNvPr>
          <p:cNvSpPr>
            <a:spLocks noGrp="1"/>
          </p:cNvSpPr>
          <p:nvPr>
            <p:ph type="sldNum" sz="quarter" idx="10"/>
          </p:nvPr>
        </p:nvSpPr>
        <p:spPr/>
        <p:txBody>
          <a:bodyPr/>
          <a:lstStyle>
            <a:lvl1pPr>
              <a:defRPr/>
            </a:lvl1pPr>
          </a:lstStyle>
          <a:p>
            <a:pPr>
              <a:defRPr/>
            </a:pPr>
            <a:fld id="{97813DE1-EA20-4BEF-AB12-D2D69A6090C3}" type="slidenum">
              <a:rPr lang="es-CO" altLang="es-CO"/>
              <a:pPr>
                <a:defRPr/>
              </a:pPr>
              <a:t>‹Nº›</a:t>
            </a:fld>
            <a:endParaRPr lang="es-CO" altLang="es-CO"/>
          </a:p>
        </p:txBody>
      </p:sp>
    </p:spTree>
    <p:extLst>
      <p:ext uri="{BB962C8B-B14F-4D97-AF65-F5344CB8AC3E}">
        <p14:creationId xmlns:p14="http://schemas.microsoft.com/office/powerpoint/2010/main" val="254911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FF35CE3E-FD30-4207-9576-68F58A4C8E60}"/>
              </a:ext>
            </a:extLst>
          </p:cNvPr>
          <p:cNvSpPr>
            <a:spLocks noGrp="1"/>
          </p:cNvSpPr>
          <p:nvPr>
            <p:ph type="sldNum" sz="quarter" idx="10"/>
          </p:nvPr>
        </p:nvSpPr>
        <p:spPr/>
        <p:txBody>
          <a:bodyPr/>
          <a:lstStyle>
            <a:lvl1pPr>
              <a:defRPr/>
            </a:lvl1pPr>
          </a:lstStyle>
          <a:p>
            <a:pPr>
              <a:defRPr/>
            </a:pPr>
            <a:fld id="{92321CA9-07FE-4363-8077-5E54FDAF3616}" type="slidenum">
              <a:rPr lang="es-CO" altLang="es-CO"/>
              <a:pPr>
                <a:defRPr/>
              </a:pPr>
              <a:t>‹Nº›</a:t>
            </a:fld>
            <a:endParaRPr lang="es-CO" altLang="es-CO"/>
          </a:p>
        </p:txBody>
      </p:sp>
    </p:spTree>
    <p:extLst>
      <p:ext uri="{BB962C8B-B14F-4D97-AF65-F5344CB8AC3E}">
        <p14:creationId xmlns:p14="http://schemas.microsoft.com/office/powerpoint/2010/main" val="2912601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D69FD3F0-0EF5-4AC6-A81B-0CFD0FF773BF}"/>
              </a:ext>
            </a:extLst>
          </p:cNvPr>
          <p:cNvSpPr>
            <a:spLocks noGrp="1"/>
          </p:cNvSpPr>
          <p:nvPr>
            <p:ph type="sldNum" sz="quarter" idx="10"/>
          </p:nvPr>
        </p:nvSpPr>
        <p:spPr/>
        <p:txBody>
          <a:bodyPr/>
          <a:lstStyle>
            <a:lvl1pPr>
              <a:defRPr/>
            </a:lvl1pPr>
          </a:lstStyle>
          <a:p>
            <a:pPr>
              <a:defRPr/>
            </a:pPr>
            <a:fld id="{99BDF024-4D44-479D-901F-E26036C4C7D1}" type="slidenum">
              <a:rPr lang="es-CO" altLang="es-CO"/>
              <a:pPr>
                <a:defRPr/>
              </a:pPr>
              <a:t>‹Nº›</a:t>
            </a:fld>
            <a:endParaRPr lang="es-CO" altLang="es-CO"/>
          </a:p>
        </p:txBody>
      </p:sp>
    </p:spTree>
    <p:extLst>
      <p:ext uri="{BB962C8B-B14F-4D97-AF65-F5344CB8AC3E}">
        <p14:creationId xmlns:p14="http://schemas.microsoft.com/office/powerpoint/2010/main" val="344237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2" name="5 Marcador de número de diapositiva" descr="&lt;No.&gt;">
            <a:extLst>
              <a:ext uri="{FF2B5EF4-FFF2-40B4-BE49-F238E27FC236}">
                <a16:creationId xmlns:a16="http://schemas.microsoft.com/office/drawing/2014/main" id="{0FCC1E91-35AF-4149-AC6B-42626F30B614}"/>
              </a:ext>
            </a:extLst>
          </p:cNvPr>
          <p:cNvSpPr>
            <a:spLocks noGrp="1"/>
          </p:cNvSpPr>
          <p:nvPr>
            <p:ph type="sldNum" sz="quarter" idx="10"/>
          </p:nvPr>
        </p:nvSpPr>
        <p:spPr/>
        <p:txBody>
          <a:bodyPr/>
          <a:lstStyle>
            <a:lvl1pPr>
              <a:defRPr/>
            </a:lvl1pPr>
          </a:lstStyle>
          <a:p>
            <a:pPr>
              <a:defRPr/>
            </a:pPr>
            <a:fld id="{A38C22F4-EE15-4184-8A4F-C4124F2BE447}" type="slidenum">
              <a:rPr lang="es-CO" altLang="es-CO"/>
              <a:pPr>
                <a:defRPr/>
              </a:pPr>
              <a:t>‹Nº›</a:t>
            </a:fld>
            <a:endParaRPr lang="es-CO" altLang="es-CO"/>
          </a:p>
        </p:txBody>
      </p:sp>
    </p:spTree>
    <p:extLst>
      <p:ext uri="{BB962C8B-B14F-4D97-AF65-F5344CB8AC3E}">
        <p14:creationId xmlns:p14="http://schemas.microsoft.com/office/powerpoint/2010/main" val="369470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57224" y="857232"/>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032250" y="85723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857224" y="200024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5 Marcador de número de diapositiva" descr="&lt;No.&gt;">
            <a:extLst>
              <a:ext uri="{FF2B5EF4-FFF2-40B4-BE49-F238E27FC236}">
                <a16:creationId xmlns:a16="http://schemas.microsoft.com/office/drawing/2014/main" id="{B1F7549D-979F-45AB-AD58-5BF7CB6DB37D}"/>
              </a:ext>
            </a:extLst>
          </p:cNvPr>
          <p:cNvSpPr>
            <a:spLocks noGrp="1"/>
          </p:cNvSpPr>
          <p:nvPr>
            <p:ph type="sldNum" sz="quarter" idx="10"/>
          </p:nvPr>
        </p:nvSpPr>
        <p:spPr/>
        <p:txBody>
          <a:bodyPr/>
          <a:lstStyle>
            <a:lvl1pPr>
              <a:defRPr/>
            </a:lvl1pPr>
          </a:lstStyle>
          <a:p>
            <a:pPr>
              <a:defRPr/>
            </a:pPr>
            <a:fld id="{BCCB0E3D-5246-46A6-A0B3-053B7FB2AE0D}" type="slidenum">
              <a:rPr lang="es-CO" altLang="es-CO"/>
              <a:pPr>
                <a:defRPr/>
              </a:pPr>
              <a:t>‹Nº›</a:t>
            </a:fld>
            <a:endParaRPr lang="es-CO" altLang="es-CO"/>
          </a:p>
        </p:txBody>
      </p:sp>
    </p:spTree>
    <p:extLst>
      <p:ext uri="{BB962C8B-B14F-4D97-AF65-F5344CB8AC3E}">
        <p14:creationId xmlns:p14="http://schemas.microsoft.com/office/powerpoint/2010/main" val="396242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D68A1-6D68-CD6D-C3FD-91DA62A294C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6398EC3-5D4E-468C-F30B-CE656079842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9830B3-74C5-1ACB-B556-F55E98F593DF}"/>
              </a:ext>
            </a:extLst>
          </p:cNvPr>
          <p:cNvSpPr>
            <a:spLocks noGrp="1"/>
          </p:cNvSpPr>
          <p:nvPr>
            <p:ph type="dt" sz="half" idx="10"/>
          </p:nvPr>
        </p:nvSpPr>
        <p:spPr/>
        <p:txBody>
          <a:bodyPr/>
          <a:lstStyle/>
          <a:p>
            <a:fld id="{9CF7635E-2D71-42E7-9E6C-FBB85A15A85F}" type="datetimeFigureOut">
              <a:rPr lang="es-CO" smtClean="0"/>
              <a:t>8/01/2025</a:t>
            </a:fld>
            <a:endParaRPr lang="es-CO"/>
          </a:p>
        </p:txBody>
      </p:sp>
      <p:sp>
        <p:nvSpPr>
          <p:cNvPr id="5" name="Marcador de pie de página 4">
            <a:extLst>
              <a:ext uri="{FF2B5EF4-FFF2-40B4-BE49-F238E27FC236}">
                <a16:creationId xmlns:a16="http://schemas.microsoft.com/office/drawing/2014/main" id="{E327DCF0-C431-0852-42CE-95C44852C4D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D46AD75-DF05-40EA-B4F3-3CF83558E098}"/>
              </a:ext>
            </a:extLst>
          </p:cNvPr>
          <p:cNvSpPr>
            <a:spLocks noGrp="1"/>
          </p:cNvSpPr>
          <p:nvPr>
            <p:ph type="sldNum" sz="quarter" idx="12"/>
          </p:nvPr>
        </p:nvSpPr>
        <p:spPr/>
        <p:txBody>
          <a:bodyPr/>
          <a:lstStyle/>
          <a:p>
            <a:pPr>
              <a:defRPr/>
            </a:pPr>
            <a:fld id="{7F219D7D-12FE-4B7D-95D8-6A0F2828D8E3}" type="slidenum">
              <a:rPr lang="es-CO" altLang="es-CO" smtClean="0"/>
              <a:pPr>
                <a:defRPr/>
              </a:pPr>
              <a:t>‹Nº›</a:t>
            </a:fld>
            <a:endParaRPr lang="es-CO" altLang="es-CO"/>
          </a:p>
        </p:txBody>
      </p:sp>
    </p:spTree>
    <p:extLst>
      <p:ext uri="{BB962C8B-B14F-4D97-AF65-F5344CB8AC3E}">
        <p14:creationId xmlns:p14="http://schemas.microsoft.com/office/powerpoint/2010/main" val="375491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5072074"/>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92867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5 Marcador de número de diapositiva" descr="&lt;No.&gt;">
            <a:extLst>
              <a:ext uri="{FF2B5EF4-FFF2-40B4-BE49-F238E27FC236}">
                <a16:creationId xmlns:a16="http://schemas.microsoft.com/office/drawing/2014/main" id="{3328A9B1-3ED4-438D-8E87-64D0CD3849DF}"/>
              </a:ext>
            </a:extLst>
          </p:cNvPr>
          <p:cNvSpPr>
            <a:spLocks noGrp="1"/>
          </p:cNvSpPr>
          <p:nvPr>
            <p:ph type="sldNum" sz="quarter" idx="10"/>
          </p:nvPr>
        </p:nvSpPr>
        <p:spPr/>
        <p:txBody>
          <a:bodyPr/>
          <a:lstStyle>
            <a:lvl1pPr>
              <a:defRPr/>
            </a:lvl1pPr>
          </a:lstStyle>
          <a:p>
            <a:pPr>
              <a:defRPr/>
            </a:pPr>
            <a:fld id="{1F9056AB-9AE7-49AD-9364-B4271C824DC3}" type="slidenum">
              <a:rPr lang="es-CO" altLang="es-CO"/>
              <a:pPr>
                <a:defRPr/>
              </a:pPr>
              <a:t>‹Nº›</a:t>
            </a:fld>
            <a:endParaRPr lang="es-CO" altLang="es-CO"/>
          </a:p>
        </p:txBody>
      </p:sp>
    </p:spTree>
    <p:extLst>
      <p:ext uri="{BB962C8B-B14F-4D97-AF65-F5344CB8AC3E}">
        <p14:creationId xmlns:p14="http://schemas.microsoft.com/office/powerpoint/2010/main" val="400089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31533-0C84-ADE9-99EA-26241D9B4FD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01E6E27-3202-D0B8-F283-8CFBD093E9C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68D6381-9943-A208-5F45-856FCB429756}"/>
              </a:ext>
            </a:extLst>
          </p:cNvPr>
          <p:cNvSpPr>
            <a:spLocks noGrp="1"/>
          </p:cNvSpPr>
          <p:nvPr>
            <p:ph type="dt" sz="half" idx="10"/>
          </p:nvPr>
        </p:nvSpPr>
        <p:spPr/>
        <p:txBody>
          <a:bodyPr/>
          <a:lstStyle/>
          <a:p>
            <a:fld id="{9CF7635E-2D71-42E7-9E6C-FBB85A15A85F}" type="datetimeFigureOut">
              <a:rPr lang="es-CO" smtClean="0"/>
              <a:t>8/01/2025</a:t>
            </a:fld>
            <a:endParaRPr lang="es-CO"/>
          </a:p>
        </p:txBody>
      </p:sp>
      <p:sp>
        <p:nvSpPr>
          <p:cNvPr id="5" name="Marcador de pie de página 4">
            <a:extLst>
              <a:ext uri="{FF2B5EF4-FFF2-40B4-BE49-F238E27FC236}">
                <a16:creationId xmlns:a16="http://schemas.microsoft.com/office/drawing/2014/main" id="{469BCE5B-A275-1968-3267-A868EB60BBE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B90775-642D-4759-324A-AE1E3185805C}"/>
              </a:ext>
            </a:extLst>
          </p:cNvPr>
          <p:cNvSpPr>
            <a:spLocks noGrp="1"/>
          </p:cNvSpPr>
          <p:nvPr>
            <p:ph type="sldNum" sz="quarter" idx="12"/>
          </p:nvPr>
        </p:nvSpPr>
        <p:spPr/>
        <p:txBody>
          <a:bodyPr/>
          <a:lstStyle/>
          <a:p>
            <a:pPr>
              <a:defRPr/>
            </a:pPr>
            <a:fld id="{58D14026-6FB7-464F-BD55-9983151CEDB0}" type="slidenum">
              <a:rPr lang="es-CO" altLang="es-CO" smtClean="0"/>
              <a:pPr>
                <a:defRPr/>
              </a:pPr>
              <a:t>‹Nº›</a:t>
            </a:fld>
            <a:endParaRPr lang="es-CO" altLang="es-CO"/>
          </a:p>
        </p:txBody>
      </p:sp>
    </p:spTree>
    <p:extLst>
      <p:ext uri="{BB962C8B-B14F-4D97-AF65-F5344CB8AC3E}">
        <p14:creationId xmlns:p14="http://schemas.microsoft.com/office/powerpoint/2010/main" val="285136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947BA-2671-5DCE-289C-858407397C9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86C8C46-4DD7-DB89-3971-B7D6B1F475AC}"/>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EBB1AC8-CC6D-7CD8-18BA-F0920AEC1E45}"/>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E938D8F2-068C-1F31-5CF2-766814AC3145}"/>
              </a:ext>
            </a:extLst>
          </p:cNvPr>
          <p:cNvSpPr>
            <a:spLocks noGrp="1"/>
          </p:cNvSpPr>
          <p:nvPr>
            <p:ph type="dt" sz="half" idx="10"/>
          </p:nvPr>
        </p:nvSpPr>
        <p:spPr/>
        <p:txBody>
          <a:bodyPr/>
          <a:lstStyle/>
          <a:p>
            <a:fld id="{9CF7635E-2D71-42E7-9E6C-FBB85A15A85F}" type="datetimeFigureOut">
              <a:rPr lang="es-CO" smtClean="0"/>
              <a:t>8/01/2025</a:t>
            </a:fld>
            <a:endParaRPr lang="es-CO"/>
          </a:p>
        </p:txBody>
      </p:sp>
      <p:sp>
        <p:nvSpPr>
          <p:cNvPr id="6" name="Marcador de pie de página 5">
            <a:extLst>
              <a:ext uri="{FF2B5EF4-FFF2-40B4-BE49-F238E27FC236}">
                <a16:creationId xmlns:a16="http://schemas.microsoft.com/office/drawing/2014/main" id="{532360FD-9E47-D090-4AB3-714887C3A3D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AD37D2D-9508-DFEF-774C-C8A5B6A21DC6}"/>
              </a:ext>
            </a:extLst>
          </p:cNvPr>
          <p:cNvSpPr>
            <a:spLocks noGrp="1"/>
          </p:cNvSpPr>
          <p:nvPr>
            <p:ph type="sldNum" sz="quarter" idx="12"/>
          </p:nvPr>
        </p:nvSpPr>
        <p:spPr/>
        <p:txBody>
          <a:bodyPr/>
          <a:lstStyle/>
          <a:p>
            <a:pPr>
              <a:defRPr/>
            </a:pPr>
            <a:fld id="{97813DE1-EA20-4BEF-AB12-D2D69A6090C3}" type="slidenum">
              <a:rPr lang="es-CO" altLang="es-CO" smtClean="0"/>
              <a:pPr>
                <a:defRPr/>
              </a:pPr>
              <a:t>‹Nº›</a:t>
            </a:fld>
            <a:endParaRPr lang="es-CO" altLang="es-CO"/>
          </a:p>
        </p:txBody>
      </p:sp>
    </p:spTree>
    <p:extLst>
      <p:ext uri="{BB962C8B-B14F-4D97-AF65-F5344CB8AC3E}">
        <p14:creationId xmlns:p14="http://schemas.microsoft.com/office/powerpoint/2010/main" val="101927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7BAD9-4D34-20A2-A9AE-82964CF41939}"/>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559AA51-6010-C8FF-084C-C110BCCDA83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96FAE22-1B9C-8F57-87A7-2E14CE3049BA}"/>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E7830DD-6A40-8E27-70CB-D8FE41AD3C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77C88D-8DD0-FC51-A16D-49E686FFA926}"/>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4FB2C8A-08F4-1A41-5036-C328209FC043}"/>
              </a:ext>
            </a:extLst>
          </p:cNvPr>
          <p:cNvSpPr>
            <a:spLocks noGrp="1"/>
          </p:cNvSpPr>
          <p:nvPr>
            <p:ph type="dt" sz="half" idx="10"/>
          </p:nvPr>
        </p:nvSpPr>
        <p:spPr/>
        <p:txBody>
          <a:bodyPr/>
          <a:lstStyle/>
          <a:p>
            <a:fld id="{9CF7635E-2D71-42E7-9E6C-FBB85A15A85F}" type="datetimeFigureOut">
              <a:rPr lang="es-CO" smtClean="0"/>
              <a:t>8/01/2025</a:t>
            </a:fld>
            <a:endParaRPr lang="es-CO"/>
          </a:p>
        </p:txBody>
      </p:sp>
      <p:sp>
        <p:nvSpPr>
          <p:cNvPr id="8" name="Marcador de pie de página 7">
            <a:extLst>
              <a:ext uri="{FF2B5EF4-FFF2-40B4-BE49-F238E27FC236}">
                <a16:creationId xmlns:a16="http://schemas.microsoft.com/office/drawing/2014/main" id="{6B5A1F5B-743C-D501-930D-F90EBA8A655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73F5F7C-9BF7-A3DE-8669-2EC9E00E02A1}"/>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15020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EE9A1-E144-373F-F5D9-12C31B7C660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58BE38C-0964-C281-4826-2C3C11C496BE}"/>
              </a:ext>
            </a:extLst>
          </p:cNvPr>
          <p:cNvSpPr>
            <a:spLocks noGrp="1"/>
          </p:cNvSpPr>
          <p:nvPr>
            <p:ph type="dt" sz="half" idx="10"/>
          </p:nvPr>
        </p:nvSpPr>
        <p:spPr/>
        <p:txBody>
          <a:bodyPr/>
          <a:lstStyle/>
          <a:p>
            <a:fld id="{9CF7635E-2D71-42E7-9E6C-FBB85A15A85F}" type="datetimeFigureOut">
              <a:rPr lang="es-CO" smtClean="0"/>
              <a:t>8/01/2025</a:t>
            </a:fld>
            <a:endParaRPr lang="es-CO"/>
          </a:p>
        </p:txBody>
      </p:sp>
      <p:sp>
        <p:nvSpPr>
          <p:cNvPr id="4" name="Marcador de pie de página 3">
            <a:extLst>
              <a:ext uri="{FF2B5EF4-FFF2-40B4-BE49-F238E27FC236}">
                <a16:creationId xmlns:a16="http://schemas.microsoft.com/office/drawing/2014/main" id="{B43AB1AB-1E52-7FD3-3BB7-A73F570B991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167E51-3FDD-695C-0CE2-96F608F7E6F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273950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9E5E9C-8C29-201A-9031-69BC92AF4ABE}"/>
              </a:ext>
            </a:extLst>
          </p:cNvPr>
          <p:cNvSpPr>
            <a:spLocks noGrp="1"/>
          </p:cNvSpPr>
          <p:nvPr>
            <p:ph type="dt" sz="half" idx="10"/>
          </p:nvPr>
        </p:nvSpPr>
        <p:spPr/>
        <p:txBody>
          <a:bodyPr/>
          <a:lstStyle/>
          <a:p>
            <a:fld id="{9CF7635E-2D71-42E7-9E6C-FBB85A15A85F}" type="datetimeFigureOut">
              <a:rPr lang="es-CO" smtClean="0"/>
              <a:t>8/01/2025</a:t>
            </a:fld>
            <a:endParaRPr lang="es-CO"/>
          </a:p>
        </p:txBody>
      </p:sp>
      <p:sp>
        <p:nvSpPr>
          <p:cNvPr id="3" name="Marcador de pie de página 2">
            <a:extLst>
              <a:ext uri="{FF2B5EF4-FFF2-40B4-BE49-F238E27FC236}">
                <a16:creationId xmlns:a16="http://schemas.microsoft.com/office/drawing/2014/main" id="{1F115059-38DA-DC3D-A1B7-0C4BF868387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BC62E63-C8FB-04D9-3735-C7919A9DE6C5}"/>
              </a:ext>
            </a:extLst>
          </p:cNvPr>
          <p:cNvSpPr>
            <a:spLocks noGrp="1"/>
          </p:cNvSpPr>
          <p:nvPr>
            <p:ph type="sldNum" sz="quarter" idx="12"/>
          </p:nvPr>
        </p:nvSpPr>
        <p:spPr/>
        <p:txBody>
          <a:bodyPr/>
          <a:lstStyle/>
          <a:p>
            <a:pPr>
              <a:defRPr/>
            </a:pPr>
            <a:fld id="{A38C22F4-EE15-4184-8A4F-C4124F2BE447}" type="slidenum">
              <a:rPr lang="es-CO" altLang="es-CO" smtClean="0"/>
              <a:pPr>
                <a:defRPr/>
              </a:pPr>
              <a:t>‹Nº›</a:t>
            </a:fld>
            <a:endParaRPr lang="es-CO" altLang="es-CO"/>
          </a:p>
        </p:txBody>
      </p:sp>
    </p:spTree>
    <p:extLst>
      <p:ext uri="{BB962C8B-B14F-4D97-AF65-F5344CB8AC3E}">
        <p14:creationId xmlns:p14="http://schemas.microsoft.com/office/powerpoint/2010/main" val="40214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3FE12-3262-8961-6F36-E338D8C87D75}"/>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2AB934-4DB1-C46B-4EB1-4D1AAC7D07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8C1947E-F2E3-1002-A600-DED1B9DA8C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A0B25A-FC1B-767C-8C69-FE2AD6FE5724}"/>
              </a:ext>
            </a:extLst>
          </p:cNvPr>
          <p:cNvSpPr>
            <a:spLocks noGrp="1"/>
          </p:cNvSpPr>
          <p:nvPr>
            <p:ph type="dt" sz="half" idx="10"/>
          </p:nvPr>
        </p:nvSpPr>
        <p:spPr/>
        <p:txBody>
          <a:bodyPr/>
          <a:lstStyle/>
          <a:p>
            <a:fld id="{9CF7635E-2D71-42E7-9E6C-FBB85A15A85F}" type="datetimeFigureOut">
              <a:rPr lang="es-CO" smtClean="0"/>
              <a:t>8/01/2025</a:t>
            </a:fld>
            <a:endParaRPr lang="es-CO"/>
          </a:p>
        </p:txBody>
      </p:sp>
      <p:sp>
        <p:nvSpPr>
          <p:cNvPr id="6" name="Marcador de pie de página 5">
            <a:extLst>
              <a:ext uri="{FF2B5EF4-FFF2-40B4-BE49-F238E27FC236}">
                <a16:creationId xmlns:a16="http://schemas.microsoft.com/office/drawing/2014/main" id="{BA85C023-3180-C2A8-6BD0-63D18C453A1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4F4F0A9-714D-5058-F92E-179ECE0AAA25}"/>
              </a:ext>
            </a:extLst>
          </p:cNvPr>
          <p:cNvSpPr>
            <a:spLocks noGrp="1"/>
          </p:cNvSpPr>
          <p:nvPr>
            <p:ph type="sldNum" sz="quarter" idx="12"/>
          </p:nvPr>
        </p:nvSpPr>
        <p:spPr/>
        <p:txBody>
          <a:bodyPr/>
          <a:lstStyle/>
          <a:p>
            <a:pPr>
              <a:defRPr/>
            </a:pPr>
            <a:fld id="{BCCB0E3D-5246-46A6-A0B3-053B7FB2AE0D}" type="slidenum">
              <a:rPr lang="es-CO" altLang="es-CO" smtClean="0"/>
              <a:pPr>
                <a:defRPr/>
              </a:pPr>
              <a:t>‹Nº›</a:t>
            </a:fld>
            <a:endParaRPr lang="es-CO" altLang="es-CO"/>
          </a:p>
        </p:txBody>
      </p:sp>
    </p:spTree>
    <p:extLst>
      <p:ext uri="{BB962C8B-B14F-4D97-AF65-F5344CB8AC3E}">
        <p14:creationId xmlns:p14="http://schemas.microsoft.com/office/powerpoint/2010/main" val="32390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D8E29-2B5D-9CF4-A199-E673E0D5BDB9}"/>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D75A990-0E1F-4E60-D107-9756D6BFD3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576BD761-3CC8-1CF5-9984-F066094FCB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1540D8-AA84-05D7-E9B4-4E08651A543D}"/>
              </a:ext>
            </a:extLst>
          </p:cNvPr>
          <p:cNvSpPr>
            <a:spLocks noGrp="1"/>
          </p:cNvSpPr>
          <p:nvPr>
            <p:ph type="dt" sz="half" idx="10"/>
          </p:nvPr>
        </p:nvSpPr>
        <p:spPr/>
        <p:txBody>
          <a:bodyPr/>
          <a:lstStyle/>
          <a:p>
            <a:fld id="{9CF7635E-2D71-42E7-9E6C-FBB85A15A85F}" type="datetimeFigureOut">
              <a:rPr lang="es-CO" smtClean="0"/>
              <a:t>8/01/2025</a:t>
            </a:fld>
            <a:endParaRPr lang="es-CO"/>
          </a:p>
        </p:txBody>
      </p:sp>
      <p:sp>
        <p:nvSpPr>
          <p:cNvPr id="6" name="Marcador de pie de página 5">
            <a:extLst>
              <a:ext uri="{FF2B5EF4-FFF2-40B4-BE49-F238E27FC236}">
                <a16:creationId xmlns:a16="http://schemas.microsoft.com/office/drawing/2014/main" id="{19086AA3-AF31-8C9A-7F2F-B87848C66EE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71105B9-8899-D51A-88C0-376DC7823F2F}"/>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95374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D1179B3-E3F7-8DF3-ABF5-4D23297F00F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8E192CF-B8E8-68F7-E0A0-A63F6554F90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6113D34-63A4-3585-73E1-7A6563CC9FF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F7635E-2D71-42E7-9E6C-FBB85A15A85F}" type="datetimeFigureOut">
              <a:rPr lang="es-CO" smtClean="0"/>
              <a:t>8/01/2025</a:t>
            </a:fld>
            <a:endParaRPr lang="es-CO"/>
          </a:p>
        </p:txBody>
      </p:sp>
      <p:sp>
        <p:nvSpPr>
          <p:cNvPr id="5" name="Marcador de pie de página 4">
            <a:extLst>
              <a:ext uri="{FF2B5EF4-FFF2-40B4-BE49-F238E27FC236}">
                <a16:creationId xmlns:a16="http://schemas.microsoft.com/office/drawing/2014/main" id="{7A79372D-5D91-7624-4D7B-06BE31EEB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7491E14-EF87-176A-B3C5-BCD96C5D38A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153FCAA-A8F6-46C0-A16D-21FE2511045A}" type="slidenum">
              <a:rPr lang="es-CO" altLang="es-CO" smtClean="0"/>
              <a:pPr>
                <a:defRPr/>
              </a:pPr>
              <a:t>‹Nº›</a:t>
            </a:fld>
            <a:endParaRPr lang="es-CO" altLang="es-CO"/>
          </a:p>
        </p:txBody>
      </p:sp>
      <p:sp>
        <p:nvSpPr>
          <p:cNvPr id="7" name="6 Rectángulo">
            <a:extLst>
              <a:ext uri="{FF2B5EF4-FFF2-40B4-BE49-F238E27FC236}">
                <a16:creationId xmlns:a16="http://schemas.microsoft.com/office/drawing/2014/main" id="{7B0CA632-E545-9F27-F48F-19EBC6FED7F0}"/>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8775095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77"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a:t>
            </a:r>
          </a:p>
        </p:txBody>
      </p:sp>
      <p:sp>
        <p:nvSpPr>
          <p:cNvPr id="5124" name="2 Subtítulo">
            <a:extLst>
              <a:ext uri="{FF2B5EF4-FFF2-40B4-BE49-F238E27FC236}">
                <a16:creationId xmlns:a16="http://schemas.microsoft.com/office/drawing/2014/main" id="{75207037-66AB-408E-B44C-6489E27F4A1E}"/>
              </a:ext>
            </a:extLst>
          </p:cNvPr>
          <p:cNvSpPr txBox="1">
            <a:spLocks/>
          </p:cNvSpPr>
          <p:nvPr/>
        </p:nvSpPr>
        <p:spPr bwMode="auto">
          <a:xfrm>
            <a:off x="779463" y="5733256"/>
            <a:ext cx="64008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s-CO" altLang="es-CO" sz="2800">
                <a:solidFill>
                  <a:srgbClr val="898989"/>
                </a:solidFill>
              </a:rPr>
              <a:t>Jheyson F. Villavisan B</a:t>
            </a:r>
            <a:endParaRPr lang="es-CO" altLang="es-CO" sz="1800">
              <a:solidFill>
                <a:srgbClr val="898989"/>
              </a:solidFill>
            </a:endParaRPr>
          </a:p>
          <a:p>
            <a:pPr eaLnBrk="1" hangingPunct="1">
              <a:buFont typeface="Arial" panose="020B0604020202020204" pitchFamily="34" charset="0"/>
              <a:buNone/>
            </a:pPr>
            <a:endParaRPr lang="es-CO" altLang="es-CO" sz="2400">
              <a:solidFill>
                <a:srgbClr val="898989"/>
              </a:solidFill>
            </a:endParaRP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275656" y="3178968"/>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dirty="0">
                <a:solidFill>
                  <a:schemeClr val="tx1">
                    <a:lumMod val="75000"/>
                    <a:lumOff val="25000"/>
                  </a:schemeClr>
                </a:solidFill>
              </a:rPr>
              <a:t> 6065 SISTEMAS DE CONTROL II</a:t>
            </a:r>
          </a:p>
          <a:p>
            <a:pPr marL="0" indent="0" algn="r" eaLnBrk="1" fontAlgn="auto" hangingPunct="1">
              <a:spcAft>
                <a:spcPts val="0"/>
              </a:spcAft>
              <a:buNone/>
              <a:defRPr/>
            </a:pPr>
            <a:r>
              <a:rPr lang="es-CO" sz="2000" b="1" dirty="0">
                <a:solidFill>
                  <a:schemeClr val="tx1">
                    <a:lumMod val="75000"/>
                    <a:lumOff val="25000"/>
                  </a:schemeClr>
                </a:solidFill>
              </a:rPr>
              <a:t>Señales Discretas</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¿Qué es una señal en espacio discreto?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10</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D7A672F5-7168-A058-640B-C64276D595B9}"/>
              </a:ext>
            </a:extLst>
          </p:cNvPr>
          <p:cNvSpPr txBox="1"/>
          <p:nvPr/>
        </p:nvSpPr>
        <p:spPr>
          <a:xfrm>
            <a:off x="971600" y="3140968"/>
            <a:ext cx="7560840" cy="923330"/>
          </a:xfrm>
          <a:prstGeom prst="rect">
            <a:avLst/>
          </a:prstGeom>
          <a:noFill/>
        </p:spPr>
        <p:txBody>
          <a:bodyPr wrap="square" rtlCol="0">
            <a:spAutoFit/>
          </a:bodyPr>
          <a:lstStyle/>
          <a:p>
            <a:pPr algn="l"/>
            <a:r>
              <a:rPr lang="es-ES" b="0" i="0" dirty="0">
                <a:effectLst/>
                <a:latin typeface="Söhne"/>
              </a:rPr>
              <a:t>En cuanto a señales en espacio discreto, los </a:t>
            </a:r>
            <a:r>
              <a:rPr lang="es-ES" b="1" i="0" dirty="0">
                <a:effectLst/>
                <a:latin typeface="Söhne"/>
              </a:rPr>
              <a:t>valores</a:t>
            </a:r>
            <a:r>
              <a:rPr lang="es-ES" b="0" i="0" dirty="0">
                <a:effectLst/>
                <a:latin typeface="Söhne"/>
              </a:rPr>
              <a:t> se definen solo </a:t>
            </a:r>
            <a:r>
              <a:rPr lang="es-ES" b="1" i="0" dirty="0">
                <a:effectLst/>
                <a:latin typeface="Söhne"/>
              </a:rPr>
              <a:t>en</a:t>
            </a:r>
            <a:r>
              <a:rPr lang="es-ES" b="0" i="0" dirty="0">
                <a:effectLst/>
                <a:latin typeface="Söhne"/>
              </a:rPr>
              <a:t> </a:t>
            </a:r>
            <a:r>
              <a:rPr lang="es-ES" b="1" i="0" dirty="0">
                <a:effectLst/>
                <a:latin typeface="Söhne"/>
              </a:rPr>
              <a:t>ubicaciones</a:t>
            </a:r>
            <a:r>
              <a:rPr lang="es-ES" b="0" i="0" dirty="0">
                <a:effectLst/>
                <a:latin typeface="Söhne"/>
              </a:rPr>
              <a:t> discretas, como puntos en una cuadrícula o en una secuencia de posiciones </a:t>
            </a:r>
            <a:r>
              <a:rPr lang="es-ES" b="1" i="0" dirty="0">
                <a:effectLst/>
                <a:latin typeface="Söhne"/>
              </a:rPr>
              <a:t>específicas</a:t>
            </a:r>
            <a:r>
              <a:rPr lang="es-ES" b="0" i="0" dirty="0">
                <a:effectLst/>
                <a:latin typeface="Söhne"/>
              </a:rPr>
              <a:t>. </a:t>
            </a:r>
            <a:endParaRPr lang="en-US" dirty="0"/>
          </a:p>
        </p:txBody>
      </p:sp>
    </p:spTree>
    <p:extLst>
      <p:ext uri="{BB962C8B-B14F-4D97-AF65-F5344CB8AC3E}">
        <p14:creationId xmlns:p14="http://schemas.microsoft.com/office/powerpoint/2010/main" val="186037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AEF32-8321-9B44-57C5-AEE2711AE50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BB25D16-27A9-A978-8C30-1E53B98DF2B1}"/>
              </a:ext>
            </a:extLst>
          </p:cNvPr>
          <p:cNvSpPr>
            <a:spLocks noGrp="1"/>
          </p:cNvSpPr>
          <p:nvPr>
            <p:ph type="title"/>
          </p:nvPr>
        </p:nvSpPr>
        <p:spPr>
          <a:xfrm>
            <a:off x="2251870" y="672742"/>
            <a:ext cx="4392340" cy="1162050"/>
          </a:xfrm>
        </p:spPr>
        <p:txBody>
          <a:bodyPr/>
          <a:lstStyle/>
          <a:p>
            <a:pPr algn="ctr"/>
            <a:r>
              <a:rPr lang="es-CO" b="1" dirty="0"/>
              <a:t>Laboratorio</a:t>
            </a:r>
          </a:p>
        </p:txBody>
      </p:sp>
      <p:sp>
        <p:nvSpPr>
          <p:cNvPr id="10" name="1 Título">
            <a:extLst>
              <a:ext uri="{FF2B5EF4-FFF2-40B4-BE49-F238E27FC236}">
                <a16:creationId xmlns:a16="http://schemas.microsoft.com/office/drawing/2014/main" id="{9074D388-FEB7-FEDC-02FC-1CEFD41E2A83}"/>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11</a:t>
            </a:r>
          </a:p>
        </p:txBody>
      </p:sp>
      <p:pic>
        <p:nvPicPr>
          <p:cNvPr id="14" name="Picture 4" descr="Programas - Intranet ETITC">
            <a:extLst>
              <a:ext uri="{FF2B5EF4-FFF2-40B4-BE49-F238E27FC236}">
                <a16:creationId xmlns:a16="http://schemas.microsoft.com/office/drawing/2014/main" id="{12275B07-F14D-2ED1-6BAD-294B00CD9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77C65AFF-8579-C953-5CE0-0A71B6961A29}"/>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4D60EEE6-F383-612D-E5E9-0605149C5BF8}"/>
              </a:ext>
            </a:extLst>
          </p:cNvPr>
          <p:cNvSpPr txBox="1"/>
          <p:nvPr/>
        </p:nvSpPr>
        <p:spPr>
          <a:xfrm>
            <a:off x="971600" y="3140968"/>
            <a:ext cx="7560840" cy="1477328"/>
          </a:xfrm>
          <a:prstGeom prst="rect">
            <a:avLst/>
          </a:prstGeom>
          <a:noFill/>
        </p:spPr>
        <p:txBody>
          <a:bodyPr wrap="square" rtlCol="0">
            <a:spAutoFit/>
          </a:bodyPr>
          <a:lstStyle/>
          <a:p>
            <a:pPr algn="l"/>
            <a:r>
              <a:rPr lang="en-US" dirty="0" err="1"/>
              <a:t>Usando</a:t>
            </a:r>
            <a:r>
              <a:rPr lang="en-US" dirty="0"/>
              <a:t> </a:t>
            </a:r>
            <a:r>
              <a:rPr lang="en-US" dirty="0" err="1"/>
              <a:t>el</a:t>
            </a:r>
            <a:r>
              <a:rPr lang="en-US" dirty="0"/>
              <a:t> script “</a:t>
            </a:r>
            <a:r>
              <a:rPr lang="en-US" dirty="0" err="1"/>
              <a:t>Señales_discretas.mlx</a:t>
            </a:r>
            <a:r>
              <a:rPr lang="en-US" dirty="0"/>
              <a:t>” para las </a:t>
            </a:r>
            <a:r>
              <a:rPr lang="en-US" dirty="0" err="1"/>
              <a:t>figuras</a:t>
            </a:r>
            <a:r>
              <a:rPr lang="en-US" dirty="0"/>
              <a:t> 1 vs 3 </a:t>
            </a:r>
            <a:r>
              <a:rPr lang="en-US" dirty="0" err="1"/>
              <a:t>describa</a:t>
            </a:r>
            <a:r>
              <a:rPr lang="en-US" dirty="0"/>
              <a:t> que </a:t>
            </a:r>
            <a:r>
              <a:rPr lang="en-US" dirty="0" err="1"/>
              <a:t>pasa</a:t>
            </a:r>
            <a:r>
              <a:rPr lang="en-US" dirty="0"/>
              <a:t>:</a:t>
            </a:r>
          </a:p>
          <a:p>
            <a:pPr algn="l"/>
            <a:r>
              <a:rPr lang="en-US" dirty="0"/>
              <a:t>-Si A=1</a:t>
            </a:r>
          </a:p>
          <a:p>
            <a:pPr algn="l"/>
            <a:r>
              <a:rPr lang="en-US" dirty="0"/>
              <a:t>-Si A=127</a:t>
            </a:r>
          </a:p>
          <a:p>
            <a:pPr algn="l"/>
            <a:r>
              <a:rPr lang="en-US" dirty="0"/>
              <a:t>-Si A=256</a:t>
            </a:r>
          </a:p>
        </p:txBody>
      </p:sp>
    </p:spTree>
    <p:extLst>
      <p:ext uri="{BB962C8B-B14F-4D97-AF65-F5344CB8AC3E}">
        <p14:creationId xmlns:p14="http://schemas.microsoft.com/office/powerpoint/2010/main" val="415987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28575"/>
            <a:ext cx="4392340" cy="1162050"/>
          </a:xfrm>
        </p:spPr>
        <p:txBody>
          <a:bodyPr/>
          <a:lstStyle/>
          <a:p>
            <a:pPr algn="ctr"/>
            <a:r>
              <a:rPr lang="es-CO" b="1" dirty="0"/>
              <a:t>Muestreo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12</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D7A672F5-7168-A058-640B-C64276D595B9}"/>
              </a:ext>
            </a:extLst>
          </p:cNvPr>
          <p:cNvSpPr txBox="1"/>
          <p:nvPr/>
        </p:nvSpPr>
        <p:spPr>
          <a:xfrm>
            <a:off x="911739" y="1348541"/>
            <a:ext cx="7560840" cy="2031325"/>
          </a:xfrm>
          <a:prstGeom prst="rect">
            <a:avLst/>
          </a:prstGeom>
          <a:noFill/>
        </p:spPr>
        <p:txBody>
          <a:bodyPr wrap="square" rtlCol="0">
            <a:spAutoFit/>
          </a:bodyPr>
          <a:lstStyle/>
          <a:p>
            <a:pPr algn="l"/>
            <a:r>
              <a:rPr lang="es-ES" dirty="0"/>
              <a:t>Cuando se trabaja con sistemas de control en tiempo discreto, la señal de entrada a menudo se obtiene a partir de una señal continua mediante un proceso de muestreo. Después del muestreo, la señal se representa como una secuencia de valores numéricos que corresponden a las amplitudes de la señal continua en instantes específicos de tiempo. Sin embargo, en un sistema digital, estos valores numéricos no pueden representarse con precisión infinita; por lo tanto, se necesita </a:t>
            </a:r>
            <a:r>
              <a:rPr lang="es-ES" dirty="0" err="1"/>
              <a:t>cuantizarlos</a:t>
            </a:r>
            <a:r>
              <a:rPr lang="es-ES" dirty="0"/>
              <a:t>.</a:t>
            </a:r>
            <a:endParaRPr lang="en-US" dirty="0"/>
          </a:p>
        </p:txBody>
      </p:sp>
      <p:pic>
        <p:nvPicPr>
          <p:cNvPr id="4" name="Imagen 3">
            <a:extLst>
              <a:ext uri="{FF2B5EF4-FFF2-40B4-BE49-F238E27FC236}">
                <a16:creationId xmlns:a16="http://schemas.microsoft.com/office/drawing/2014/main" id="{B2088F53-ECF1-5154-5791-7A45AB6BF1D7}"/>
              </a:ext>
            </a:extLst>
          </p:cNvPr>
          <p:cNvPicPr>
            <a:picLocks noChangeAspect="1"/>
          </p:cNvPicPr>
          <p:nvPr/>
        </p:nvPicPr>
        <p:blipFill>
          <a:blip r:embed="rId4"/>
          <a:stretch>
            <a:fillRect/>
          </a:stretch>
        </p:blipFill>
        <p:spPr>
          <a:xfrm>
            <a:off x="3347902" y="4009002"/>
            <a:ext cx="2299863" cy="1733041"/>
          </a:xfrm>
          <a:prstGeom prst="rect">
            <a:avLst/>
          </a:prstGeom>
        </p:spPr>
      </p:pic>
      <p:sp>
        <p:nvSpPr>
          <p:cNvPr id="7" name="CuadroTexto 6">
            <a:extLst>
              <a:ext uri="{FF2B5EF4-FFF2-40B4-BE49-F238E27FC236}">
                <a16:creationId xmlns:a16="http://schemas.microsoft.com/office/drawing/2014/main" id="{06C3047C-7A30-A53A-ABA8-77BB11C5C341}"/>
              </a:ext>
            </a:extLst>
          </p:cNvPr>
          <p:cNvSpPr txBox="1"/>
          <p:nvPr/>
        </p:nvSpPr>
        <p:spPr>
          <a:xfrm>
            <a:off x="3320722" y="3571563"/>
            <a:ext cx="2742873" cy="369332"/>
          </a:xfrm>
          <a:prstGeom prst="rect">
            <a:avLst/>
          </a:prstGeom>
          <a:noFill/>
        </p:spPr>
        <p:txBody>
          <a:bodyPr wrap="square" rtlCol="0">
            <a:spAutoFit/>
          </a:bodyPr>
          <a:lstStyle/>
          <a:p>
            <a:r>
              <a:rPr lang="es-CO" dirty="0" err="1"/>
              <a:t>Int</a:t>
            </a:r>
            <a:r>
              <a:rPr lang="es-CO" dirty="0"/>
              <a:t> </a:t>
            </a:r>
            <a:r>
              <a:rPr lang="es-CO" dirty="0" err="1"/>
              <a:t>value</a:t>
            </a:r>
            <a:r>
              <a:rPr lang="es-CO" dirty="0"/>
              <a:t>=</a:t>
            </a:r>
            <a:r>
              <a:rPr lang="es-CO" dirty="0" err="1"/>
              <a:t>analogRead</a:t>
            </a:r>
            <a:r>
              <a:rPr lang="es-CO" dirty="0"/>
              <a:t> (pin);</a:t>
            </a:r>
          </a:p>
        </p:txBody>
      </p:sp>
      <p:pic>
        <p:nvPicPr>
          <p:cNvPr id="12" name="Imagen 11">
            <a:extLst>
              <a:ext uri="{FF2B5EF4-FFF2-40B4-BE49-F238E27FC236}">
                <a16:creationId xmlns:a16="http://schemas.microsoft.com/office/drawing/2014/main" id="{6068E6DD-C058-7A58-3965-78FC094CF5F2}"/>
              </a:ext>
            </a:extLst>
          </p:cNvPr>
          <p:cNvPicPr>
            <a:picLocks noChangeAspect="1"/>
          </p:cNvPicPr>
          <p:nvPr/>
        </p:nvPicPr>
        <p:blipFill>
          <a:blip r:embed="rId5"/>
          <a:stretch>
            <a:fillRect/>
          </a:stretch>
        </p:blipFill>
        <p:spPr>
          <a:xfrm>
            <a:off x="779463" y="4011538"/>
            <a:ext cx="2069718" cy="1673065"/>
          </a:xfrm>
          <a:prstGeom prst="rect">
            <a:avLst/>
          </a:prstGeom>
        </p:spPr>
      </p:pic>
      <p:pic>
        <p:nvPicPr>
          <p:cNvPr id="1030" name="Picture 6">
            <a:extLst>
              <a:ext uri="{FF2B5EF4-FFF2-40B4-BE49-F238E27FC236}">
                <a16:creationId xmlns:a16="http://schemas.microsoft.com/office/drawing/2014/main" id="{384D91D1-3BD2-92D3-3C04-9CEC9E2DAA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101" y="3174560"/>
            <a:ext cx="628660" cy="427581"/>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n 16">
            <a:extLst>
              <a:ext uri="{FF2B5EF4-FFF2-40B4-BE49-F238E27FC236}">
                <a16:creationId xmlns:a16="http://schemas.microsoft.com/office/drawing/2014/main" id="{DAA3B135-6F34-86C8-CA27-79FA570D1911}"/>
              </a:ext>
            </a:extLst>
          </p:cNvPr>
          <p:cNvPicPr>
            <a:picLocks noChangeAspect="1"/>
          </p:cNvPicPr>
          <p:nvPr/>
        </p:nvPicPr>
        <p:blipFill>
          <a:blip r:embed="rId7"/>
          <a:stretch>
            <a:fillRect/>
          </a:stretch>
        </p:blipFill>
        <p:spPr>
          <a:xfrm>
            <a:off x="6422586" y="4009002"/>
            <a:ext cx="2147347" cy="1675601"/>
          </a:xfrm>
          <a:prstGeom prst="rect">
            <a:avLst/>
          </a:prstGeom>
        </p:spPr>
      </p:pic>
      <p:sp>
        <p:nvSpPr>
          <p:cNvPr id="18" name="Es igual a 17">
            <a:extLst>
              <a:ext uri="{FF2B5EF4-FFF2-40B4-BE49-F238E27FC236}">
                <a16:creationId xmlns:a16="http://schemas.microsoft.com/office/drawing/2014/main" id="{A70B54EC-CBE6-3F19-B7D2-01B909CFC16B}"/>
              </a:ext>
            </a:extLst>
          </p:cNvPr>
          <p:cNvSpPr/>
          <p:nvPr/>
        </p:nvSpPr>
        <p:spPr>
          <a:xfrm>
            <a:off x="5728447" y="4577201"/>
            <a:ext cx="613457" cy="457200"/>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9" name="Signo de multiplicación 18">
            <a:extLst>
              <a:ext uri="{FF2B5EF4-FFF2-40B4-BE49-F238E27FC236}">
                <a16:creationId xmlns:a16="http://schemas.microsoft.com/office/drawing/2014/main" id="{FC1BB883-86DC-D51D-88DE-133B4130EF46}"/>
              </a:ext>
            </a:extLst>
          </p:cNvPr>
          <p:cNvSpPr/>
          <p:nvPr/>
        </p:nvSpPr>
        <p:spPr>
          <a:xfrm>
            <a:off x="2719569" y="4479706"/>
            <a:ext cx="860612" cy="734191"/>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68874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464968" y="2743589"/>
            <a:ext cx="4392340" cy="1162050"/>
          </a:xfrm>
        </p:spPr>
        <p:txBody>
          <a:bodyPr/>
          <a:lstStyle/>
          <a:p>
            <a:pPr algn="ctr"/>
            <a:r>
              <a:rPr lang="es-CO" b="1" dirty="0"/>
              <a:t>¿Qué es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13</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1667910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759887"/>
            <a:ext cx="4392340" cy="1162050"/>
          </a:xfrm>
        </p:spPr>
        <p:txBody>
          <a:bodyPr/>
          <a:lstStyle/>
          <a:p>
            <a:pPr algn="ctr"/>
            <a:r>
              <a:rPr lang="es-CO" b="1" dirty="0"/>
              <a:t>¿Qué es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14</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1C400096-C90E-4FAF-C080-1827DD7C09A7}"/>
              </a:ext>
            </a:extLst>
          </p:cNvPr>
          <p:cNvSpPr txBox="1"/>
          <p:nvPr/>
        </p:nvSpPr>
        <p:spPr>
          <a:xfrm>
            <a:off x="838200" y="2324701"/>
            <a:ext cx="7467600" cy="923330"/>
          </a:xfrm>
          <a:prstGeom prst="rect">
            <a:avLst/>
          </a:prstGeom>
          <a:noFill/>
        </p:spPr>
        <p:txBody>
          <a:bodyPr wrap="square" rtlCol="0">
            <a:spAutoFit/>
          </a:bodyPr>
          <a:lstStyle/>
          <a:p>
            <a:r>
              <a:rPr lang="es-ES" b="1" dirty="0"/>
              <a:t>Cuantización</a:t>
            </a:r>
            <a:r>
              <a:rPr lang="es-ES" dirty="0"/>
              <a:t>: Luego, cada muestra se asigna a un valor dentro de un conjunto finito de niveles de cuantización. Por ejemplo, si la señal se digitaliza a 8 bits, hay 2^8=256 niveles posibles.</a:t>
            </a:r>
          </a:p>
        </p:txBody>
      </p:sp>
      <p:pic>
        <p:nvPicPr>
          <p:cNvPr id="4" name="Imagen 3">
            <a:extLst>
              <a:ext uri="{FF2B5EF4-FFF2-40B4-BE49-F238E27FC236}">
                <a16:creationId xmlns:a16="http://schemas.microsoft.com/office/drawing/2014/main" id="{16BB33C7-82E8-21E4-82A1-775717B7792D}"/>
              </a:ext>
            </a:extLst>
          </p:cNvPr>
          <p:cNvPicPr>
            <a:picLocks noChangeAspect="1"/>
          </p:cNvPicPr>
          <p:nvPr/>
        </p:nvPicPr>
        <p:blipFill>
          <a:blip r:embed="rId4"/>
          <a:stretch>
            <a:fillRect/>
          </a:stretch>
        </p:blipFill>
        <p:spPr>
          <a:xfrm>
            <a:off x="937288" y="3681976"/>
            <a:ext cx="3904026" cy="3046359"/>
          </a:xfrm>
          <a:prstGeom prst="rect">
            <a:avLst/>
          </a:prstGeom>
        </p:spPr>
      </p:pic>
      <p:pic>
        <p:nvPicPr>
          <p:cNvPr id="6" name="Imagen 5">
            <a:extLst>
              <a:ext uri="{FF2B5EF4-FFF2-40B4-BE49-F238E27FC236}">
                <a16:creationId xmlns:a16="http://schemas.microsoft.com/office/drawing/2014/main" id="{45D48D63-0A51-FBBA-234E-190AB120E38C}"/>
              </a:ext>
            </a:extLst>
          </p:cNvPr>
          <p:cNvPicPr>
            <a:picLocks noChangeAspect="1"/>
          </p:cNvPicPr>
          <p:nvPr/>
        </p:nvPicPr>
        <p:blipFill>
          <a:blip r:embed="rId5"/>
          <a:stretch>
            <a:fillRect/>
          </a:stretch>
        </p:blipFill>
        <p:spPr>
          <a:xfrm>
            <a:off x="4955047" y="3681976"/>
            <a:ext cx="3713497" cy="2945803"/>
          </a:xfrm>
          <a:prstGeom prst="rect">
            <a:avLst/>
          </a:prstGeom>
        </p:spPr>
      </p:pic>
      <p:sp>
        <p:nvSpPr>
          <p:cNvPr id="7" name="Rectángulo 6">
            <a:extLst>
              <a:ext uri="{FF2B5EF4-FFF2-40B4-BE49-F238E27FC236}">
                <a16:creationId xmlns:a16="http://schemas.microsoft.com/office/drawing/2014/main" id="{FB3A82A4-DEAE-3C59-41A8-3E285DEEFB43}"/>
              </a:ext>
            </a:extLst>
          </p:cNvPr>
          <p:cNvSpPr/>
          <p:nvPr/>
        </p:nvSpPr>
        <p:spPr>
          <a:xfrm>
            <a:off x="1810871" y="3747212"/>
            <a:ext cx="564959" cy="17036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958709B4-75A2-D902-50D2-71D4434775EA}"/>
              </a:ext>
            </a:extLst>
          </p:cNvPr>
          <p:cNvSpPr/>
          <p:nvPr/>
        </p:nvSpPr>
        <p:spPr>
          <a:xfrm>
            <a:off x="5714897" y="3735977"/>
            <a:ext cx="564959" cy="17036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 name="Conector recto de flecha 10">
            <a:extLst>
              <a:ext uri="{FF2B5EF4-FFF2-40B4-BE49-F238E27FC236}">
                <a16:creationId xmlns:a16="http://schemas.microsoft.com/office/drawing/2014/main" id="{E023E0C9-C6A1-B66A-1112-42E3226A299E}"/>
              </a:ext>
            </a:extLst>
          </p:cNvPr>
          <p:cNvCxnSpPr>
            <a:stCxn id="7" idx="3"/>
            <a:endCxn id="8" idx="1"/>
          </p:cNvCxnSpPr>
          <p:nvPr/>
        </p:nvCxnSpPr>
        <p:spPr>
          <a:xfrm flipV="1">
            <a:off x="2375830" y="3821159"/>
            <a:ext cx="3339067" cy="1123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79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2847975"/>
            <a:ext cx="4392340" cy="1162050"/>
          </a:xfrm>
        </p:spPr>
        <p:txBody>
          <a:bodyPr/>
          <a:lstStyle/>
          <a:p>
            <a:pPr algn="ctr"/>
            <a:r>
              <a:rPr lang="es-CO" b="1" dirty="0"/>
              <a:t>¿Qué cree usted que es el error de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15</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252061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759887"/>
            <a:ext cx="4392340" cy="1162050"/>
          </a:xfrm>
        </p:spPr>
        <p:txBody>
          <a:bodyPr/>
          <a:lstStyle/>
          <a:p>
            <a:pPr algn="ctr"/>
            <a:r>
              <a:rPr lang="es-CO" b="1" dirty="0"/>
              <a:t>¿Qué cree usted que es el error de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16</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1C400096-C90E-4FAF-C080-1827DD7C09A7}"/>
              </a:ext>
            </a:extLst>
          </p:cNvPr>
          <p:cNvSpPr txBox="1"/>
          <p:nvPr/>
        </p:nvSpPr>
        <p:spPr>
          <a:xfrm>
            <a:off x="838200" y="2859741"/>
            <a:ext cx="7467600" cy="646331"/>
          </a:xfrm>
          <a:prstGeom prst="rect">
            <a:avLst/>
          </a:prstGeom>
          <a:noFill/>
        </p:spPr>
        <p:txBody>
          <a:bodyPr wrap="square" rtlCol="0">
            <a:spAutoFit/>
          </a:bodyPr>
          <a:lstStyle/>
          <a:p>
            <a:r>
              <a:rPr lang="es-ES" dirty="0"/>
              <a:t>El proceso introduce inevitablemente errores, que pueden afectar la precisión del sistema de control. En sistemas críticos, este error debe minimizarse.</a:t>
            </a:r>
          </a:p>
        </p:txBody>
      </p:sp>
      <p:pic>
        <p:nvPicPr>
          <p:cNvPr id="7" name="Imagen 6">
            <a:extLst>
              <a:ext uri="{FF2B5EF4-FFF2-40B4-BE49-F238E27FC236}">
                <a16:creationId xmlns:a16="http://schemas.microsoft.com/office/drawing/2014/main" id="{AE3F4CF1-B9AD-455C-E438-94B21D133755}"/>
              </a:ext>
            </a:extLst>
          </p:cNvPr>
          <p:cNvPicPr>
            <a:picLocks noChangeAspect="1"/>
          </p:cNvPicPr>
          <p:nvPr/>
        </p:nvPicPr>
        <p:blipFill>
          <a:blip r:embed="rId4"/>
          <a:stretch>
            <a:fillRect/>
          </a:stretch>
        </p:blipFill>
        <p:spPr>
          <a:xfrm>
            <a:off x="3234813" y="4139076"/>
            <a:ext cx="2674374" cy="609600"/>
          </a:xfrm>
          <a:prstGeom prst="rect">
            <a:avLst/>
          </a:prstGeom>
        </p:spPr>
      </p:pic>
    </p:spTree>
    <p:extLst>
      <p:ext uri="{BB962C8B-B14F-4D97-AF65-F5344CB8AC3E}">
        <p14:creationId xmlns:p14="http://schemas.microsoft.com/office/powerpoint/2010/main" val="3914863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55007-392B-8507-ED81-CA82963BBF6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9A2C192-52E3-A738-EB1E-5E43D00E4DB8}"/>
              </a:ext>
            </a:extLst>
          </p:cNvPr>
          <p:cNvSpPr>
            <a:spLocks noGrp="1"/>
          </p:cNvSpPr>
          <p:nvPr>
            <p:ph type="title"/>
          </p:nvPr>
        </p:nvSpPr>
        <p:spPr>
          <a:xfrm>
            <a:off x="2375830" y="759887"/>
            <a:ext cx="4392340" cy="1162050"/>
          </a:xfrm>
        </p:spPr>
        <p:txBody>
          <a:bodyPr/>
          <a:lstStyle/>
          <a:p>
            <a:pPr algn="ctr"/>
            <a:r>
              <a:rPr lang="es-CO" b="1" dirty="0"/>
              <a:t>Laboratorio</a:t>
            </a:r>
          </a:p>
        </p:txBody>
      </p:sp>
      <p:sp>
        <p:nvSpPr>
          <p:cNvPr id="10" name="1 Título">
            <a:extLst>
              <a:ext uri="{FF2B5EF4-FFF2-40B4-BE49-F238E27FC236}">
                <a16:creationId xmlns:a16="http://schemas.microsoft.com/office/drawing/2014/main" id="{643720C1-64C1-522C-F3B7-B4FADF99A752}"/>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17</a:t>
            </a:r>
          </a:p>
        </p:txBody>
      </p:sp>
      <p:pic>
        <p:nvPicPr>
          <p:cNvPr id="14" name="Picture 4" descr="Programas - Intranet ETITC">
            <a:extLst>
              <a:ext uri="{FF2B5EF4-FFF2-40B4-BE49-F238E27FC236}">
                <a16:creationId xmlns:a16="http://schemas.microsoft.com/office/drawing/2014/main" id="{95A65C5D-A25C-0BDE-D28D-F145C8810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742F140A-8163-0104-A063-2824BBE82D33}"/>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315DC0A2-F745-7B83-5FBF-BD27D9D916C0}"/>
              </a:ext>
            </a:extLst>
          </p:cNvPr>
          <p:cNvSpPr txBox="1"/>
          <p:nvPr/>
        </p:nvSpPr>
        <p:spPr>
          <a:xfrm>
            <a:off x="838200" y="2859741"/>
            <a:ext cx="7467600" cy="923330"/>
          </a:xfrm>
          <a:prstGeom prst="rect">
            <a:avLst/>
          </a:prstGeom>
          <a:noFill/>
        </p:spPr>
        <p:txBody>
          <a:bodyPr wrap="square" rtlCol="0">
            <a:spAutoFit/>
          </a:bodyPr>
          <a:lstStyle/>
          <a:p>
            <a:r>
              <a:rPr lang="en-US" dirty="0" err="1"/>
              <a:t>Usando</a:t>
            </a:r>
            <a:r>
              <a:rPr lang="en-US" dirty="0"/>
              <a:t> </a:t>
            </a:r>
            <a:r>
              <a:rPr lang="en-US" dirty="0" err="1"/>
              <a:t>el</a:t>
            </a:r>
            <a:r>
              <a:rPr lang="en-US" dirty="0"/>
              <a:t> script “</a:t>
            </a:r>
            <a:r>
              <a:rPr lang="en-US" dirty="0" err="1"/>
              <a:t>Señales_discretas.mlx</a:t>
            </a:r>
            <a:r>
              <a:rPr lang="en-US" dirty="0"/>
              <a:t>” </a:t>
            </a:r>
            <a:r>
              <a:rPr lang="en-US" dirty="0" err="1"/>
              <a:t>diseñe</a:t>
            </a:r>
            <a:r>
              <a:rPr lang="en-US" dirty="0"/>
              <a:t> un </a:t>
            </a:r>
            <a:r>
              <a:rPr lang="en-US" dirty="0" err="1"/>
              <a:t>algoritmo</a:t>
            </a:r>
            <a:r>
              <a:rPr lang="en-US" dirty="0"/>
              <a:t> que </a:t>
            </a:r>
            <a:r>
              <a:rPr lang="en-US" dirty="0" err="1"/>
              <a:t>permita</a:t>
            </a:r>
            <a:r>
              <a:rPr lang="en-US" dirty="0"/>
              <a:t> </a:t>
            </a:r>
            <a:r>
              <a:rPr lang="en-US" dirty="0" err="1"/>
              <a:t>calcular</a:t>
            </a:r>
            <a:r>
              <a:rPr lang="en-US" dirty="0"/>
              <a:t> y </a:t>
            </a:r>
            <a:r>
              <a:rPr lang="en-US" dirty="0" err="1"/>
              <a:t>graficar</a:t>
            </a:r>
            <a:r>
              <a:rPr lang="en-US" dirty="0"/>
              <a:t> </a:t>
            </a:r>
            <a:r>
              <a:rPr lang="en-US" dirty="0" err="1"/>
              <a:t>el</a:t>
            </a:r>
            <a:r>
              <a:rPr lang="en-US" dirty="0"/>
              <a:t> error de </a:t>
            </a:r>
            <a:r>
              <a:rPr lang="en-US" dirty="0" err="1"/>
              <a:t>cuantización</a:t>
            </a:r>
            <a:r>
              <a:rPr lang="en-US" dirty="0"/>
              <a:t> para las </a:t>
            </a:r>
            <a:r>
              <a:rPr lang="en-US" dirty="0" err="1"/>
              <a:t>figuras</a:t>
            </a:r>
            <a:r>
              <a:rPr lang="en-US" dirty="0"/>
              <a:t> 2, y 4 </a:t>
            </a:r>
            <a:r>
              <a:rPr lang="en-US" dirty="0" err="1"/>
              <a:t>en</a:t>
            </a:r>
            <a:r>
              <a:rPr lang="en-US" dirty="0"/>
              <a:t> </a:t>
            </a:r>
            <a:r>
              <a:rPr lang="en-US" dirty="0" err="1"/>
              <a:t>comparación</a:t>
            </a:r>
            <a:r>
              <a:rPr lang="en-US" dirty="0"/>
              <a:t> con la </a:t>
            </a:r>
            <a:r>
              <a:rPr lang="en-US" dirty="0" err="1"/>
              <a:t>figura</a:t>
            </a:r>
            <a:r>
              <a:rPr lang="en-US" dirty="0"/>
              <a:t> 2.</a:t>
            </a:r>
            <a:endParaRPr lang="es-ES" dirty="0"/>
          </a:p>
        </p:txBody>
      </p:sp>
      <p:pic>
        <p:nvPicPr>
          <p:cNvPr id="7" name="Imagen 6">
            <a:extLst>
              <a:ext uri="{FF2B5EF4-FFF2-40B4-BE49-F238E27FC236}">
                <a16:creationId xmlns:a16="http://schemas.microsoft.com/office/drawing/2014/main" id="{668EA844-A28B-0215-D109-71636950310A}"/>
              </a:ext>
            </a:extLst>
          </p:cNvPr>
          <p:cNvPicPr>
            <a:picLocks noChangeAspect="1"/>
          </p:cNvPicPr>
          <p:nvPr/>
        </p:nvPicPr>
        <p:blipFill>
          <a:blip r:embed="rId4"/>
          <a:stretch>
            <a:fillRect/>
          </a:stretch>
        </p:blipFill>
        <p:spPr>
          <a:xfrm>
            <a:off x="3234813" y="4139076"/>
            <a:ext cx="2674374" cy="609600"/>
          </a:xfrm>
          <a:prstGeom prst="rect">
            <a:avLst/>
          </a:prstGeom>
        </p:spPr>
      </p:pic>
    </p:spTree>
    <p:extLst>
      <p:ext uri="{BB962C8B-B14F-4D97-AF65-F5344CB8AC3E}">
        <p14:creationId xmlns:p14="http://schemas.microsoft.com/office/powerpoint/2010/main" val="3187294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67744" y="2636912"/>
            <a:ext cx="4392340" cy="1162050"/>
          </a:xfrm>
        </p:spPr>
        <p:txBody>
          <a:bodyPr>
            <a:normAutofit/>
          </a:bodyPr>
          <a:lstStyle/>
          <a:p>
            <a:pPr algn="ctr"/>
            <a:r>
              <a:rPr lang="es-CO" sz="2800" b="1"/>
              <a:t>¿Qué características posee una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18</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197386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Características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19</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4" name="CuadroTexto 3">
            <a:extLst>
              <a:ext uri="{FF2B5EF4-FFF2-40B4-BE49-F238E27FC236}">
                <a16:creationId xmlns:a16="http://schemas.microsoft.com/office/drawing/2014/main" id="{A9A4A0C2-930C-0E2E-41F8-622F2BEB0F2A}"/>
              </a:ext>
            </a:extLst>
          </p:cNvPr>
          <p:cNvSpPr txBox="1"/>
          <p:nvPr/>
        </p:nvSpPr>
        <p:spPr>
          <a:xfrm>
            <a:off x="779463" y="2281246"/>
            <a:ext cx="7737102" cy="3139321"/>
          </a:xfrm>
          <a:prstGeom prst="rect">
            <a:avLst/>
          </a:prstGeom>
          <a:noFill/>
        </p:spPr>
        <p:txBody>
          <a:bodyPr wrap="square" rtlCol="0">
            <a:spAutoFit/>
          </a:bodyPr>
          <a:lstStyle/>
          <a:p>
            <a:r>
              <a:rPr lang="es-ES" dirty="0">
                <a:highlight>
                  <a:srgbClr val="FFFF00"/>
                </a:highlight>
                <a:latin typeface="Söhne"/>
              </a:rPr>
              <a:t>T</a:t>
            </a:r>
            <a:r>
              <a:rPr lang="es-ES" b="0" i="0" dirty="0">
                <a:effectLst/>
                <a:highlight>
                  <a:srgbClr val="FFFF00"/>
                </a:highlight>
                <a:latin typeface="Söhne"/>
              </a:rPr>
              <a:t>oman valores solo en momentos o ubicaciones específicas, lo que significa que están cuantificadas en intervalos discretos de tiempo o espacio.</a:t>
            </a:r>
          </a:p>
          <a:p>
            <a:endParaRPr lang="es-ES" b="0" i="0" dirty="0">
              <a:effectLst/>
              <a:latin typeface="Söhne"/>
            </a:endParaRPr>
          </a:p>
          <a:p>
            <a:r>
              <a:rPr lang="es-ES" b="0" i="0" dirty="0">
                <a:effectLst/>
                <a:highlight>
                  <a:srgbClr val="00FFFF"/>
                </a:highlight>
                <a:latin typeface="Söhne"/>
              </a:rPr>
              <a:t>Representan mediante secuencias finitas de valores numéricos, lo que permite su almacenamiento, procesamiento y manipulación a través de operaciones matemáticas.</a:t>
            </a:r>
          </a:p>
          <a:p>
            <a:endParaRPr lang="es-ES" dirty="0">
              <a:latin typeface="Söhne"/>
            </a:endParaRPr>
          </a:p>
          <a:p>
            <a:pPr algn="l"/>
            <a:r>
              <a:rPr lang="es-ES" dirty="0">
                <a:highlight>
                  <a:srgbClr val="C0C0C0"/>
                </a:highlight>
                <a:latin typeface="Söhne"/>
              </a:rPr>
              <a:t>Tienen una secuencia ordenada de valores, lo que facilita su análisis y manipulación secuencial.</a:t>
            </a:r>
          </a:p>
          <a:p>
            <a:br>
              <a:rPr lang="es-ES" dirty="0"/>
            </a:br>
            <a:endParaRPr lang="en-US" b="1" dirty="0"/>
          </a:p>
        </p:txBody>
      </p:sp>
    </p:spTree>
    <p:extLst>
      <p:ext uri="{BB962C8B-B14F-4D97-AF65-F5344CB8AC3E}">
        <p14:creationId xmlns:p14="http://schemas.microsoft.com/office/powerpoint/2010/main" val="180029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a:extLst>
              <a:ext uri="{FF2B5EF4-FFF2-40B4-BE49-F238E27FC236}">
                <a16:creationId xmlns:a16="http://schemas.microsoft.com/office/drawing/2014/main" id="{74AD047A-E86C-4E92-874D-BAA043AB0B46}"/>
              </a:ext>
            </a:extLst>
          </p:cNvPr>
          <p:cNvSpPr>
            <a:spLocks noGrp="1"/>
          </p:cNvSpPr>
          <p:nvPr>
            <p:ph type="ctrTitle"/>
          </p:nvPr>
        </p:nvSpPr>
        <p:spPr>
          <a:xfrm>
            <a:off x="0" y="-28575"/>
            <a:ext cx="779463" cy="720725"/>
          </a:xfrm>
        </p:spPr>
        <p:txBody>
          <a:bodyPr/>
          <a:lstStyle/>
          <a:p>
            <a:pPr algn="ctr" eaLnBrk="1" hangingPunct="1"/>
            <a:r>
              <a:rPr lang="es-CO" altLang="es-CO" sz="3600" dirty="0"/>
              <a:t>2</a:t>
            </a:r>
          </a:p>
        </p:txBody>
      </p:sp>
      <p:pic>
        <p:nvPicPr>
          <p:cNvPr id="5" name="Gráfico 4" descr="Calendario mensual con relleno sólido">
            <a:extLst>
              <a:ext uri="{FF2B5EF4-FFF2-40B4-BE49-F238E27FC236}">
                <a16:creationId xmlns:a16="http://schemas.microsoft.com/office/drawing/2014/main" id="{1899E821-BA25-479E-8251-85A0B7E253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3108" y="5727019"/>
            <a:ext cx="1173584" cy="1173584"/>
          </a:xfrm>
          <a:prstGeom prst="rect">
            <a:avLst/>
          </a:prstGeom>
        </p:spPr>
      </p:pic>
      <p:pic>
        <p:nvPicPr>
          <p:cNvPr id="4" name="Picture 4" descr="Programas - Intranet ETITC">
            <a:extLst>
              <a:ext uri="{FF2B5EF4-FFF2-40B4-BE49-F238E27FC236}">
                <a16:creationId xmlns:a16="http://schemas.microsoft.com/office/drawing/2014/main" id="{F6C827CA-8E86-44AB-5043-B6D399FFB8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a:extLst>
              <a:ext uri="{FF2B5EF4-FFF2-40B4-BE49-F238E27FC236}">
                <a16:creationId xmlns:a16="http://schemas.microsoft.com/office/drawing/2014/main" id="{79EF761A-FEAD-D9F3-BD56-49599C4CE1E2}"/>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dirty="0">
                <a:solidFill>
                  <a:schemeClr val="tx1">
                    <a:lumMod val="75000"/>
                    <a:lumOff val="25000"/>
                  </a:schemeClr>
                </a:solidFill>
              </a:rPr>
              <a:t> 6065 SISTEMAS DE CONTROL II</a:t>
            </a:r>
          </a:p>
        </p:txBody>
      </p:sp>
      <p:graphicFrame>
        <p:nvGraphicFramePr>
          <p:cNvPr id="2" name="Tabla 3">
            <a:extLst>
              <a:ext uri="{FF2B5EF4-FFF2-40B4-BE49-F238E27FC236}">
                <a16:creationId xmlns:a16="http://schemas.microsoft.com/office/drawing/2014/main" id="{6A54150F-930A-ABAC-83B5-E4571DF5665A}"/>
              </a:ext>
            </a:extLst>
          </p:cNvPr>
          <p:cNvGraphicFramePr>
            <a:graphicFrameLocks noGrp="1"/>
          </p:cNvGraphicFramePr>
          <p:nvPr>
            <p:extLst>
              <p:ext uri="{D42A27DB-BD31-4B8C-83A1-F6EECF244321}">
                <p14:modId xmlns:p14="http://schemas.microsoft.com/office/powerpoint/2010/main" val="1039982012"/>
              </p:ext>
            </p:extLst>
          </p:nvPr>
        </p:nvGraphicFramePr>
        <p:xfrm>
          <a:off x="863588" y="670925"/>
          <a:ext cx="7416824" cy="5483937"/>
        </p:xfrm>
        <a:graphic>
          <a:graphicData uri="http://schemas.openxmlformats.org/drawingml/2006/table">
            <a:tbl>
              <a:tblPr firstRow="1" bandRow="1">
                <a:tableStyleId>{69012ECD-51FC-41F1-AA8D-1B2483CD663E}</a:tableStyleId>
              </a:tblPr>
              <a:tblGrid>
                <a:gridCol w="792088">
                  <a:extLst>
                    <a:ext uri="{9D8B030D-6E8A-4147-A177-3AD203B41FA5}">
                      <a16:colId xmlns:a16="http://schemas.microsoft.com/office/drawing/2014/main" val="571927606"/>
                    </a:ext>
                  </a:extLst>
                </a:gridCol>
                <a:gridCol w="3384376">
                  <a:extLst>
                    <a:ext uri="{9D8B030D-6E8A-4147-A177-3AD203B41FA5}">
                      <a16:colId xmlns:a16="http://schemas.microsoft.com/office/drawing/2014/main" val="2710960597"/>
                    </a:ext>
                  </a:extLst>
                </a:gridCol>
                <a:gridCol w="3240360">
                  <a:extLst>
                    <a:ext uri="{9D8B030D-6E8A-4147-A177-3AD203B41FA5}">
                      <a16:colId xmlns:a16="http://schemas.microsoft.com/office/drawing/2014/main" val="76565624"/>
                    </a:ext>
                  </a:extLst>
                </a:gridCol>
              </a:tblGrid>
              <a:tr h="269131">
                <a:tc>
                  <a:txBody>
                    <a:bodyPr/>
                    <a:lstStyle/>
                    <a:p>
                      <a:pPr algn="ctr"/>
                      <a:r>
                        <a:rPr lang="es-CO" sz="1000" dirty="0"/>
                        <a:t>Semana</a:t>
                      </a:r>
                    </a:p>
                  </a:txBody>
                  <a:tcPr>
                    <a:lnB w="12700" cap="flat" cmpd="sng" algn="ctr">
                      <a:solidFill>
                        <a:schemeClr val="tx1"/>
                      </a:solidFill>
                      <a:prstDash val="solid"/>
                      <a:round/>
                      <a:headEnd type="none" w="med" len="med"/>
                      <a:tailEnd type="none" w="med" len="med"/>
                    </a:lnB>
                  </a:tcPr>
                </a:tc>
                <a:tc>
                  <a:txBody>
                    <a:bodyPr/>
                    <a:lstStyle/>
                    <a:p>
                      <a:pPr algn="ctr"/>
                      <a:r>
                        <a:rPr lang="es-CO" sz="1000" dirty="0"/>
                        <a:t>Fechas</a:t>
                      </a:r>
                    </a:p>
                  </a:txBody>
                  <a:tcPr>
                    <a:lnB w="12700" cap="flat" cmpd="sng" algn="ctr">
                      <a:solidFill>
                        <a:schemeClr val="tx1"/>
                      </a:solidFill>
                      <a:prstDash val="solid"/>
                      <a:round/>
                      <a:headEnd type="none" w="med" len="med"/>
                      <a:tailEnd type="none" w="med" len="med"/>
                    </a:lnB>
                  </a:tcPr>
                </a:tc>
                <a:tc>
                  <a:txBody>
                    <a:bodyPr/>
                    <a:lstStyle/>
                    <a:p>
                      <a:pPr algn="ctr"/>
                      <a:r>
                        <a:rPr lang="es-CO" sz="1000" dirty="0"/>
                        <a:t>Nombre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6602277"/>
                  </a:ext>
                </a:extLst>
              </a:tr>
              <a:tr h="269131">
                <a:tc>
                  <a:txBody>
                    <a:bodyPr/>
                    <a:lstStyle/>
                    <a:p>
                      <a:pPr algn="ctr"/>
                      <a:r>
                        <a:rPr lang="es-CO" sz="1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 febrero – 7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Introducción – Generalidades</a:t>
                      </a:r>
                    </a:p>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err="1"/>
                        <a:t>Intro</a:t>
                      </a:r>
                      <a:r>
                        <a:rPr lang="es-CO" sz="1000" dirty="0"/>
                        <a:t> Matlab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633600"/>
                  </a:ext>
                </a:extLst>
              </a:tr>
              <a:tr h="269131">
                <a:tc>
                  <a:txBody>
                    <a:bodyPr/>
                    <a:lstStyle/>
                    <a:p>
                      <a:pPr algn="ctr"/>
                      <a:r>
                        <a:rPr lang="es-CO" sz="1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10 febrero – 14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Señales discretas / Digitales.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441063"/>
                  </a:ext>
                </a:extLst>
              </a:tr>
              <a:tr h="269131">
                <a:tc>
                  <a:txBody>
                    <a:bodyPr/>
                    <a:lstStyle/>
                    <a:p>
                      <a:pPr algn="ctr"/>
                      <a:r>
                        <a:rPr lang="es-CO" sz="1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17 febrero – 21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Transformada Z - Propiedades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813301"/>
                  </a:ext>
                </a:extLst>
              </a:tr>
              <a:tr h="269131">
                <a:tc>
                  <a:txBody>
                    <a:bodyPr/>
                    <a:lstStyle/>
                    <a:p>
                      <a:pPr algn="ctr"/>
                      <a:r>
                        <a:rPr lang="es-CO" sz="1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24 febrero – 28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Representación Sistemas Transformada Z.</a:t>
                      </a:r>
                    </a:p>
                    <a:p>
                      <a:pPr algn="ctr"/>
                      <a:r>
                        <a:rPr lang="es-CO" sz="1000" dirty="0"/>
                        <a:t>Ecuaciones en diferencia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5148968"/>
                  </a:ext>
                </a:extLst>
              </a:tr>
              <a:tr h="269131">
                <a:tc>
                  <a:txBody>
                    <a:bodyPr/>
                    <a:lstStyle/>
                    <a:p>
                      <a:pPr algn="ctr"/>
                      <a:r>
                        <a:rPr lang="es-CO" sz="1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 marzo – 7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Sistemas discretos de 1er y 2do orden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1866089"/>
                  </a:ext>
                </a:extLst>
              </a:tr>
              <a:tr h="269131">
                <a:tc>
                  <a:txBody>
                    <a:bodyPr/>
                    <a:lstStyle/>
                    <a:p>
                      <a:pPr algn="ctr"/>
                      <a:r>
                        <a:rPr lang="es-CO" sz="1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10 marzo – 14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b="1" u="sng" dirty="0">
                          <a:solidFill>
                            <a:srgbClr val="C00000"/>
                          </a:solidFill>
                        </a:rPr>
                        <a:t>Examen Parcial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290604"/>
                  </a:ext>
                </a:extLst>
              </a:tr>
              <a:tr h="269131">
                <a:tc>
                  <a:txBody>
                    <a:bodyPr/>
                    <a:lstStyle/>
                    <a:p>
                      <a:pPr algn="ctr"/>
                      <a:r>
                        <a:rPr lang="es-CO" sz="10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 17 marzo – 21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000" dirty="0"/>
                        <a:t>Transformada De Fourier - Técnicas de discretización.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690420"/>
                  </a:ext>
                </a:extLst>
              </a:tr>
              <a:tr h="178935">
                <a:tc>
                  <a:txBody>
                    <a:bodyPr/>
                    <a:lstStyle/>
                    <a:p>
                      <a:pPr algn="ctr"/>
                      <a:r>
                        <a:rPr lang="es-CO" sz="10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24 marzo – 28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t>Estabilidad</a:t>
                      </a:r>
                    </a:p>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t>Pruebas de estabilidad </a:t>
                      </a:r>
                      <a:r>
                        <a:rPr lang="es-ES" sz="1000" dirty="0" err="1"/>
                        <a:t>Jury</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450833"/>
                  </a:ext>
                </a:extLst>
              </a:tr>
              <a:tr h="269131">
                <a:tc>
                  <a:txBody>
                    <a:bodyPr/>
                    <a:lstStyle/>
                    <a:p>
                      <a:pPr algn="ctr"/>
                      <a:r>
                        <a:rPr lang="es-CO" sz="10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31 marzo – 4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000" dirty="0"/>
                        <a:t>Lugar geométrico de las raíces</a:t>
                      </a:r>
                      <a:endParaRPr lang="es-ES" sz="1000" dirty="0">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391392"/>
                  </a:ext>
                </a:extLst>
              </a:tr>
              <a:tr h="283543">
                <a:tc>
                  <a:txBody>
                    <a:bodyPr/>
                    <a:lstStyle/>
                    <a:p>
                      <a:pPr algn="ctr"/>
                      <a:r>
                        <a:rPr lang="es-ES" sz="1000" dirty="0"/>
                        <a:t>10</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7 abril – 11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t>Sistemas de Control 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965982"/>
                  </a:ext>
                </a:extLst>
              </a:tr>
              <a:tr h="269131">
                <a:tc>
                  <a:txBody>
                    <a:bodyPr/>
                    <a:lstStyle/>
                    <a:p>
                      <a:pPr algn="ctr"/>
                      <a:r>
                        <a:rPr lang="es-CO" sz="10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14 abril – 18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833152"/>
                  </a:ext>
                </a:extLst>
              </a:tr>
              <a:tr h="269131">
                <a:tc>
                  <a:txBody>
                    <a:bodyPr/>
                    <a:lstStyle/>
                    <a:p>
                      <a:pPr algn="ctr"/>
                      <a:r>
                        <a:rPr lang="es-CO" sz="10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21 abril – 25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1" u="sng" dirty="0">
                          <a:solidFill>
                            <a:srgbClr val="C00000"/>
                          </a:solidFill>
                        </a:rPr>
                        <a:t>Examen Parcial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4397848"/>
                  </a:ext>
                </a:extLst>
              </a:tr>
              <a:tr h="269131">
                <a:tc>
                  <a:txBody>
                    <a:bodyPr/>
                    <a:lstStyle/>
                    <a:p>
                      <a:pPr algn="ctr"/>
                      <a:r>
                        <a:rPr lang="es-CO" sz="10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t>28 abril – 2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El controlador PID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11249"/>
                  </a:ext>
                </a:extLst>
              </a:tr>
              <a:tr h="212463">
                <a:tc>
                  <a:txBody>
                    <a:bodyPr/>
                    <a:lstStyle/>
                    <a:p>
                      <a:pPr algn="ctr"/>
                      <a:r>
                        <a:rPr lang="es-ES" sz="10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5 mayo – 9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Diseño basado en LGR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658262"/>
                  </a:ext>
                </a:extLst>
              </a:tr>
              <a:tr h="269131">
                <a:tc>
                  <a:txBody>
                    <a:bodyPr/>
                    <a:lstStyle/>
                    <a:p>
                      <a:pPr algn="ctr"/>
                      <a:r>
                        <a:rPr lang="es-ES" sz="1000" dirty="0"/>
                        <a:t>15</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12 mayo – 16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Diseño ecuaciones polinomiales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546271"/>
                  </a:ext>
                </a:extLst>
              </a:tr>
              <a:tr h="269131">
                <a:tc>
                  <a:txBody>
                    <a:bodyPr/>
                    <a:lstStyle/>
                    <a:p>
                      <a:pPr algn="ctr"/>
                      <a:r>
                        <a:rPr lang="es-ES" sz="1000" dirty="0"/>
                        <a:t>16</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19 mayo – 23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s-CO" sz="1000"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7030376"/>
                  </a:ext>
                </a:extLst>
              </a:tr>
              <a:tr h="269131">
                <a:tc>
                  <a:txBody>
                    <a:bodyPr/>
                    <a:lstStyle/>
                    <a:p>
                      <a:pPr algn="ctr"/>
                      <a:r>
                        <a:rPr lang="es-ES" sz="1000" dirty="0"/>
                        <a:t>17</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26 mayo – 30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sz="1000"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288061"/>
                  </a:ext>
                </a:extLst>
              </a:tr>
              <a:tr h="269131">
                <a:tc>
                  <a:txBody>
                    <a:bodyPr/>
                    <a:lstStyle/>
                    <a:p>
                      <a:pPr algn="ctr"/>
                      <a:r>
                        <a:rPr lang="es-CO" sz="10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2 junio – 6 junio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1" u="sng" dirty="0">
                          <a:solidFill>
                            <a:srgbClr val="C00000"/>
                          </a:solidFill>
                        </a:rPr>
                        <a:t>Examen 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7768826"/>
                  </a:ext>
                </a:extLst>
              </a:tr>
            </a:tbl>
          </a:graphicData>
        </a:graphic>
      </p:graphicFrame>
      <p:sp>
        <p:nvSpPr>
          <p:cNvPr id="3" name="Rectángulo 9">
            <a:extLst>
              <a:ext uri="{FF2B5EF4-FFF2-40B4-BE49-F238E27FC236}">
                <a16:creationId xmlns:a16="http://schemas.microsoft.com/office/drawing/2014/main" id="{B396EEDD-9354-BA85-7B58-B5454BBD249F}"/>
              </a:ext>
            </a:extLst>
          </p:cNvPr>
          <p:cNvSpPr>
            <a:spLocks noChangeArrowheads="1"/>
          </p:cNvSpPr>
          <p:nvPr/>
        </p:nvSpPr>
        <p:spPr bwMode="auto">
          <a:xfrm>
            <a:off x="4540642" y="6188199"/>
            <a:ext cx="4010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s-CO" altLang="es-CO" sz="1200" dirty="0"/>
              <a:t> </a:t>
            </a:r>
            <a:r>
              <a:rPr lang="es-CO" altLang="es-CO" sz="1400" dirty="0"/>
              <a:t>Martes:       18:10 - 20:00</a:t>
            </a:r>
          </a:p>
          <a:p>
            <a:pPr algn="ctr">
              <a:spcBef>
                <a:spcPct val="0"/>
              </a:spcBef>
              <a:buFontTx/>
              <a:buNone/>
            </a:pPr>
            <a:r>
              <a:rPr lang="es-CO" altLang="es-CO" sz="1400" dirty="0"/>
              <a:t> Martes:      20:20 – 21:30</a:t>
            </a:r>
          </a:p>
        </p:txBody>
      </p:sp>
    </p:spTree>
    <p:extLst>
      <p:ext uri="{BB962C8B-B14F-4D97-AF65-F5344CB8AC3E}">
        <p14:creationId xmlns:p14="http://schemas.microsoft.com/office/powerpoint/2010/main" val="2965408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2564904"/>
            <a:ext cx="4392340" cy="1162050"/>
          </a:xfrm>
        </p:spPr>
        <p:txBody>
          <a:bodyPr>
            <a:normAutofit/>
          </a:bodyPr>
          <a:lstStyle/>
          <a:p>
            <a:pPr algn="ctr"/>
            <a:r>
              <a:rPr lang="es-CO" sz="2800" b="1"/>
              <a:t>¿Qué aplicaciones tienen las señales discretas?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20</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3861690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dirty="0"/>
              <a:t>¿Qué aplicaciones tienen las señales discretas?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21</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4" name="CuadroTexto 3">
            <a:extLst>
              <a:ext uri="{FF2B5EF4-FFF2-40B4-BE49-F238E27FC236}">
                <a16:creationId xmlns:a16="http://schemas.microsoft.com/office/drawing/2014/main" id="{A9A4A0C2-930C-0E2E-41F8-622F2BEB0F2A}"/>
              </a:ext>
            </a:extLst>
          </p:cNvPr>
          <p:cNvSpPr txBox="1"/>
          <p:nvPr/>
        </p:nvSpPr>
        <p:spPr>
          <a:xfrm>
            <a:off x="795338" y="2852936"/>
            <a:ext cx="7737102" cy="1477328"/>
          </a:xfrm>
          <a:prstGeom prst="rect">
            <a:avLst/>
          </a:prstGeom>
          <a:noFill/>
        </p:spPr>
        <p:txBody>
          <a:bodyPr wrap="square" rtlCol="0">
            <a:spAutoFit/>
          </a:bodyPr>
          <a:lstStyle/>
          <a:p>
            <a:r>
              <a:rPr lang="es-ES"/>
              <a:t>Comunicaciones digitales</a:t>
            </a:r>
          </a:p>
          <a:p>
            <a:r>
              <a:rPr lang="es-ES"/>
              <a:t>Procesamiento audio y video</a:t>
            </a:r>
          </a:p>
          <a:p>
            <a:r>
              <a:rPr lang="es-ES"/>
              <a:t>Procesamiento de imágenes digitales</a:t>
            </a:r>
          </a:p>
          <a:p>
            <a:r>
              <a:rPr lang="es-ES">
                <a:highlight>
                  <a:srgbClr val="FFFF00"/>
                </a:highlight>
              </a:rPr>
              <a:t>Control y automatización</a:t>
            </a:r>
          </a:p>
          <a:p>
            <a:r>
              <a:rPr lang="es-ES"/>
              <a:t>Procesamiento señales biomédicas</a:t>
            </a:r>
          </a:p>
        </p:txBody>
      </p:sp>
    </p:spTree>
    <p:extLst>
      <p:ext uri="{BB962C8B-B14F-4D97-AF65-F5344CB8AC3E}">
        <p14:creationId xmlns:p14="http://schemas.microsoft.com/office/powerpoint/2010/main" val="198922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3635896" y="672742"/>
            <a:ext cx="3008313" cy="1162050"/>
          </a:xfrm>
        </p:spPr>
        <p:txBody>
          <a:bodyPr/>
          <a:lstStyle/>
          <a:p>
            <a:r>
              <a:rPr lang="es-CO"/>
              <a:t>OBJETIVO</a:t>
            </a:r>
          </a:p>
        </p:txBody>
      </p:sp>
      <p:sp>
        <p:nvSpPr>
          <p:cNvPr id="4" name="Marcador de texto 3">
            <a:extLst>
              <a:ext uri="{FF2B5EF4-FFF2-40B4-BE49-F238E27FC236}">
                <a16:creationId xmlns:a16="http://schemas.microsoft.com/office/drawing/2014/main" id="{2C7E43D4-8286-4BEE-907B-3A35AE701C90}"/>
              </a:ext>
            </a:extLst>
          </p:cNvPr>
          <p:cNvSpPr>
            <a:spLocks noGrp="1"/>
          </p:cNvSpPr>
          <p:nvPr>
            <p:ph type="body" sz="half" idx="2"/>
          </p:nvPr>
        </p:nvSpPr>
        <p:spPr>
          <a:xfrm>
            <a:off x="1151620" y="2247710"/>
            <a:ext cx="6840760" cy="4691063"/>
          </a:xfrm>
        </p:spPr>
        <p:txBody>
          <a:bodyPr>
            <a:normAutofit/>
          </a:bodyPr>
          <a:lstStyle/>
          <a:p>
            <a:pPr algn="just"/>
            <a:r>
              <a:rPr lang="es-ES" sz="2000" b="0" i="0" dirty="0">
                <a:effectLst/>
                <a:latin typeface="Söhne"/>
              </a:rPr>
              <a:t>El objetivo de esta clase es proporcionar una </a:t>
            </a:r>
            <a:r>
              <a:rPr lang="es-ES" sz="2000" b="1" i="0" dirty="0">
                <a:effectLst/>
                <a:latin typeface="Söhne"/>
              </a:rPr>
              <a:t>comprensión</a:t>
            </a:r>
            <a:r>
              <a:rPr lang="es-ES" sz="2000" b="0" i="0" dirty="0">
                <a:effectLst/>
                <a:latin typeface="Söhne"/>
              </a:rPr>
              <a:t> profunda y práctica sobre las </a:t>
            </a:r>
            <a:r>
              <a:rPr lang="es-ES" sz="2000" b="1" i="0" dirty="0">
                <a:effectLst/>
                <a:latin typeface="Söhne"/>
              </a:rPr>
              <a:t>señales discretas</a:t>
            </a:r>
            <a:r>
              <a:rPr lang="es-ES" sz="2000" b="0" i="0" dirty="0">
                <a:effectLst/>
                <a:latin typeface="Söhne"/>
              </a:rPr>
              <a:t>, su naturaleza, características y aplicaciones. Al finalizar la clase, los estudiantes estarán capacitados para:</a:t>
            </a:r>
          </a:p>
          <a:p>
            <a:pPr marL="342900" indent="-342900" algn="just">
              <a:buFontTx/>
              <a:buChar char="-"/>
            </a:pPr>
            <a:r>
              <a:rPr lang="es-ES" sz="2000" dirty="0">
                <a:latin typeface="Söhne"/>
              </a:rPr>
              <a:t>Comprender la diferencia entre señales continuas y señales discretas, y reconocer situaciones en las que las señales discretas son más adecuadas para el análisis y procesamiento de datos.</a:t>
            </a:r>
          </a:p>
          <a:p>
            <a:pPr marL="342900" indent="-342900" algn="just">
              <a:buFontTx/>
              <a:buChar char="-"/>
            </a:pPr>
            <a:endParaRPr lang="es-CO" sz="2000" dirty="0">
              <a:latin typeface="Söhne"/>
            </a:endParaRPr>
          </a:p>
        </p:txBody>
      </p:sp>
      <p:pic>
        <p:nvPicPr>
          <p:cNvPr id="6" name="Gráfico 5" descr="Diana con relleno sólido">
            <a:extLst>
              <a:ext uri="{FF2B5EF4-FFF2-40B4-BE49-F238E27FC236}">
                <a16:creationId xmlns:a16="http://schemas.microsoft.com/office/drawing/2014/main" id="{46E1A899-6475-4C36-890B-85392BBFA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9243" y="1242728"/>
            <a:ext cx="914400" cy="914400"/>
          </a:xfrm>
          <a:prstGeom prst="rect">
            <a:avLst/>
          </a:prstGeom>
        </p:spPr>
      </p:pic>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3</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370917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dirty="0"/>
              <a:t>¿Qué diferencia encuentra en las siguientes gráficas?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4</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pic>
        <p:nvPicPr>
          <p:cNvPr id="8" name="Imagen 7" descr="Gráfico, Gráfico de líneas&#10;&#10;Descripción generada automáticamente">
            <a:extLst>
              <a:ext uri="{FF2B5EF4-FFF2-40B4-BE49-F238E27FC236}">
                <a16:creationId xmlns:a16="http://schemas.microsoft.com/office/drawing/2014/main" id="{A84E3D7F-CFFF-33F8-DEA8-859349436B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31" y="1887787"/>
            <a:ext cx="4320000" cy="3240000"/>
          </a:xfrm>
          <a:prstGeom prst="rect">
            <a:avLst/>
          </a:prstGeom>
        </p:spPr>
      </p:pic>
      <p:pic>
        <p:nvPicPr>
          <p:cNvPr id="11" name="Imagen 10" descr="Gráfico&#10;&#10;Descripción generada automáticamente">
            <a:extLst>
              <a:ext uri="{FF2B5EF4-FFF2-40B4-BE49-F238E27FC236}">
                <a16:creationId xmlns:a16="http://schemas.microsoft.com/office/drawing/2014/main" id="{26CB703F-CB07-C767-581E-75ECB8C990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887787"/>
            <a:ext cx="4320000" cy="3240000"/>
          </a:xfrm>
          <a:prstGeom prst="rect">
            <a:avLst/>
          </a:prstGeom>
        </p:spPr>
      </p:pic>
      <p:sp>
        <p:nvSpPr>
          <p:cNvPr id="12" name="CuadroTexto 11">
            <a:extLst>
              <a:ext uri="{FF2B5EF4-FFF2-40B4-BE49-F238E27FC236}">
                <a16:creationId xmlns:a16="http://schemas.microsoft.com/office/drawing/2014/main" id="{DC06EE51-B57F-1B79-D1E1-BB4C225991CA}"/>
              </a:ext>
            </a:extLst>
          </p:cNvPr>
          <p:cNvSpPr txBox="1"/>
          <p:nvPr/>
        </p:nvSpPr>
        <p:spPr>
          <a:xfrm>
            <a:off x="2409246" y="5414838"/>
            <a:ext cx="5064980" cy="646331"/>
          </a:xfrm>
          <a:prstGeom prst="rect">
            <a:avLst/>
          </a:prstGeom>
          <a:noFill/>
        </p:spPr>
        <p:txBody>
          <a:bodyPr wrap="square" rtlCol="0">
            <a:spAutoFit/>
          </a:bodyPr>
          <a:lstStyle/>
          <a:p>
            <a:r>
              <a:rPr lang="es-CO" dirty="0"/>
              <a:t>Código disponible “</a:t>
            </a:r>
            <a:r>
              <a:rPr lang="es-CO" dirty="0" err="1"/>
              <a:t>Senales_discretas.m</a:t>
            </a:r>
            <a:r>
              <a:rPr lang="es-CO" dirty="0"/>
              <a:t>”</a:t>
            </a:r>
          </a:p>
          <a:p>
            <a:r>
              <a:rPr lang="es-CO" dirty="0"/>
              <a:t>Fig0 y fig1</a:t>
            </a:r>
          </a:p>
        </p:txBody>
      </p:sp>
    </p:spTree>
    <p:extLst>
      <p:ext uri="{BB962C8B-B14F-4D97-AF65-F5344CB8AC3E}">
        <p14:creationId xmlns:p14="http://schemas.microsoft.com/office/powerpoint/2010/main" val="3452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67744" y="2847975"/>
            <a:ext cx="4392340" cy="1162050"/>
          </a:xfrm>
        </p:spPr>
        <p:txBody>
          <a:bodyPr>
            <a:normAutofit/>
          </a:bodyPr>
          <a:lstStyle/>
          <a:p>
            <a:pPr algn="ctr"/>
            <a:r>
              <a:rPr lang="es-CO" sz="2800" b="1"/>
              <a:t>¿Qué es una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5</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351149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¿Qué es una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6</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D7A672F5-7168-A058-640B-C64276D595B9}"/>
              </a:ext>
            </a:extLst>
          </p:cNvPr>
          <p:cNvSpPr txBox="1"/>
          <p:nvPr/>
        </p:nvSpPr>
        <p:spPr>
          <a:xfrm>
            <a:off x="971600" y="2564904"/>
            <a:ext cx="7560840" cy="2585323"/>
          </a:xfrm>
          <a:prstGeom prst="rect">
            <a:avLst/>
          </a:prstGeom>
          <a:noFill/>
        </p:spPr>
        <p:txBody>
          <a:bodyPr wrap="square" rtlCol="0">
            <a:spAutoFit/>
          </a:bodyPr>
          <a:lstStyle/>
          <a:p>
            <a:pPr algn="l"/>
            <a:r>
              <a:rPr lang="es-ES" b="0" i="0" dirty="0">
                <a:effectLst/>
                <a:latin typeface="Söhne"/>
              </a:rPr>
              <a:t>Una señal discreta es un tipo de señal en el ámbito de la teoría de señales y sistemas que está definida solo en </a:t>
            </a:r>
            <a:r>
              <a:rPr lang="es-ES" b="1" i="0" dirty="0">
                <a:effectLst/>
                <a:latin typeface="Söhne"/>
              </a:rPr>
              <a:t>puntos </a:t>
            </a:r>
            <a:r>
              <a:rPr lang="es-ES" i="0" dirty="0">
                <a:effectLst/>
                <a:latin typeface="Söhne"/>
              </a:rPr>
              <a:t>discretos</a:t>
            </a:r>
            <a:r>
              <a:rPr lang="es-ES" b="0" i="0" dirty="0">
                <a:effectLst/>
                <a:latin typeface="Söhne"/>
              </a:rPr>
              <a:t> del tiempo o del espacio, en contraste con las señales continuas que están definidas en todo el dominio temporal o espacial. En otras palabras, una señal discreta toma valores solo </a:t>
            </a:r>
            <a:r>
              <a:rPr lang="es-ES" b="1" i="0" dirty="0">
                <a:effectLst/>
                <a:latin typeface="Söhne"/>
              </a:rPr>
              <a:t>en</a:t>
            </a:r>
            <a:r>
              <a:rPr lang="es-ES" b="0" i="0" dirty="0">
                <a:effectLst/>
                <a:latin typeface="Söhne"/>
              </a:rPr>
              <a:t> momentos o </a:t>
            </a:r>
            <a:r>
              <a:rPr lang="es-ES" b="1" i="0" dirty="0">
                <a:effectLst/>
                <a:latin typeface="Söhne"/>
              </a:rPr>
              <a:t>ubicaciones específicas</a:t>
            </a:r>
            <a:r>
              <a:rPr lang="es-ES" b="0" i="0" dirty="0">
                <a:effectLst/>
                <a:latin typeface="Söhne"/>
              </a:rPr>
              <a:t>.</a:t>
            </a:r>
          </a:p>
          <a:p>
            <a:pPr algn="l"/>
            <a:r>
              <a:rPr lang="es-ES" b="0" i="0" dirty="0">
                <a:effectLst/>
                <a:latin typeface="Söhne"/>
              </a:rPr>
              <a:t>En el caso de señales en tiempo discreto, los valores de la señal </a:t>
            </a:r>
            <a:r>
              <a:rPr lang="es-ES" b="1" i="0" dirty="0">
                <a:effectLst/>
                <a:latin typeface="Söhne"/>
              </a:rPr>
              <a:t>están definidos</a:t>
            </a:r>
            <a:r>
              <a:rPr lang="es-ES" b="0" i="0" dirty="0">
                <a:effectLst/>
                <a:latin typeface="Söhne"/>
              </a:rPr>
              <a:t> para </a:t>
            </a:r>
            <a:r>
              <a:rPr lang="es-ES" b="1" i="0" dirty="0">
                <a:effectLst/>
                <a:latin typeface="Söhne"/>
              </a:rPr>
              <a:t>intervalos </a:t>
            </a:r>
            <a:r>
              <a:rPr lang="es-ES" i="0" dirty="0">
                <a:effectLst/>
                <a:latin typeface="Söhne"/>
              </a:rPr>
              <a:t>discretos</a:t>
            </a:r>
            <a:r>
              <a:rPr lang="es-ES" b="0" i="0" dirty="0">
                <a:effectLst/>
                <a:latin typeface="Söhne"/>
              </a:rPr>
              <a:t> </a:t>
            </a:r>
            <a:r>
              <a:rPr lang="es-ES" b="1" i="0" dirty="0">
                <a:effectLst/>
                <a:latin typeface="Söhne"/>
              </a:rPr>
              <a:t>de tiempo</a:t>
            </a:r>
            <a:r>
              <a:rPr lang="es-ES" b="0" i="0" dirty="0">
                <a:effectLst/>
                <a:latin typeface="Söhne"/>
              </a:rPr>
              <a:t>, como segundos, milisegundos o cualquier otro período regular. </a:t>
            </a:r>
          </a:p>
          <a:p>
            <a:endParaRPr lang="en-US" dirty="0"/>
          </a:p>
        </p:txBody>
      </p:sp>
    </p:spTree>
    <p:extLst>
      <p:ext uri="{BB962C8B-B14F-4D97-AF65-F5344CB8AC3E}">
        <p14:creationId xmlns:p14="http://schemas.microsoft.com/office/powerpoint/2010/main" val="212611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1B1C3-C372-49DF-69F9-B9E26D63E39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C67F525-9A5D-1C2A-E304-1FD32A6A422E}"/>
              </a:ext>
            </a:extLst>
          </p:cNvPr>
          <p:cNvSpPr>
            <a:spLocks noGrp="1"/>
          </p:cNvSpPr>
          <p:nvPr>
            <p:ph type="title"/>
          </p:nvPr>
        </p:nvSpPr>
        <p:spPr>
          <a:xfrm>
            <a:off x="2251870" y="672742"/>
            <a:ext cx="4392340" cy="1162050"/>
          </a:xfrm>
        </p:spPr>
        <p:txBody>
          <a:bodyPr/>
          <a:lstStyle/>
          <a:p>
            <a:pPr algn="ctr"/>
            <a:r>
              <a:rPr lang="es-CO" b="1" dirty="0"/>
              <a:t>Laboratorio</a:t>
            </a:r>
          </a:p>
        </p:txBody>
      </p:sp>
      <p:sp>
        <p:nvSpPr>
          <p:cNvPr id="10" name="1 Título">
            <a:extLst>
              <a:ext uri="{FF2B5EF4-FFF2-40B4-BE49-F238E27FC236}">
                <a16:creationId xmlns:a16="http://schemas.microsoft.com/office/drawing/2014/main" id="{A58BF7A6-05C7-54C8-3742-DF1A4E895F4B}"/>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7</a:t>
            </a:r>
          </a:p>
        </p:txBody>
      </p:sp>
      <p:pic>
        <p:nvPicPr>
          <p:cNvPr id="14" name="Picture 4" descr="Programas - Intranet ETITC">
            <a:extLst>
              <a:ext uri="{FF2B5EF4-FFF2-40B4-BE49-F238E27FC236}">
                <a16:creationId xmlns:a16="http://schemas.microsoft.com/office/drawing/2014/main" id="{1D0B84FE-EF44-53B5-275D-B01764B4C5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00BDC121-3BD4-A2B4-7A8C-9FB4D7996241}"/>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50CE4E0F-FF63-685B-C1B0-B35C200C74F1}"/>
              </a:ext>
            </a:extLst>
          </p:cNvPr>
          <p:cNvSpPr txBox="1"/>
          <p:nvPr/>
        </p:nvSpPr>
        <p:spPr>
          <a:xfrm>
            <a:off x="971600" y="2564904"/>
            <a:ext cx="7560840" cy="2862322"/>
          </a:xfrm>
          <a:prstGeom prst="rect">
            <a:avLst/>
          </a:prstGeom>
          <a:noFill/>
        </p:spPr>
        <p:txBody>
          <a:bodyPr wrap="square" rtlCol="0">
            <a:spAutoFit/>
          </a:bodyPr>
          <a:lstStyle/>
          <a:p>
            <a:pPr algn="l"/>
            <a:r>
              <a:rPr lang="en-US" dirty="0" err="1"/>
              <a:t>Usando</a:t>
            </a:r>
            <a:r>
              <a:rPr lang="en-US" dirty="0"/>
              <a:t> </a:t>
            </a:r>
            <a:r>
              <a:rPr lang="en-US" dirty="0" err="1"/>
              <a:t>el</a:t>
            </a:r>
            <a:r>
              <a:rPr lang="en-US" dirty="0"/>
              <a:t> script “</a:t>
            </a:r>
            <a:r>
              <a:rPr lang="en-US" dirty="0" err="1"/>
              <a:t>Señales_discretas.mlx</a:t>
            </a:r>
            <a:r>
              <a:rPr lang="en-US" dirty="0"/>
              <a:t>” para las </a:t>
            </a:r>
            <a:r>
              <a:rPr lang="en-US" dirty="0" err="1"/>
              <a:t>figuras</a:t>
            </a:r>
            <a:r>
              <a:rPr lang="en-US" dirty="0"/>
              <a:t> 1 y 2 </a:t>
            </a:r>
            <a:r>
              <a:rPr lang="en-US" dirty="0" err="1"/>
              <a:t>describa</a:t>
            </a:r>
            <a:r>
              <a:rPr lang="en-US" dirty="0"/>
              <a:t> que </a:t>
            </a:r>
            <a:r>
              <a:rPr lang="en-US" dirty="0" err="1"/>
              <a:t>pasa</a:t>
            </a:r>
            <a:r>
              <a:rPr lang="en-US" dirty="0"/>
              <a:t>:</a:t>
            </a:r>
          </a:p>
          <a:p>
            <a:pPr algn="l"/>
            <a:r>
              <a:rPr lang="en-US" dirty="0"/>
              <a:t>-Si las variables </a:t>
            </a:r>
            <a:r>
              <a:rPr lang="en-US" dirty="0" err="1"/>
              <a:t>amplitud</a:t>
            </a:r>
            <a:r>
              <a:rPr lang="en-US" dirty="0"/>
              <a:t> “A” y puntos </a:t>
            </a:r>
            <a:r>
              <a:rPr lang="en-US" dirty="0" err="1"/>
              <a:t>discretos</a:t>
            </a:r>
            <a:r>
              <a:rPr lang="en-US" dirty="0"/>
              <a:t> “</a:t>
            </a:r>
            <a:r>
              <a:rPr lang="en-US" dirty="0" err="1"/>
              <a:t>cantidad_muestras</a:t>
            </a:r>
            <a:r>
              <a:rPr lang="en-US" dirty="0"/>
              <a:t>” son </a:t>
            </a:r>
            <a:r>
              <a:rPr lang="en-US" dirty="0" err="1"/>
              <a:t>igual</a:t>
            </a:r>
            <a:r>
              <a:rPr lang="en-US" dirty="0"/>
              <a:t> a 1.</a:t>
            </a:r>
          </a:p>
          <a:p>
            <a:r>
              <a:rPr lang="en-US" dirty="0"/>
              <a:t>-Si las variables </a:t>
            </a:r>
            <a:r>
              <a:rPr lang="en-US" dirty="0" err="1"/>
              <a:t>amplitud</a:t>
            </a:r>
            <a:r>
              <a:rPr lang="en-US" dirty="0"/>
              <a:t> “A” y puntos </a:t>
            </a:r>
            <a:r>
              <a:rPr lang="en-US" dirty="0" err="1"/>
              <a:t>discretos</a:t>
            </a:r>
            <a:r>
              <a:rPr lang="en-US" dirty="0"/>
              <a:t> “</a:t>
            </a:r>
            <a:r>
              <a:rPr lang="en-US" dirty="0" err="1"/>
              <a:t>cantidad_muestras</a:t>
            </a:r>
            <a:r>
              <a:rPr lang="en-US" dirty="0"/>
              <a:t>” son </a:t>
            </a:r>
            <a:r>
              <a:rPr lang="en-US" dirty="0" err="1"/>
              <a:t>igual</a:t>
            </a:r>
            <a:r>
              <a:rPr lang="en-US" dirty="0"/>
              <a:t> al </a:t>
            </a:r>
            <a:r>
              <a:rPr lang="en-US" dirty="0" err="1"/>
              <a:t>maximo</a:t>
            </a:r>
            <a:r>
              <a:rPr lang="en-US" dirty="0"/>
              <a:t>.</a:t>
            </a:r>
          </a:p>
          <a:p>
            <a:r>
              <a:rPr lang="en-US" dirty="0"/>
              <a:t>A </a:t>
            </a:r>
            <a:r>
              <a:rPr lang="en-US" dirty="0" err="1"/>
              <a:t>ojo</a:t>
            </a:r>
            <a:r>
              <a:rPr lang="en-US" dirty="0"/>
              <a:t>/mano, </a:t>
            </a:r>
            <a:r>
              <a:rPr lang="en-US" dirty="0" err="1"/>
              <a:t>identifique</a:t>
            </a:r>
            <a:r>
              <a:rPr lang="en-US" dirty="0"/>
              <a:t> la minima </a:t>
            </a:r>
            <a:r>
              <a:rPr lang="en-US" dirty="0" err="1"/>
              <a:t>cantidad</a:t>
            </a:r>
            <a:r>
              <a:rPr lang="en-US" dirty="0"/>
              <a:t> de puntos </a:t>
            </a:r>
            <a:r>
              <a:rPr lang="en-US" dirty="0" err="1"/>
              <a:t>discretos</a:t>
            </a:r>
            <a:r>
              <a:rPr lang="en-US" dirty="0"/>
              <a:t> (variable “</a:t>
            </a:r>
            <a:r>
              <a:rPr lang="en-US" dirty="0" err="1"/>
              <a:t>cantidad</a:t>
            </a:r>
            <a:r>
              <a:rPr lang="en-US" dirty="0"/>
              <a:t> de </a:t>
            </a:r>
            <a:r>
              <a:rPr lang="en-US" dirty="0" err="1"/>
              <a:t>muestras</a:t>
            </a:r>
            <a:r>
              <a:rPr lang="en-US" dirty="0"/>
              <a:t>”) que le </a:t>
            </a:r>
            <a:r>
              <a:rPr lang="en-US" dirty="0" err="1"/>
              <a:t>permita</a:t>
            </a:r>
            <a:r>
              <a:rPr lang="en-US" dirty="0"/>
              <a:t> </a:t>
            </a:r>
            <a:r>
              <a:rPr lang="en-US" dirty="0" err="1"/>
              <a:t>visualizar</a:t>
            </a:r>
            <a:r>
              <a:rPr lang="en-US" dirty="0"/>
              <a:t> e </a:t>
            </a:r>
            <a:r>
              <a:rPr lang="en-US" dirty="0" err="1"/>
              <a:t>identificar</a:t>
            </a:r>
            <a:r>
              <a:rPr lang="en-US" dirty="0"/>
              <a:t> la </a:t>
            </a:r>
            <a:r>
              <a:rPr lang="en-US" dirty="0" err="1"/>
              <a:t>señal</a:t>
            </a:r>
            <a:r>
              <a:rPr lang="en-US" dirty="0"/>
              <a:t> </a:t>
            </a:r>
            <a:r>
              <a:rPr lang="en-US" dirty="0" err="1"/>
              <a:t>seno</a:t>
            </a:r>
            <a:r>
              <a:rPr lang="en-US" dirty="0"/>
              <a:t>.</a:t>
            </a:r>
          </a:p>
          <a:p>
            <a:pPr algn="l"/>
            <a:endParaRPr lang="en-US" dirty="0"/>
          </a:p>
          <a:p>
            <a:pPr algn="l"/>
            <a:r>
              <a:rPr lang="en-US" dirty="0" err="1"/>
              <a:t>Discuta</a:t>
            </a:r>
            <a:r>
              <a:rPr lang="en-US" dirty="0"/>
              <a:t> </a:t>
            </a:r>
            <a:r>
              <a:rPr lang="en-US" dirty="0" err="1"/>
              <a:t>los</a:t>
            </a:r>
            <a:r>
              <a:rPr lang="en-US" dirty="0"/>
              <a:t> </a:t>
            </a:r>
            <a:r>
              <a:rPr lang="en-US" dirty="0" err="1"/>
              <a:t>resultados</a:t>
            </a:r>
            <a:r>
              <a:rPr lang="en-US" dirty="0"/>
              <a:t> y </a:t>
            </a:r>
            <a:r>
              <a:rPr lang="en-US" dirty="0" err="1"/>
              <a:t>concluya</a:t>
            </a:r>
            <a:r>
              <a:rPr lang="en-US" dirty="0"/>
              <a:t>.</a:t>
            </a:r>
          </a:p>
        </p:txBody>
      </p:sp>
    </p:spTree>
    <p:extLst>
      <p:ext uri="{BB962C8B-B14F-4D97-AF65-F5344CB8AC3E}">
        <p14:creationId xmlns:p14="http://schemas.microsoft.com/office/powerpoint/2010/main" val="4064584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¿Qué diferencia encuentra en las siguientes gráficas?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8</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pic>
        <p:nvPicPr>
          <p:cNvPr id="6" name="Imagen 5" descr="Gráfico&#10;&#10;Descripción generada automáticamente">
            <a:extLst>
              <a:ext uri="{FF2B5EF4-FFF2-40B4-BE49-F238E27FC236}">
                <a16:creationId xmlns:a16="http://schemas.microsoft.com/office/drawing/2014/main" id="{3A79F405-2DA1-B192-BEF1-FE126996BC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31" y="1783209"/>
            <a:ext cx="4320000" cy="3240000"/>
          </a:xfrm>
          <a:prstGeom prst="rect">
            <a:avLst/>
          </a:prstGeom>
        </p:spPr>
      </p:pic>
      <p:pic>
        <p:nvPicPr>
          <p:cNvPr id="9" name="Imagen 8" descr="Gráfico&#10;&#10;Descripción generada automáticamente">
            <a:extLst>
              <a:ext uri="{FF2B5EF4-FFF2-40B4-BE49-F238E27FC236}">
                <a16:creationId xmlns:a16="http://schemas.microsoft.com/office/drawing/2014/main" id="{F79A4F5E-123D-D8CB-7DE6-1C756C60A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4210" y="1834792"/>
            <a:ext cx="4320000" cy="3240000"/>
          </a:xfrm>
          <a:prstGeom prst="rect">
            <a:avLst/>
          </a:prstGeom>
        </p:spPr>
      </p:pic>
      <p:sp>
        <p:nvSpPr>
          <p:cNvPr id="11" name="CuadroTexto 10">
            <a:extLst>
              <a:ext uri="{FF2B5EF4-FFF2-40B4-BE49-F238E27FC236}">
                <a16:creationId xmlns:a16="http://schemas.microsoft.com/office/drawing/2014/main" id="{1BEF294D-CA20-B8F1-F3A7-705726FD011C}"/>
              </a:ext>
            </a:extLst>
          </p:cNvPr>
          <p:cNvSpPr txBox="1"/>
          <p:nvPr/>
        </p:nvSpPr>
        <p:spPr>
          <a:xfrm>
            <a:off x="2409246" y="5231958"/>
            <a:ext cx="5064980" cy="646331"/>
          </a:xfrm>
          <a:prstGeom prst="rect">
            <a:avLst/>
          </a:prstGeom>
          <a:noFill/>
        </p:spPr>
        <p:txBody>
          <a:bodyPr wrap="square" rtlCol="0">
            <a:spAutoFit/>
          </a:bodyPr>
          <a:lstStyle/>
          <a:p>
            <a:r>
              <a:rPr lang="es-CO" dirty="0"/>
              <a:t>Código disponible “</a:t>
            </a:r>
            <a:r>
              <a:rPr lang="es-CO" dirty="0" err="1"/>
              <a:t>Senales_discretas.m</a:t>
            </a:r>
            <a:r>
              <a:rPr lang="es-CO" dirty="0"/>
              <a:t>”</a:t>
            </a:r>
          </a:p>
          <a:p>
            <a:r>
              <a:rPr lang="es-CO" dirty="0"/>
              <a:t>Fig1 y Fig2</a:t>
            </a:r>
          </a:p>
        </p:txBody>
      </p:sp>
    </p:spTree>
    <p:extLst>
      <p:ext uri="{BB962C8B-B14F-4D97-AF65-F5344CB8AC3E}">
        <p14:creationId xmlns:p14="http://schemas.microsoft.com/office/powerpoint/2010/main" val="258753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67744" y="2847975"/>
            <a:ext cx="4392340" cy="1162050"/>
          </a:xfrm>
        </p:spPr>
        <p:txBody>
          <a:bodyPr>
            <a:normAutofit/>
          </a:bodyPr>
          <a:lstStyle/>
          <a:p>
            <a:pPr algn="ctr"/>
            <a:r>
              <a:rPr lang="es-CO" sz="2800" b="1" dirty="0"/>
              <a:t>¿Qué es una señal en espacio discreto?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9</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9298240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dc56f61-abc0-4f7e-bfec-a93ccd1ae88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7A62137D465CE64A8C883A4664514BF8" ma:contentTypeVersion="15" ma:contentTypeDescription="Crear nuevo documento." ma:contentTypeScope="" ma:versionID="a1bd1d59f691eb9bca6952b111268275">
  <xsd:schema xmlns:xsd="http://www.w3.org/2001/XMLSchema" xmlns:xs="http://www.w3.org/2001/XMLSchema" xmlns:p="http://schemas.microsoft.com/office/2006/metadata/properties" xmlns:ns3="669280c1-d17e-4d1d-bd7f-b4f14cc6bf1d" xmlns:ns4="bdc56f61-abc0-4f7e-bfec-a93ccd1ae886" targetNamespace="http://schemas.microsoft.com/office/2006/metadata/properties" ma:root="true" ma:fieldsID="d02990a02f19f0f9fc7b999b1809cae4" ns3:_="" ns4:_="">
    <xsd:import namespace="669280c1-d17e-4d1d-bd7f-b4f14cc6bf1d"/>
    <xsd:import namespace="bdc56f61-abc0-4f7e-bfec-a93ccd1ae8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9280c1-d17e-4d1d-bd7f-b4f14cc6bf1d"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c56f61-abc0-4f7e-bfec-a93ccd1ae8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25853C-1B27-4995-A583-4D39F900BB7F}">
  <ds:schemaRefs>
    <ds:schemaRef ds:uri="669280c1-d17e-4d1d-bd7f-b4f14cc6bf1d"/>
    <ds:schemaRef ds:uri="bdc56f61-abc0-4f7e-bfec-a93ccd1ae8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25820C3-FD82-4EFC-BF14-EAF1F9613F52}">
  <ds:schemaRefs>
    <ds:schemaRef ds:uri="669280c1-d17e-4d1d-bd7f-b4f14cc6bf1d"/>
    <ds:schemaRef ds:uri="bdc56f61-abc0-4f7e-bfec-a93ccd1ae8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E8623C8-32E1-48B0-9F0A-13F2E9582B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328</TotalTime>
  <Words>1134</Words>
  <Application>Microsoft Office PowerPoint</Application>
  <PresentationFormat>Carta (216 x 279 mm)</PresentationFormat>
  <Paragraphs>185</Paragraphs>
  <Slides>21</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Calibri Light</vt:lpstr>
      <vt:lpstr>Menlo</vt:lpstr>
      <vt:lpstr>Söhne</vt:lpstr>
      <vt:lpstr>Tema de Office</vt:lpstr>
      <vt:lpstr>1</vt:lpstr>
      <vt:lpstr>2</vt:lpstr>
      <vt:lpstr>OBJETIVO</vt:lpstr>
      <vt:lpstr>¿Qué diferencia encuentra en las siguientes gráficas?</vt:lpstr>
      <vt:lpstr>¿Qué es una señal discreta?</vt:lpstr>
      <vt:lpstr>¿Qué es una señal discreta?</vt:lpstr>
      <vt:lpstr>Laboratorio</vt:lpstr>
      <vt:lpstr>¿Qué diferencia encuentra en las siguientes gráficas?</vt:lpstr>
      <vt:lpstr>¿Qué es una señal en espacio discreto?</vt:lpstr>
      <vt:lpstr>¿Qué es una señal en espacio discreto?</vt:lpstr>
      <vt:lpstr>Laboratorio</vt:lpstr>
      <vt:lpstr>Muestreo</vt:lpstr>
      <vt:lpstr>¿Qué es Cuantización?</vt:lpstr>
      <vt:lpstr>¿Qué es Cuantización?</vt:lpstr>
      <vt:lpstr>¿Qué cree usted que es el error de Cuantización?</vt:lpstr>
      <vt:lpstr>¿Qué cree usted que es el error de Cuantización?</vt:lpstr>
      <vt:lpstr>Laboratorio</vt:lpstr>
      <vt:lpstr>¿Qué características posee una señal discreta?</vt:lpstr>
      <vt:lpstr>Características Señal Discreta</vt:lpstr>
      <vt:lpstr>¿Qué aplicaciones tienen las señales discretas?</vt:lpstr>
      <vt:lpstr>¿Qué aplicaciones tienen las señales discretas?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Hugo</dc:creator>
  <cp:lastModifiedBy>JHEYSON FABIAN VILLAVISAN BUITRAGO</cp:lastModifiedBy>
  <cp:revision>10</cp:revision>
  <dcterms:created xsi:type="dcterms:W3CDTF">2008-03-11T21:51:34Z</dcterms:created>
  <dcterms:modified xsi:type="dcterms:W3CDTF">2025-01-08T16:21:47Z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0x0101007A62137D465CE64A8C883A4664514BF8</vt:lpwstr>
  </property>
</Properties>
</file>