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4" r:id="rId6"/>
    <p:sldId id="278" r:id="rId7"/>
    <p:sldId id="280" r:id="rId8"/>
    <p:sldId id="261" r:id="rId9"/>
    <p:sldId id="277" r:id="rId10"/>
    <p:sldId id="268" r:id="rId11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80"/>
            <p14:sldId id="261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1727E-E815-4CBA-87EC-595602D579B3}" v="33" dt="2025-01-14T17:54:46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>
      <p:cViewPr varScale="1">
        <p:scale>
          <a:sx n="85" d="100"/>
          <a:sy n="85" d="100"/>
        </p:scale>
        <p:origin x="108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  <pc:spChg chg="mod">
          <ac:chgData name="JHEYSON FABIAN VILLAVISAN BUITRAGO" userId="e5ced5c2-d787-455d-b115-4f08a699b8c8" providerId="ADAL" clId="{F051727E-E815-4CBA-87EC-595602D579B3}" dt="2025-01-14T00:21:13.732" v="486" actId="113"/>
          <ac:spMkLst>
            <pc:docMk/>
            <pc:sldMk cId="0" sldId="261"/>
            <ac:spMk id="3" creationId="{59B9380A-11B1-FEE0-C677-C5094B4EF0B4}"/>
          </ac:spMkLst>
        </pc:spChg>
        <pc:spChg chg="mod">
          <ac:chgData name="JHEYSON FABIAN VILLAVISAN BUITRAGO" userId="e5ced5c2-d787-455d-b115-4f08a699b8c8" providerId="ADAL" clId="{F051727E-E815-4CBA-87EC-595602D579B3}" dt="2025-01-04T00:02:53.888" v="459" actId="114"/>
          <ac:spMkLst>
            <pc:docMk/>
            <pc:sldMk cId="0" sldId="261"/>
            <ac:spMk id="6" creationId="{97AA8CFD-3BCF-4D31-88D2-A24ABB62907A}"/>
          </ac:spMkLst>
        </pc:spChg>
        <pc:graphicFrameChg chg="mod">
          <ac:chgData name="JHEYSON FABIAN VILLAVISAN BUITRAGO" userId="e5ced5c2-d787-455d-b115-4f08a699b8c8" providerId="ADAL" clId="{F051727E-E815-4CBA-87EC-595602D579B3}" dt="2025-01-14T00:21:09.509" v="48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  <pc:spChg chg="add mod">
          <ac:chgData name="JHEYSON FABIAN VILLAVISAN BUITRAGO" userId="e5ced5c2-d787-455d-b115-4f08a699b8c8" providerId="ADAL" clId="{F051727E-E815-4CBA-87EC-595602D579B3}" dt="2025-01-14T17:55:02.606" v="514" actId="1076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F051727E-E815-4CBA-87EC-595602D579B3}" dt="2025-01-14T17:54:53.633" v="510" actId="20577"/>
          <ac:spMkLst>
            <pc:docMk/>
            <pc:sldMk cId="0" sldId="268"/>
            <ac:spMk id="9" creationId="{DE1C5E17-B258-47EA-B96B-EF9524AC8863}"/>
          </ac:spMkLst>
        </pc:spChg>
        <pc:spChg chg="mod">
          <ac:chgData name="JHEYSON FABIAN VILLAVISAN BUITRAGO" userId="e5ced5c2-d787-455d-b115-4f08a699b8c8" providerId="ADAL" clId="{F051727E-E815-4CBA-87EC-595602D579B3}" dt="2025-01-03T23:58:35.352" v="263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33.745" v="462" actId="14100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F051727E-E815-4CBA-87EC-595602D579B3}" dt="2025-01-04T00:02:04.383" v="454" actId="1076"/>
          <ac:spMkLst>
            <pc:docMk/>
            <pc:sldMk cId="2965408220" sldId="280"/>
            <ac:spMk id="8" creationId="{5932E3F1-24A7-A01F-0773-6237BD556E80}"/>
          </ac:spMkLst>
        </pc:spChg>
        <pc:graphicFrameChg chg="mod modGraphic">
          <ac:chgData name="JHEYSON FABIAN VILLAVISAN BUITRAGO" userId="e5ced5c2-d787-455d-b115-4f08a699b8c8" providerId="ADAL" clId="{F051727E-E815-4CBA-87EC-595602D579B3}" dt="2025-01-14T00:20:48.181" v="475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  <pc:picChg chg="mod">
          <ac:chgData name="JHEYSON FABIAN VILLAVISAN BUITRAGO" userId="e5ced5c2-d787-455d-b115-4f08a699b8c8" providerId="ADAL" clId="{F051727E-E815-4CBA-87EC-595602D579B3}" dt="2025-01-04T00:02:11.213" v="455" actId="14100"/>
          <ac:picMkLst>
            <pc:docMk/>
            <pc:sldMk cId="2965408220" sldId="280"/>
            <ac:picMk id="4" creationId="{F6C827CA-8E86-44AB-5043-B6D399FFB89D}"/>
          </ac:picMkLst>
        </pc:pic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3AF4C72-19FC-43CC-A7BD-8E6B7306B8DA}">
      <dgm:prSet phldrT="[Texto]" custT="1"/>
      <dgm:spPr/>
      <dgm:t>
        <a:bodyPr/>
        <a:lstStyle/>
        <a:p>
          <a:r>
            <a:rPr lang="es-CO" sz="3600" dirty="0" err="1"/>
            <a:t>Eval</a:t>
          </a:r>
          <a:r>
            <a:rPr lang="es-CO" sz="3600" dirty="0"/>
            <a:t> Parcial I 28%+ CO/AU 7%</a:t>
          </a:r>
        </a:p>
      </dgm:t>
    </dgm:pt>
    <dgm:pt modelId="{B1EF3D0F-F8FA-4406-9552-274CD0DD9AE0}" type="parTrans" cxnId="{23CDE9C8-1403-4594-ABCA-A82C53786246}">
      <dgm:prSet/>
      <dgm:spPr/>
      <dgm:t>
        <a:bodyPr/>
        <a:lstStyle/>
        <a:p>
          <a:endParaRPr lang="es-CO"/>
        </a:p>
      </dgm:t>
    </dgm:pt>
    <dgm:pt modelId="{70AD8D63-2DCF-42A4-8E32-C7554AF9B6AD}" type="sibTrans" cxnId="{23CDE9C8-1403-4594-ABCA-A82C53786246}">
      <dgm:prSet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Examen final/Proyecto 24% + CO/AU 6%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BF495AF3-0B97-4370-BCA0-C9FF36D8E507}">
      <dgm:prSet phldrT="[Texto]" custT="1"/>
      <dgm:spPr/>
      <dgm:t>
        <a:bodyPr/>
        <a:lstStyle/>
        <a:p>
          <a:r>
            <a:rPr lang="es-CO" sz="4000" dirty="0" err="1"/>
            <a:t>Eval</a:t>
          </a:r>
          <a:r>
            <a:rPr lang="es-CO" sz="4000" dirty="0"/>
            <a:t> Parcial II 28% + CO/AU 7%</a:t>
          </a:r>
        </a:p>
      </dgm:t>
    </dgm:pt>
    <dgm:pt modelId="{4ED2760C-7FB2-4E10-9517-5CBF45099AEF}" type="parTrans" cxnId="{68035C5C-A49D-4631-BDD3-AB2D5EEE0C80}">
      <dgm:prSet/>
      <dgm:spPr/>
      <dgm:t>
        <a:bodyPr/>
        <a:lstStyle/>
        <a:p>
          <a:endParaRPr lang="es-CO"/>
        </a:p>
      </dgm:t>
    </dgm:pt>
    <dgm:pt modelId="{207EB8A8-DE9E-47F9-8CAA-7F84E576808F}" type="sibTrans" cxnId="{68035C5C-A49D-4631-BDD3-AB2D5EEE0C80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43FDD6A9-C9F3-4C3C-ACA5-AB347F1F56A7}" type="pres">
      <dgm:prSet presAssocID="{63AF4C72-19FC-43CC-A7BD-8E6B7306B8DA}" presName="composite" presStyleCnt="0"/>
      <dgm:spPr/>
    </dgm:pt>
    <dgm:pt modelId="{3ADBEB9C-A865-472D-8392-B4DDA239B1C5}" type="pres">
      <dgm:prSet presAssocID="{63AF4C72-19FC-43CC-A7BD-8E6B7306B8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6AA325B4-E209-4A40-AC53-1F2681F3BB56}" type="pres">
      <dgm:prSet presAssocID="{63AF4C72-19FC-43CC-A7BD-8E6B7306B8DA}" presName="txShp" presStyleLbl="node1" presStyleIdx="0" presStyleCnt="3">
        <dgm:presLayoutVars>
          <dgm:bulletEnabled val="1"/>
        </dgm:presLayoutVars>
      </dgm:prSet>
      <dgm:spPr/>
    </dgm:pt>
    <dgm:pt modelId="{475B639E-5EFF-48D3-91E1-072F82D7D49F}" type="pres">
      <dgm:prSet presAssocID="{70AD8D63-2DCF-42A4-8E32-C7554AF9B6AD}" presName="spacing" presStyleCnt="0"/>
      <dgm:spPr/>
    </dgm:pt>
    <dgm:pt modelId="{A33BAB5E-420E-4341-9808-E7460D3FE0FE}" type="pres">
      <dgm:prSet presAssocID="{BF495AF3-0B97-4370-BCA0-C9FF36D8E507}" presName="composite" presStyleCnt="0"/>
      <dgm:spPr/>
    </dgm:pt>
    <dgm:pt modelId="{F56747D8-8FAC-407B-96AF-5BE4D1D54E78}" type="pres">
      <dgm:prSet presAssocID="{BF495AF3-0B97-4370-BCA0-C9FF36D8E50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ctura con relleno sólido"/>
        </a:ext>
      </dgm:extLst>
    </dgm:pt>
    <dgm:pt modelId="{584AAB20-8676-4C68-92DB-D5B9C06CBDD3}" type="pres">
      <dgm:prSet presAssocID="{BF495AF3-0B97-4370-BCA0-C9FF36D8E507}" presName="txShp" presStyleLbl="node1" presStyleIdx="1" presStyleCnt="3">
        <dgm:presLayoutVars>
          <dgm:bulletEnabled val="1"/>
        </dgm:presLayoutVars>
      </dgm:prSet>
      <dgm:spPr/>
    </dgm:pt>
    <dgm:pt modelId="{973AA0CF-FA2B-405B-8F0F-3E1467EE1889}" type="pres">
      <dgm:prSet presAssocID="{207EB8A8-DE9E-47F9-8CAA-7F84E576808F}" presName="spacing" presStyleCnt="0"/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2" presStyleCnt="3">
        <dgm:presLayoutVars>
          <dgm:bulletEnabled val="1"/>
        </dgm:presLayoutVars>
      </dgm:prSet>
      <dgm:spPr/>
    </dgm:pt>
  </dgm:ptLst>
  <dgm:cxnLst>
    <dgm:cxn modelId="{E6664E03-52F3-4CBC-8382-3F662B86BF26}" type="presOf" srcId="{BF495AF3-0B97-4370-BCA0-C9FF36D8E507}" destId="{584AAB20-8676-4C68-92DB-D5B9C06CBDD3}" srcOrd="0" destOrd="0" presId="urn:microsoft.com/office/officeart/2005/8/layout/vList3"/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68035C5C-A49D-4631-BDD3-AB2D5EEE0C80}" srcId="{994CCF41-E523-4B32-A88F-4ED36F50A7EE}" destId="{BF495AF3-0B97-4370-BCA0-C9FF36D8E507}" srcOrd="1" destOrd="0" parTransId="{4ED2760C-7FB2-4E10-9517-5CBF45099AEF}" sibTransId="{207EB8A8-DE9E-47F9-8CAA-7F84E576808F}"/>
    <dgm:cxn modelId="{E327149D-DC7B-461C-8D99-B71A551C03E1}" srcId="{994CCF41-E523-4B32-A88F-4ED36F50A7EE}" destId="{D0BAE93D-92CE-4386-A939-05D6FBBDB36E}" srcOrd="2" destOrd="0" parTransId="{85D8870B-EED2-432A-A8B6-89522CDB9ECF}" sibTransId="{4ED47EF5-C0F7-4192-9809-ABC722A0D1EB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3CDE9C8-1403-4594-ABCA-A82C53786246}" srcId="{994CCF41-E523-4B32-A88F-4ED36F50A7EE}" destId="{63AF4C72-19FC-43CC-A7BD-8E6B7306B8DA}" srcOrd="0" destOrd="0" parTransId="{B1EF3D0F-F8FA-4406-9552-274CD0DD9AE0}" sibTransId="{70AD8D63-2DCF-42A4-8E32-C7554AF9B6AD}"/>
    <dgm:cxn modelId="{7672AAE9-83B9-46B1-8719-DF37CB1FEFB1}" type="presOf" srcId="{63AF4C72-19FC-43CC-A7BD-8E6B7306B8DA}" destId="{6AA325B4-E209-4A40-AC53-1F2681F3BB56}" srcOrd="0" destOrd="0" presId="urn:microsoft.com/office/officeart/2005/8/layout/vList3"/>
    <dgm:cxn modelId="{818EF617-96BE-490D-A953-41A2B90950AC}" type="presParOf" srcId="{A3284664-AF1F-46F3-9665-8338A52FFC47}" destId="{43FDD6A9-C9F3-4C3C-ACA5-AB347F1F56A7}" srcOrd="0" destOrd="0" presId="urn:microsoft.com/office/officeart/2005/8/layout/vList3"/>
    <dgm:cxn modelId="{2BF59D02-F115-48E4-9667-50C272030A67}" type="presParOf" srcId="{43FDD6A9-C9F3-4C3C-ACA5-AB347F1F56A7}" destId="{3ADBEB9C-A865-472D-8392-B4DDA239B1C5}" srcOrd="0" destOrd="0" presId="urn:microsoft.com/office/officeart/2005/8/layout/vList3"/>
    <dgm:cxn modelId="{DE1A0734-B732-4F4F-A60F-1092613B4C0B}" type="presParOf" srcId="{43FDD6A9-C9F3-4C3C-ACA5-AB347F1F56A7}" destId="{6AA325B4-E209-4A40-AC53-1F2681F3BB56}" srcOrd="1" destOrd="0" presId="urn:microsoft.com/office/officeart/2005/8/layout/vList3"/>
    <dgm:cxn modelId="{BF2CC18F-733D-4972-A71B-C1C0954D92B3}" type="presParOf" srcId="{A3284664-AF1F-46F3-9665-8338A52FFC47}" destId="{475B639E-5EFF-48D3-91E1-072F82D7D49F}" srcOrd="1" destOrd="0" presId="urn:microsoft.com/office/officeart/2005/8/layout/vList3"/>
    <dgm:cxn modelId="{954F21C3-4073-4B72-B987-70E2BB454014}" type="presParOf" srcId="{A3284664-AF1F-46F3-9665-8338A52FFC47}" destId="{A33BAB5E-420E-4341-9808-E7460D3FE0FE}" srcOrd="2" destOrd="0" presId="urn:microsoft.com/office/officeart/2005/8/layout/vList3"/>
    <dgm:cxn modelId="{A772387F-71E4-4E6F-A697-495FAC74A00A}" type="presParOf" srcId="{A33BAB5E-420E-4341-9808-E7460D3FE0FE}" destId="{F56747D8-8FAC-407B-96AF-5BE4D1D54E78}" srcOrd="0" destOrd="0" presId="urn:microsoft.com/office/officeart/2005/8/layout/vList3"/>
    <dgm:cxn modelId="{2A1E5276-88A0-40D7-BF0E-102D55964710}" type="presParOf" srcId="{A33BAB5E-420E-4341-9808-E7460D3FE0FE}" destId="{584AAB20-8676-4C68-92DB-D5B9C06CBDD3}" srcOrd="1" destOrd="0" presId="urn:microsoft.com/office/officeart/2005/8/layout/vList3"/>
    <dgm:cxn modelId="{963ED14F-26DA-42E9-BBA2-48EFA8F0A4DB}" type="presParOf" srcId="{A3284664-AF1F-46F3-9665-8338A52FFC47}" destId="{973AA0CF-FA2B-405B-8F0F-3E1467EE1889}" srcOrd="3" destOrd="0" presId="urn:microsoft.com/office/officeart/2005/8/layout/vList3"/>
    <dgm:cxn modelId="{210AAFB1-785E-44E4-8894-EF1B52C7D4AD}" type="presParOf" srcId="{A3284664-AF1F-46F3-9665-8338A52FFC47}" destId="{7560FB29-C8B9-46A3-BBE4-43A12CE2DCB7}" srcOrd="4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25B4-E209-4A40-AC53-1F2681F3BB56}">
      <dsp:nvSpPr>
        <dsp:cNvPr id="0" name=""/>
        <dsp:cNvSpPr/>
      </dsp:nvSpPr>
      <dsp:spPr>
        <a:xfrm rot="10800000">
          <a:off x="1840661" y="1935"/>
          <a:ext cx="5937779" cy="13802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 err="1"/>
            <a:t>Eval</a:t>
          </a:r>
          <a:r>
            <a:rPr lang="es-CO" sz="3600" kern="1200" dirty="0"/>
            <a:t> Parcial I 28%+ CO/AU 7%</a:t>
          </a:r>
        </a:p>
      </dsp:txBody>
      <dsp:txXfrm rot="10800000">
        <a:off x="2185716" y="1935"/>
        <a:ext cx="5592724" cy="1380222"/>
      </dsp:txXfrm>
    </dsp:sp>
    <dsp:sp modelId="{3ADBEB9C-A865-472D-8392-B4DDA239B1C5}">
      <dsp:nvSpPr>
        <dsp:cNvPr id="0" name=""/>
        <dsp:cNvSpPr/>
      </dsp:nvSpPr>
      <dsp:spPr>
        <a:xfrm>
          <a:off x="1150550" y="1935"/>
          <a:ext cx="1380222" cy="13802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4AAB20-8676-4C68-92DB-D5B9C06CBDD3}">
      <dsp:nvSpPr>
        <dsp:cNvPr id="0" name=""/>
        <dsp:cNvSpPr/>
      </dsp:nvSpPr>
      <dsp:spPr>
        <a:xfrm rot="10800000">
          <a:off x="1840661" y="1794164"/>
          <a:ext cx="5937779" cy="1380222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 err="1"/>
            <a:t>Eval</a:t>
          </a:r>
          <a:r>
            <a:rPr lang="es-CO" sz="4000" kern="1200" dirty="0"/>
            <a:t> Parcial II 28% + CO/AU 7%</a:t>
          </a:r>
        </a:p>
      </dsp:txBody>
      <dsp:txXfrm rot="10800000">
        <a:off x="2185716" y="1794164"/>
        <a:ext cx="5592724" cy="1380222"/>
      </dsp:txXfrm>
    </dsp:sp>
    <dsp:sp modelId="{F56747D8-8FAC-407B-96AF-5BE4D1D54E78}">
      <dsp:nvSpPr>
        <dsp:cNvPr id="0" name=""/>
        <dsp:cNvSpPr/>
      </dsp:nvSpPr>
      <dsp:spPr>
        <a:xfrm>
          <a:off x="1150550" y="1794164"/>
          <a:ext cx="1380222" cy="13802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EA697-A9A5-474F-A2F1-F31D8DEBA84D}">
      <dsp:nvSpPr>
        <dsp:cNvPr id="0" name=""/>
        <dsp:cNvSpPr/>
      </dsp:nvSpPr>
      <dsp:spPr>
        <a:xfrm rot="10800000">
          <a:off x="1840661" y="3586393"/>
          <a:ext cx="5937779" cy="1380222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kern="1200" dirty="0"/>
            <a:t>Examen final/Proyecto 24% + CO/AU 6%</a:t>
          </a:r>
        </a:p>
      </dsp:txBody>
      <dsp:txXfrm rot="10800000">
        <a:off x="2185716" y="3586393"/>
        <a:ext cx="5592724" cy="1380222"/>
      </dsp:txXfrm>
    </dsp:sp>
    <dsp:sp modelId="{FBB88129-ACAF-4383-9E39-0E356C3188DA}">
      <dsp:nvSpPr>
        <dsp:cNvPr id="0" name=""/>
        <dsp:cNvSpPr/>
      </dsp:nvSpPr>
      <dsp:spPr>
        <a:xfrm>
          <a:off x="1150550" y="3586393"/>
          <a:ext cx="1380222" cy="138022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14/01/2025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14/01/2025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6.jpe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image" Target="../media/image22.sv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4bian1012/Sistemas-de-Control-II---Ingenier-a-Mecatr-ni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3688173" cy="3967305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Preguntas</a:t>
            </a:r>
          </a:p>
          <a:p>
            <a:r>
              <a:rPr lang="es-CO" sz="1800" dirty="0"/>
              <a:t>Lectura Syllabus</a:t>
            </a:r>
          </a:p>
          <a:p>
            <a:r>
              <a:rPr lang="es-CO" sz="1800" dirty="0"/>
              <a:t>Firma </a:t>
            </a:r>
          </a:p>
          <a:p>
            <a:r>
              <a:rPr lang="es-CO" sz="1800" dirty="0"/>
              <a:t>Cierre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1605049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2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A8BB1D7-DBA8-5CD6-CAAC-0581D75A6D4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Martes:      20:20 – 21:30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96119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379854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5" name="Gráfico 8" descr="Marca de verificación">
            <a:extLst>
              <a:ext uri="{FF2B5EF4-FFF2-40B4-BE49-F238E27FC236}">
                <a16:creationId xmlns:a16="http://schemas.microsoft.com/office/drawing/2014/main" id="{85109726-4CFF-4D9B-ADAC-14116F4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8" descr="Marca de verificación">
            <a:extLst>
              <a:ext uri="{FF2B5EF4-FFF2-40B4-BE49-F238E27FC236}">
                <a16:creationId xmlns:a16="http://schemas.microsoft.com/office/drawing/2014/main" id="{58784173-3090-A823-F4B0-305CBB2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2204591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8" descr="Marca de verificación">
            <a:extLst>
              <a:ext uri="{FF2B5EF4-FFF2-40B4-BE49-F238E27FC236}">
                <a16:creationId xmlns:a16="http://schemas.microsoft.com/office/drawing/2014/main" id="{22E88210-B2F5-F922-21E3-6027CAEE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346500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8" descr="Marca de verificación">
            <a:extLst>
              <a:ext uri="{FF2B5EF4-FFF2-40B4-BE49-F238E27FC236}">
                <a16:creationId xmlns:a16="http://schemas.microsoft.com/office/drawing/2014/main" id="{3829B5FC-C28B-BE0C-B0E1-ACFABE3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8" y="4851295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B7BBAA63-6E9C-7FD5-350A-58CDC54BCE9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B9380A-11B1-FEE0-C677-C5094B4EF0B4}"/>
              </a:ext>
            </a:extLst>
          </p:cNvPr>
          <p:cNvSpPr txBox="1"/>
          <p:nvPr/>
        </p:nvSpPr>
        <p:spPr>
          <a:xfrm>
            <a:off x="611560" y="59267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espera una dedicación independiente de al </a:t>
            </a:r>
            <a:r>
              <a:rPr lang="es-CO" b="1" dirty="0"/>
              <a:t>menos 8 horas semanales</a:t>
            </a:r>
            <a:r>
              <a:rPr lang="es-CO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5746204" y="1988840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5583808" y="3800245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Colegial con relleno sólido">
            <a:extLst>
              <a:ext uri="{FF2B5EF4-FFF2-40B4-BE49-F238E27FC236}">
                <a16:creationId xmlns:a16="http://schemas.microsoft.com/office/drawing/2014/main" id="{E8470154-AC7E-B448-6D58-E30DC77C6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2651" y="2205058"/>
            <a:ext cx="1995970" cy="199597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B4336C17-6123-3859-97BF-FC6F99A4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19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explicame la cinematica de la particula y dame un ejemplo numerico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C44E4-329E-7FEC-B9B3-CC9F71252532}"/>
              </a:ext>
            </a:extLst>
          </p:cNvPr>
          <p:cNvSpPr txBox="1"/>
          <p:nvPr/>
        </p:nvSpPr>
        <p:spPr>
          <a:xfrm>
            <a:off x="2620707" y="3894941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  <a:endParaRPr lang="es-CO" altLang="es-CO" sz="1400" dirty="0">
              <a:solidFill>
                <a:srgbClr val="898989"/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F5B918F2-F494-3DBB-D058-68F2779A002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823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MATERIAL DEL CURSO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8BB48C-FC05-3615-A776-2D1677A4E9F1}"/>
              </a:ext>
            </a:extLst>
          </p:cNvPr>
          <p:cNvSpPr txBox="1"/>
          <p:nvPr/>
        </p:nvSpPr>
        <p:spPr>
          <a:xfrm>
            <a:off x="882002" y="4221088"/>
            <a:ext cx="768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4"/>
              </a:rPr>
              <a:t>https://github.com/F4bian1012/Sistemas-de-Control-II---Ingenier-a-Mecatr-nica</a:t>
            </a:r>
            <a:r>
              <a:rPr lang="es-CO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2228</TotalTime>
  <Words>391</Words>
  <Application>Microsoft Office PowerPoint</Application>
  <PresentationFormat>Carta (216 x 279 mm)</PresentationFormat>
  <Paragraphs>107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2025-01-14T17:55:08Z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