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8" r:id="rId6"/>
    <p:sldId id="274" r:id="rId7"/>
    <p:sldId id="275" r:id="rId8"/>
    <p:sldId id="276" r:id="rId9"/>
    <p:sldId id="278" r:id="rId10"/>
    <p:sldId id="294" r:id="rId11"/>
    <p:sldId id="277" r:id="rId12"/>
    <p:sldId id="279" r:id="rId13"/>
    <p:sldId id="280" r:id="rId14"/>
    <p:sldId id="296" r:id="rId15"/>
    <p:sldId id="290" r:id="rId16"/>
    <p:sldId id="289" r:id="rId17"/>
    <p:sldId id="291" r:id="rId18"/>
    <p:sldId id="292" r:id="rId19"/>
    <p:sldId id="293" r:id="rId20"/>
    <p:sldId id="295" r:id="rId21"/>
    <p:sldId id="285" r:id="rId22"/>
    <p:sldId id="283" r:id="rId23"/>
    <p:sldId id="284" r:id="rId24"/>
    <p:sldId id="287" r:id="rId25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8"/>
            <p14:sldId id="274"/>
            <p14:sldId id="275"/>
            <p14:sldId id="276"/>
            <p14:sldId id="278"/>
            <p14:sldId id="294"/>
            <p14:sldId id="277"/>
            <p14:sldId id="279"/>
            <p14:sldId id="280"/>
            <p14:sldId id="296"/>
            <p14:sldId id="290"/>
            <p14:sldId id="289"/>
            <p14:sldId id="291"/>
            <p14:sldId id="292"/>
            <p14:sldId id="293"/>
            <p14:sldId id="295"/>
            <p14:sldId id="285"/>
            <p14:sldId id="283"/>
            <p14:sldId id="284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2AAE1-3849-4962-BFD2-3A39DBE37F15}" v="12" dt="2025-01-08T16:12:19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59" autoAdjust="0"/>
    <p:restoredTop sz="82517" autoAdjust="0"/>
  </p:normalViewPr>
  <p:slideViewPr>
    <p:cSldViewPr snapToGrid="0">
      <p:cViewPr varScale="1">
        <p:scale>
          <a:sx n="91" d="100"/>
          <a:sy n="91" d="100"/>
        </p:scale>
        <p:origin x="2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19C33035-78B8-4F57-8017-7F1D08F23D4C}"/>
    <pc:docChg chg="undo custSel addSld delSld modSld sldOrd modSection">
      <pc:chgData name="JHEYSON FABIAN VILLAVISAN BUITRAGO" userId="e5ced5c2-d787-455d-b115-4f08a699b8c8" providerId="ADAL" clId="{19C33035-78B8-4F57-8017-7F1D08F23D4C}" dt="2023-08-09T02:03:52.298" v="2118" actId="20577"/>
      <pc:docMkLst>
        <pc:docMk/>
      </pc:docMkLst>
      <pc:sldChg chg="modSp mod">
        <pc:chgData name="JHEYSON FABIAN VILLAVISAN BUITRAGO" userId="e5ced5c2-d787-455d-b115-4f08a699b8c8" providerId="ADAL" clId="{19C33035-78B8-4F57-8017-7F1D08F23D4C}" dt="2023-08-08T23:23:34.503" v="2020" actId="20577"/>
        <pc:sldMkLst>
          <pc:docMk/>
          <pc:sldMk cId="0" sldId="256"/>
        </pc:sldMkLst>
      </pc:sldChg>
      <pc:sldChg chg="add del">
        <pc:chgData name="JHEYSON FABIAN VILLAVISAN BUITRAGO" userId="e5ced5c2-d787-455d-b115-4f08a699b8c8" providerId="ADAL" clId="{19C33035-78B8-4F57-8017-7F1D08F23D4C}" dt="2023-08-06T19:43:56.513" v="86" actId="4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19C33035-78B8-4F57-8017-7F1D08F23D4C}" dt="2023-08-06T19:43:57.963" v="87" actId="47"/>
        <pc:sldMkLst>
          <pc:docMk/>
          <pc:sldMk cId="0" sldId="264"/>
        </pc:sldMkLst>
      </pc:sldChg>
      <pc:sldChg chg="add del">
        <pc:chgData name="JHEYSON FABIAN VILLAVISAN BUITRAGO" userId="e5ced5c2-d787-455d-b115-4f08a699b8c8" providerId="ADAL" clId="{19C33035-78B8-4F57-8017-7F1D08F23D4C}" dt="2023-08-06T19:43:58.582" v="88" actId="47"/>
        <pc:sldMkLst>
          <pc:docMk/>
          <pc:sldMk cId="0" sldId="265"/>
        </pc:sldMkLst>
      </pc:sldChg>
      <pc:sldChg chg="add del">
        <pc:chgData name="JHEYSON FABIAN VILLAVISAN BUITRAGO" userId="e5ced5c2-d787-455d-b115-4f08a699b8c8" providerId="ADAL" clId="{19C33035-78B8-4F57-8017-7F1D08F23D4C}" dt="2023-08-06T19:43:59.283" v="89" actId="47"/>
        <pc:sldMkLst>
          <pc:docMk/>
          <pc:sldMk cId="0" sldId="266"/>
        </pc:sldMkLst>
      </pc:sldChg>
      <pc:sldChg chg="add del ord">
        <pc:chgData name="JHEYSON FABIAN VILLAVISAN BUITRAGO" userId="e5ced5c2-d787-455d-b115-4f08a699b8c8" providerId="ADAL" clId="{19C33035-78B8-4F57-8017-7F1D08F23D4C}" dt="2023-08-06T19:44:03.271" v="93" actId="47"/>
        <pc:sldMkLst>
          <pc:docMk/>
          <pc:sldMk cId="0" sldId="268"/>
        </pc:sldMkLst>
      </pc:sldChg>
      <pc:sldChg chg="modSp add del mod ord">
        <pc:chgData name="JHEYSON FABIAN VILLAVISAN BUITRAGO" userId="e5ced5c2-d787-455d-b115-4f08a699b8c8" providerId="ADAL" clId="{19C33035-78B8-4F57-8017-7F1D08F23D4C}" dt="2023-08-08T23:27:10.958" v="2021" actId="313"/>
        <pc:sldMkLst>
          <pc:docMk/>
          <pc:sldMk cId="2505371292" sldId="270"/>
        </pc:sldMkLst>
      </pc:sldChg>
      <pc:sldChg chg="addSp delSp modSp add del mod">
        <pc:chgData name="JHEYSON FABIAN VILLAVISAN BUITRAGO" userId="e5ced5c2-d787-455d-b115-4f08a699b8c8" providerId="ADAL" clId="{19C33035-78B8-4F57-8017-7F1D08F23D4C}" dt="2023-08-06T20:22:33.711" v="416" actId="20577"/>
        <pc:sldMkLst>
          <pc:docMk/>
          <pc:sldMk cId="3709177429" sldId="274"/>
        </pc:sldMkLst>
      </pc:sldChg>
      <pc:sldChg chg="addSp delSp modSp add mod modNotes modNotesTx">
        <pc:chgData name="JHEYSON FABIAN VILLAVISAN BUITRAGO" userId="e5ced5c2-d787-455d-b115-4f08a699b8c8" providerId="ADAL" clId="{19C33035-78B8-4F57-8017-7F1D08F23D4C}" dt="2023-08-06T20:22:59.310" v="418" actId="27636"/>
        <pc:sldMkLst>
          <pc:docMk/>
          <pc:sldMk cId="34520361" sldId="275"/>
        </pc:sldMkLst>
      </pc:sldChg>
      <pc:sldChg chg="add del">
        <pc:chgData name="JHEYSON FABIAN VILLAVISAN BUITRAGO" userId="e5ced5c2-d787-455d-b115-4f08a699b8c8" providerId="ADAL" clId="{19C33035-78B8-4F57-8017-7F1D08F23D4C}" dt="2023-08-06T19:43:59.815" v="90" actId="47"/>
        <pc:sldMkLst>
          <pc:docMk/>
          <pc:sldMk cId="2680639377" sldId="275"/>
        </pc:sldMkLst>
      </pc:sldChg>
      <pc:sldChg chg="addSp delSp modSp add mod modNotesTx">
        <pc:chgData name="JHEYSON FABIAN VILLAVISAN BUITRAGO" userId="e5ced5c2-d787-455d-b115-4f08a699b8c8" providerId="ADAL" clId="{19C33035-78B8-4F57-8017-7F1D08F23D4C}" dt="2023-08-06T20:16:24.411" v="343" actId="403"/>
        <pc:sldMkLst>
          <pc:docMk/>
          <pc:sldMk cId="3511496054" sldId="276"/>
        </pc:sldMkLst>
      </pc:sldChg>
      <pc:sldChg chg="add del">
        <pc:chgData name="JHEYSON FABIAN VILLAVISAN BUITRAGO" userId="e5ced5c2-d787-455d-b115-4f08a699b8c8" providerId="ADAL" clId="{19C33035-78B8-4F57-8017-7F1D08F23D4C}" dt="2023-08-06T19:44:01.381" v="91" actId="47"/>
        <pc:sldMkLst>
          <pc:docMk/>
          <pc:sldMk cId="1955606898" sldId="277"/>
        </pc:sldMkLst>
      </pc:sldChg>
      <pc:sldChg chg="addSp delSp modSp add mod ord modNotes modNotesTx">
        <pc:chgData name="JHEYSON FABIAN VILLAVISAN BUITRAGO" userId="e5ced5c2-d787-455d-b115-4f08a699b8c8" providerId="ADAL" clId="{19C33035-78B8-4F57-8017-7F1D08F23D4C}" dt="2023-08-06T20:22:59.411" v="419" actId="27636"/>
        <pc:sldMkLst>
          <pc:docMk/>
          <pc:sldMk cId="2587530529" sldId="277"/>
        </pc:sldMkLst>
      </pc:sldChg>
      <pc:sldChg chg="add del ord">
        <pc:chgData name="JHEYSON FABIAN VILLAVISAN BUITRAGO" userId="e5ced5c2-d787-455d-b115-4f08a699b8c8" providerId="ADAL" clId="{19C33035-78B8-4F57-8017-7F1D08F23D4C}" dt="2023-08-06T19:41:43.191" v="30" actId="47"/>
        <pc:sldMkLst>
          <pc:docMk/>
          <pc:sldMk cId="214171354" sldId="278"/>
        </pc:sldMkLst>
      </pc:sldChg>
      <pc:sldChg chg="modSp add mod">
        <pc:chgData name="JHEYSON FABIAN VILLAVISAN BUITRAGO" userId="e5ced5c2-d787-455d-b115-4f08a699b8c8" providerId="ADAL" clId="{19C33035-78B8-4F57-8017-7F1D08F23D4C}" dt="2023-08-06T20:17:02.413" v="347" actId="20577"/>
        <pc:sldMkLst>
          <pc:docMk/>
          <pc:sldMk cId="2126111200" sldId="278"/>
        </pc:sldMkLst>
      </pc:sldChg>
      <pc:sldChg chg="add del">
        <pc:chgData name="JHEYSON FABIAN VILLAVISAN BUITRAGO" userId="e5ced5c2-d787-455d-b115-4f08a699b8c8" providerId="ADAL" clId="{19C33035-78B8-4F57-8017-7F1D08F23D4C}" dt="2023-08-06T20:17:27.381" v="349" actId="2890"/>
        <pc:sldMkLst>
          <pc:docMk/>
          <pc:sldMk cId="112190417" sldId="279"/>
        </pc:sldMkLst>
      </pc:sldChg>
      <pc:sldChg chg="modSp add mod ord">
        <pc:chgData name="JHEYSON FABIAN VILLAVISAN BUITRAGO" userId="e5ced5c2-d787-455d-b115-4f08a699b8c8" providerId="ADAL" clId="{19C33035-78B8-4F57-8017-7F1D08F23D4C}" dt="2023-08-06T20:19:26.801" v="369" actId="20577"/>
        <pc:sldMkLst>
          <pc:docMk/>
          <pc:sldMk cId="929824070" sldId="279"/>
        </pc:sldMkLst>
      </pc:sldChg>
      <pc:sldChg chg="add del">
        <pc:chgData name="JHEYSON FABIAN VILLAVISAN BUITRAGO" userId="e5ced5c2-d787-455d-b115-4f08a699b8c8" providerId="ADAL" clId="{19C33035-78B8-4F57-8017-7F1D08F23D4C}" dt="2023-08-06T19:44:02.421" v="92" actId="47"/>
        <pc:sldMkLst>
          <pc:docMk/>
          <pc:sldMk cId="3765501484" sldId="279"/>
        </pc:sldMkLst>
      </pc:sldChg>
      <pc:sldChg chg="modSp add mod ord modNotesTx">
        <pc:chgData name="JHEYSON FABIAN VILLAVISAN BUITRAGO" userId="e5ced5c2-d787-455d-b115-4f08a699b8c8" providerId="ADAL" clId="{19C33035-78B8-4F57-8017-7F1D08F23D4C}" dt="2023-08-06T20:20:38.381" v="397" actId="1076"/>
        <pc:sldMkLst>
          <pc:docMk/>
          <pc:sldMk cId="1860376443" sldId="280"/>
        </pc:sldMkLst>
      </pc:sldChg>
      <pc:sldChg chg="addSp delSp modSp add mod modNotesTx">
        <pc:chgData name="JHEYSON FABIAN VILLAVISAN BUITRAGO" userId="e5ced5c2-d787-455d-b115-4f08a699b8c8" providerId="ADAL" clId="{19C33035-78B8-4F57-8017-7F1D08F23D4C}" dt="2023-08-09T01:40:49.879" v="2098" actId="478"/>
        <pc:sldMkLst>
          <pc:docMk/>
          <pc:sldMk cId="1406170200" sldId="281"/>
        </pc:sldMkLst>
      </pc:sldChg>
      <pc:sldChg chg="delSp modSp add mod ord">
        <pc:chgData name="JHEYSON FABIAN VILLAVISAN BUITRAGO" userId="e5ced5c2-d787-455d-b115-4f08a699b8c8" providerId="ADAL" clId="{19C33035-78B8-4F57-8017-7F1D08F23D4C}" dt="2023-08-06T20:57:13.345" v="1880" actId="1076"/>
        <pc:sldMkLst>
          <pc:docMk/>
          <pc:sldMk cId="3069458274" sldId="282"/>
        </pc:sldMkLst>
      </pc:sldChg>
      <pc:sldChg chg="modSp add mod">
        <pc:chgData name="JHEYSON FABIAN VILLAVISAN BUITRAGO" userId="e5ced5c2-d787-455d-b115-4f08a699b8c8" providerId="ADAL" clId="{19C33035-78B8-4F57-8017-7F1D08F23D4C}" dt="2023-08-09T01:45:48.225" v="2102" actId="13926"/>
        <pc:sldMkLst>
          <pc:docMk/>
          <pc:sldMk cId="1800295832" sldId="283"/>
        </pc:sldMkLst>
      </pc:sldChg>
      <pc:sldChg chg="addSp delSp modSp add mod ord">
        <pc:chgData name="JHEYSON FABIAN VILLAVISAN BUITRAGO" userId="e5ced5c2-d787-455d-b115-4f08a699b8c8" providerId="ADAL" clId="{19C33035-78B8-4F57-8017-7F1D08F23D4C}" dt="2023-08-06T20:56:01.384" v="1735" actId="1076"/>
        <pc:sldMkLst>
          <pc:docMk/>
          <pc:sldMk cId="3861690608" sldId="284"/>
        </pc:sldMkLst>
      </pc:sldChg>
      <pc:sldChg chg="delSp modSp add mod ord">
        <pc:chgData name="JHEYSON FABIAN VILLAVISAN BUITRAGO" userId="e5ced5c2-d787-455d-b115-4f08a699b8c8" providerId="ADAL" clId="{19C33035-78B8-4F57-8017-7F1D08F23D4C}" dt="2023-08-06T20:37:54.075" v="1276" actId="20577"/>
        <pc:sldMkLst>
          <pc:docMk/>
          <pc:sldMk cId="197386410" sldId="285"/>
        </pc:sldMkLst>
      </pc:sldChg>
      <pc:sldChg chg="modSp add mod ord">
        <pc:chgData name="JHEYSON FABIAN VILLAVISAN BUITRAGO" userId="e5ced5c2-d787-455d-b115-4f08a699b8c8" providerId="ADAL" clId="{19C33035-78B8-4F57-8017-7F1D08F23D4C}" dt="2023-08-09T02:03:52.298" v="2118" actId="20577"/>
        <pc:sldMkLst>
          <pc:docMk/>
          <pc:sldMk cId="2009991203" sldId="286"/>
        </pc:sldMkLst>
      </pc:sldChg>
      <pc:sldChg chg="modSp add mod">
        <pc:chgData name="JHEYSON FABIAN VILLAVISAN BUITRAGO" userId="e5ced5c2-d787-455d-b115-4f08a699b8c8" providerId="ADAL" clId="{19C33035-78B8-4F57-8017-7F1D08F23D4C}" dt="2023-08-09T01:53:33.957" v="2103" actId="13926"/>
        <pc:sldMkLst>
          <pc:docMk/>
          <pc:sldMk cId="1989227391" sldId="287"/>
        </pc:sldMkLst>
      </pc:sldChg>
    </pc:docChg>
  </pc:docChgLst>
  <pc:docChgLst>
    <pc:chgData name="Usuario invitado" userId="S::urn:spo:anon#6bd7c26c65bd2cdbcdee62a10f47a261720ad772aa58bea8cbf17d636119b139::" providerId="AD" clId="Web-{C2647ABB-B420-AF63-3041-2BBE54CA81A5}"/>
    <pc:docChg chg="sldOrd">
      <pc:chgData name="Usuario invitado" userId="S::urn:spo:anon#6bd7c26c65bd2cdbcdee62a10f47a261720ad772aa58bea8cbf17d636119b139::" providerId="AD" clId="Web-{C2647ABB-B420-AF63-3041-2BBE54CA81A5}" dt="2023-08-30T04:05:19.182" v="1"/>
      <pc:docMkLst>
        <pc:docMk/>
      </pc:docMkLst>
      <pc:sldChg chg="ord">
        <pc:chgData name="Usuario invitado" userId="S::urn:spo:anon#6bd7c26c65bd2cdbcdee62a10f47a261720ad772aa58bea8cbf17d636119b139::" providerId="AD" clId="Web-{C2647ABB-B420-AF63-3041-2BBE54CA81A5}" dt="2023-08-30T04:05:19.182" v="1"/>
        <pc:sldMkLst>
          <pc:docMk/>
          <pc:sldMk cId="3069458274" sldId="282"/>
        </pc:sldMkLst>
      </pc:sldChg>
      <pc:sldChg chg="ord">
        <pc:chgData name="Usuario invitado" userId="S::urn:spo:anon#6bd7c26c65bd2cdbcdee62a10f47a261720ad772aa58bea8cbf17d636119b139::" providerId="AD" clId="Web-{C2647ABB-B420-AF63-3041-2BBE54CA81A5}" dt="2023-08-30T04:04:22.180" v="0"/>
        <pc:sldMkLst>
          <pc:docMk/>
          <pc:sldMk cId="2009991203" sldId="286"/>
        </pc:sldMkLst>
      </pc:sldChg>
    </pc:docChg>
  </pc:docChgLst>
  <pc:docChgLst>
    <pc:chgData name="CARLOS ANDRES MANTILLA VALCARCEL" userId="S::camantillav@itc.edu.co::e97a455e-0200-4a9d-bd9f-13872b98e30c" providerId="AD" clId="Web-{B845AFA3-97A3-84D0-CB4D-75035647954E}"/>
    <pc:docChg chg="modSld">
      <pc:chgData name="CARLOS ANDRES MANTILLA VALCARCEL" userId="S::camantillav@itc.edu.co::e97a455e-0200-4a9d-bd9f-13872b98e30c" providerId="AD" clId="Web-{B845AFA3-97A3-84D0-CB4D-75035647954E}" dt="2024-02-21T01:36:42.984" v="1" actId="1076"/>
      <pc:docMkLst>
        <pc:docMk/>
      </pc:docMkLst>
      <pc:sldChg chg="modSp">
        <pc:chgData name="CARLOS ANDRES MANTILLA VALCARCEL" userId="S::camantillav@itc.edu.co::e97a455e-0200-4a9d-bd9f-13872b98e30c" providerId="AD" clId="Web-{B845AFA3-97A3-84D0-CB4D-75035647954E}" dt="2024-02-21T01:36:42.984" v="1" actId="1076"/>
        <pc:sldMkLst>
          <pc:docMk/>
          <pc:sldMk cId="1406170200" sldId="281"/>
        </pc:sldMkLst>
      </pc:sldChg>
    </pc:docChg>
  </pc:docChgLst>
  <pc:docChgLst>
    <pc:chgData name="JHEYSON FABIAN VILLAVISAN BUITRAGO" userId="e5ced5c2-d787-455d-b115-4f08a699b8c8" providerId="ADAL" clId="{B0D2AAE1-3849-4962-BFD2-3A39DBE37F15}"/>
    <pc:docChg chg="undo custSel addSld delSld modSld modSection">
      <pc:chgData name="JHEYSON FABIAN VILLAVISAN BUITRAGO" userId="e5ced5c2-d787-455d-b115-4f08a699b8c8" providerId="ADAL" clId="{B0D2AAE1-3849-4962-BFD2-3A39DBE37F15}" dt="2025-01-14T00:33:55.225" v="1239" actId="790"/>
      <pc:docMkLst>
        <pc:docMk/>
      </pc:docMkLst>
      <pc:sldChg chg="addSp delSp modSp mod modNotes modNotesTx">
        <pc:chgData name="JHEYSON FABIAN VILLAVISAN BUITRAGO" userId="e5ced5c2-d787-455d-b115-4f08a699b8c8" providerId="ADAL" clId="{B0D2AAE1-3849-4962-BFD2-3A39DBE37F15}" dt="2025-01-09T14:47:42.781" v="1223" actId="1076"/>
        <pc:sldMkLst>
          <pc:docMk/>
          <pc:sldMk cId="34520361" sldId="275"/>
        </pc:sldMkLst>
        <pc:spChg chg="add mod">
          <ac:chgData name="JHEYSON FABIAN VILLAVISAN BUITRAGO" userId="e5ced5c2-d787-455d-b115-4f08a699b8c8" providerId="ADAL" clId="{B0D2AAE1-3849-4962-BFD2-3A39DBE37F15}" dt="2025-01-09T14:47:42.781" v="1223" actId="1076"/>
          <ac:spMkLst>
            <pc:docMk/>
            <pc:sldMk cId="34520361" sldId="275"/>
            <ac:spMk id="12" creationId="{DC06EE51-B57F-1B79-D1E1-BB4C225991CA}"/>
          </ac:spMkLst>
        </pc:spChg>
        <pc:picChg chg="add mod">
          <ac:chgData name="JHEYSON FABIAN VILLAVISAN BUITRAGO" userId="e5ced5c2-d787-455d-b115-4f08a699b8c8" providerId="ADAL" clId="{B0D2AAE1-3849-4962-BFD2-3A39DBE37F15}" dt="2025-01-08T16:12:05.018" v="1100" actId="1076"/>
          <ac:picMkLst>
            <pc:docMk/>
            <pc:sldMk cId="34520361" sldId="275"/>
            <ac:picMk id="8" creationId="{A84E3D7F-CFFF-33F8-DEA8-859349436BCB}"/>
          </ac:picMkLst>
        </pc:picChg>
        <pc:picChg chg="add mod">
          <ac:chgData name="JHEYSON FABIAN VILLAVISAN BUITRAGO" userId="e5ced5c2-d787-455d-b115-4f08a699b8c8" providerId="ADAL" clId="{B0D2AAE1-3849-4962-BFD2-3A39DBE37F15}" dt="2025-01-08T16:12:10.723" v="1101" actId="1076"/>
          <ac:picMkLst>
            <pc:docMk/>
            <pc:sldMk cId="34520361" sldId="275"/>
            <ac:picMk id="11" creationId="{26CB703F-CB07-C767-581E-75ECB8C99035}"/>
          </ac:picMkLst>
        </pc:picChg>
      </pc:sldChg>
      <pc:sldChg chg="modNotesTx">
        <pc:chgData name="JHEYSON FABIAN VILLAVISAN BUITRAGO" userId="e5ced5c2-d787-455d-b115-4f08a699b8c8" providerId="ADAL" clId="{B0D2AAE1-3849-4962-BFD2-3A39DBE37F15}" dt="2025-01-08T16:07:09.531" v="1015" actId="20577"/>
        <pc:sldMkLst>
          <pc:docMk/>
          <pc:sldMk cId="3511496054" sldId="276"/>
        </pc:sldMkLst>
      </pc:sldChg>
      <pc:sldChg chg="addSp delSp modSp mod modNotes modNotesTx">
        <pc:chgData name="JHEYSON FABIAN VILLAVISAN BUITRAGO" userId="e5ced5c2-d787-455d-b115-4f08a699b8c8" providerId="ADAL" clId="{B0D2AAE1-3849-4962-BFD2-3A39DBE37F15}" dt="2025-01-08T16:13:15.251" v="1129" actId="1076"/>
        <pc:sldMkLst>
          <pc:docMk/>
          <pc:sldMk cId="2587530529" sldId="277"/>
        </pc:sldMkLst>
        <pc:spChg chg="mod">
          <ac:chgData name="JHEYSON FABIAN VILLAVISAN BUITRAGO" userId="e5ced5c2-d787-455d-b115-4f08a699b8c8" providerId="ADAL" clId="{B0D2AAE1-3849-4962-BFD2-3A39DBE37F15}" dt="2025-01-08T15:56:14.138" v="997" actId="20577"/>
          <ac:spMkLst>
            <pc:docMk/>
            <pc:sldMk cId="2587530529" sldId="277"/>
            <ac:spMk id="10" creationId="{AF4E183E-A171-4923-A99E-D149888CEC37}"/>
          </ac:spMkLst>
        </pc:spChg>
        <pc:spChg chg="add mod">
          <ac:chgData name="JHEYSON FABIAN VILLAVISAN BUITRAGO" userId="e5ced5c2-d787-455d-b115-4f08a699b8c8" providerId="ADAL" clId="{B0D2AAE1-3849-4962-BFD2-3A39DBE37F15}" dt="2025-01-08T16:13:15.251" v="1129" actId="1076"/>
          <ac:spMkLst>
            <pc:docMk/>
            <pc:sldMk cId="2587530529" sldId="277"/>
            <ac:spMk id="11" creationId="{1BEF294D-CA20-B8F1-F3A7-705726FD011C}"/>
          </ac:spMkLst>
        </pc:spChg>
        <pc:picChg chg="add mod">
          <ac:chgData name="JHEYSON FABIAN VILLAVISAN BUITRAGO" userId="e5ced5c2-d787-455d-b115-4f08a699b8c8" providerId="ADAL" clId="{B0D2AAE1-3849-4962-BFD2-3A39DBE37F15}" dt="2025-01-08T16:09:46.839" v="1027" actId="1076"/>
          <ac:picMkLst>
            <pc:docMk/>
            <pc:sldMk cId="2587530529" sldId="277"/>
            <ac:picMk id="6" creationId="{3A79F405-2DA1-B192-BEF1-FE126996BCC8}"/>
          </ac:picMkLst>
        </pc:picChg>
        <pc:picChg chg="add mod">
          <ac:chgData name="JHEYSON FABIAN VILLAVISAN BUITRAGO" userId="e5ced5c2-d787-455d-b115-4f08a699b8c8" providerId="ADAL" clId="{B0D2AAE1-3849-4962-BFD2-3A39DBE37F15}" dt="2025-01-08T16:09:48.384" v="1028" actId="1076"/>
          <ac:picMkLst>
            <pc:docMk/>
            <pc:sldMk cId="2587530529" sldId="277"/>
            <ac:picMk id="9" creationId="{F79A4F5E-123D-D8CB-7DE6-1C756C60A7F1}"/>
          </ac:picMkLst>
        </pc:picChg>
      </pc:sldChg>
      <pc:sldChg chg="modNotesTx">
        <pc:chgData name="JHEYSON FABIAN VILLAVISAN BUITRAGO" userId="e5ced5c2-d787-455d-b115-4f08a699b8c8" providerId="ADAL" clId="{B0D2AAE1-3849-4962-BFD2-3A39DBE37F15}" dt="2025-01-08T16:07:07.837" v="1014" actId="20577"/>
        <pc:sldMkLst>
          <pc:docMk/>
          <pc:sldMk cId="2126111200" sldId="278"/>
        </pc:sldMkLst>
      </pc:sldChg>
      <pc:sldChg chg="modSp mod modNotesTx">
        <pc:chgData name="JHEYSON FABIAN VILLAVISAN BUITRAGO" userId="e5ced5c2-d787-455d-b115-4f08a699b8c8" providerId="ADAL" clId="{B0D2AAE1-3849-4962-BFD2-3A39DBE37F15}" dt="2025-01-14T00:33:02.284" v="1235" actId="20577"/>
        <pc:sldMkLst>
          <pc:docMk/>
          <pc:sldMk cId="929824070" sldId="279"/>
        </pc:sldMkLst>
        <pc:spChg chg="mod">
          <ac:chgData name="JHEYSON FABIAN VILLAVISAN BUITRAGO" userId="e5ced5c2-d787-455d-b115-4f08a699b8c8" providerId="ADAL" clId="{B0D2AAE1-3849-4962-BFD2-3A39DBE37F15}" dt="2025-01-08T16:17:52.651" v="1182" actId="20577"/>
          <ac:spMkLst>
            <pc:docMk/>
            <pc:sldMk cId="929824070" sldId="279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B0D2AAE1-3849-4962-BFD2-3A39DBE37F15}" dt="2025-01-08T16:17:55.253" v="1184" actId="20577"/>
        <pc:sldMkLst>
          <pc:docMk/>
          <pc:sldMk cId="1860376443" sldId="280"/>
        </pc:sldMkLst>
        <pc:spChg chg="mod">
          <ac:chgData name="JHEYSON FABIAN VILLAVISAN BUITRAGO" userId="e5ced5c2-d787-455d-b115-4f08a699b8c8" providerId="ADAL" clId="{B0D2AAE1-3849-4962-BFD2-3A39DBE37F15}" dt="2025-01-08T16:17:55.253" v="1184" actId="20577"/>
          <ac:spMkLst>
            <pc:docMk/>
            <pc:sldMk cId="1860376443" sldId="280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B0D2AAE1-3849-4962-BFD2-3A39DBE37F15}" dt="2025-01-08T16:21:24.192" v="1213" actId="47"/>
        <pc:sldMkLst>
          <pc:docMk/>
          <pc:sldMk cId="1406170200" sldId="281"/>
        </pc:sldMkLst>
      </pc:sldChg>
      <pc:sldChg chg="modSp mod">
        <pc:chgData name="JHEYSON FABIAN VILLAVISAN BUITRAGO" userId="e5ced5c2-d787-455d-b115-4f08a699b8c8" providerId="ADAL" clId="{B0D2AAE1-3849-4962-BFD2-3A39DBE37F15}" dt="2025-01-08T16:21:38.866" v="1218" actId="20577"/>
        <pc:sldMkLst>
          <pc:docMk/>
          <pc:sldMk cId="1800295832" sldId="283"/>
        </pc:sldMkLst>
        <pc:spChg chg="mod">
          <ac:chgData name="JHEYSON FABIAN VILLAVISAN BUITRAGO" userId="e5ced5c2-d787-455d-b115-4f08a699b8c8" providerId="ADAL" clId="{B0D2AAE1-3849-4962-BFD2-3A39DBE37F15}" dt="2025-01-08T16:21:38.866" v="1218" actId="20577"/>
          <ac:spMkLst>
            <pc:docMk/>
            <pc:sldMk cId="1800295832" sldId="283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B0D2AAE1-3849-4962-BFD2-3A39DBE37F15}" dt="2025-01-08T16:21:40.935" v="1220" actId="20577"/>
        <pc:sldMkLst>
          <pc:docMk/>
          <pc:sldMk cId="3861690608" sldId="284"/>
        </pc:sldMkLst>
        <pc:spChg chg="mod">
          <ac:chgData name="JHEYSON FABIAN VILLAVISAN BUITRAGO" userId="e5ced5c2-d787-455d-b115-4f08a699b8c8" providerId="ADAL" clId="{B0D2AAE1-3849-4962-BFD2-3A39DBE37F15}" dt="2025-01-08T16:21:40.935" v="1220" actId="20577"/>
          <ac:spMkLst>
            <pc:docMk/>
            <pc:sldMk cId="3861690608" sldId="28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B0D2AAE1-3849-4962-BFD2-3A39DBE37F15}" dt="2025-01-08T16:21:36.067" v="1216" actId="20577"/>
        <pc:sldMkLst>
          <pc:docMk/>
          <pc:sldMk cId="197386410" sldId="285"/>
        </pc:sldMkLst>
        <pc:spChg chg="mod">
          <ac:chgData name="JHEYSON FABIAN VILLAVISAN BUITRAGO" userId="e5ced5c2-d787-455d-b115-4f08a699b8c8" providerId="ADAL" clId="{B0D2AAE1-3849-4962-BFD2-3A39DBE37F15}" dt="2025-01-08T16:21:36.067" v="1216" actId="20577"/>
          <ac:spMkLst>
            <pc:docMk/>
            <pc:sldMk cId="197386410" sldId="285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B0D2AAE1-3849-4962-BFD2-3A39DBE37F15}" dt="2025-01-08T16:21:27.216" v="1214" actId="47"/>
        <pc:sldMkLst>
          <pc:docMk/>
          <pc:sldMk cId="2009991203" sldId="286"/>
        </pc:sldMkLst>
      </pc:sldChg>
      <pc:sldChg chg="modSp mod">
        <pc:chgData name="JHEYSON FABIAN VILLAVISAN BUITRAGO" userId="e5ced5c2-d787-455d-b115-4f08a699b8c8" providerId="ADAL" clId="{B0D2AAE1-3849-4962-BFD2-3A39DBE37F15}" dt="2025-01-08T16:21:44.133" v="1222" actId="20577"/>
        <pc:sldMkLst>
          <pc:docMk/>
          <pc:sldMk cId="1989227391" sldId="287"/>
        </pc:sldMkLst>
        <pc:spChg chg="mod">
          <ac:chgData name="JHEYSON FABIAN VILLAVISAN BUITRAGO" userId="e5ced5c2-d787-455d-b115-4f08a699b8c8" providerId="ADAL" clId="{B0D2AAE1-3849-4962-BFD2-3A39DBE37F15}" dt="2025-01-08T16:21:44.133" v="1222" actId="20577"/>
          <ac:spMkLst>
            <pc:docMk/>
            <pc:sldMk cId="1989227391" sldId="287"/>
            <ac:spMk id="10" creationId="{AF4E183E-A171-4923-A99E-D149888CEC37}"/>
          </ac:spMkLst>
        </pc:spChg>
      </pc:sldChg>
      <pc:sldChg chg="addSp delSp modSp mod">
        <pc:chgData name="JHEYSON FABIAN VILLAVISAN BUITRAGO" userId="e5ced5c2-d787-455d-b115-4f08a699b8c8" providerId="ADAL" clId="{B0D2AAE1-3849-4962-BFD2-3A39DBE37F15}" dt="2025-01-08T15:56:04.509" v="996" actId="20577"/>
        <pc:sldMkLst>
          <pc:docMk/>
          <pc:sldMk cId="2965408220" sldId="288"/>
        </pc:sldMkLst>
        <pc:spChg chg="add mod">
          <ac:chgData name="JHEYSON FABIAN VILLAVISAN BUITRAGO" userId="e5ced5c2-d787-455d-b115-4f08a699b8c8" providerId="ADAL" clId="{B0D2AAE1-3849-4962-BFD2-3A39DBE37F15}" dt="2025-01-04T23:14:42.796" v="3"/>
          <ac:spMkLst>
            <pc:docMk/>
            <pc:sldMk cId="2965408220" sldId="288"/>
            <ac:spMk id="3" creationId="{B396EEDD-9354-BA85-7B58-B5454BBD249F}"/>
          </ac:spMkLst>
        </pc:spChg>
        <pc:spChg chg="mod">
          <ac:chgData name="JHEYSON FABIAN VILLAVISAN BUITRAGO" userId="e5ced5c2-d787-455d-b115-4f08a699b8c8" providerId="ADAL" clId="{B0D2AAE1-3849-4962-BFD2-3A39DBE37F15}" dt="2025-01-08T15:56:04.509" v="996" actId="20577"/>
          <ac:spMkLst>
            <pc:docMk/>
            <pc:sldMk cId="2965408220" sldId="288"/>
            <ac:spMk id="11266" creationId="{74AD047A-E86C-4E92-874D-BAA043AB0B46}"/>
          </ac:spMkLst>
        </pc:spChg>
        <pc:graphicFrameChg chg="add mod">
          <ac:chgData name="JHEYSON FABIAN VILLAVISAN BUITRAGO" userId="e5ced5c2-d787-455d-b115-4f08a699b8c8" providerId="ADAL" clId="{B0D2AAE1-3849-4962-BFD2-3A39DBE37F15}" dt="2025-01-04T23:14:36.832" v="1"/>
          <ac:graphicFrameMkLst>
            <pc:docMk/>
            <pc:sldMk cId="2965408220" sldId="288"/>
            <ac:graphicFrameMk id="2" creationId="{6A54150F-930A-ABAC-83B5-E4571DF5665A}"/>
          </ac:graphicFrameMkLst>
        </pc:graphicFrameChg>
      </pc:sldChg>
      <pc:sldChg chg="modSp mod">
        <pc:chgData name="JHEYSON FABIAN VILLAVISAN BUITRAGO" userId="e5ced5c2-d787-455d-b115-4f08a699b8c8" providerId="ADAL" clId="{B0D2AAE1-3849-4962-BFD2-3A39DBE37F15}" dt="2025-01-08T16:19:11.937" v="1196" actId="20577"/>
        <pc:sldMkLst>
          <pc:docMk/>
          <pc:sldMk cId="1667910722" sldId="289"/>
        </pc:sldMkLst>
        <pc:spChg chg="mod">
          <ac:chgData name="JHEYSON FABIAN VILLAVISAN BUITRAGO" userId="e5ced5c2-d787-455d-b115-4f08a699b8c8" providerId="ADAL" clId="{B0D2AAE1-3849-4962-BFD2-3A39DBE37F15}" dt="2025-01-08T16:19:11.937" v="1196" actId="20577"/>
          <ac:spMkLst>
            <pc:docMk/>
            <pc:sldMk cId="1667910722" sldId="289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B0D2AAE1-3849-4962-BFD2-3A39DBE37F15}" dt="2025-01-08T16:19:07.106" v="1188" actId="20577"/>
        <pc:sldMkLst>
          <pc:docMk/>
          <pc:sldMk cId="168874632" sldId="290"/>
        </pc:sldMkLst>
        <pc:spChg chg="mod">
          <ac:chgData name="JHEYSON FABIAN VILLAVISAN BUITRAGO" userId="e5ced5c2-d787-455d-b115-4f08a699b8c8" providerId="ADAL" clId="{B0D2AAE1-3849-4962-BFD2-3A39DBE37F15}" dt="2025-01-08T16:19:07.106" v="1188" actId="20577"/>
          <ac:spMkLst>
            <pc:docMk/>
            <pc:sldMk cId="168874632" sldId="290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B0D2AAE1-3849-4962-BFD2-3A39DBE37F15}" dt="2025-01-08T16:19:14.211" v="1198" actId="20577"/>
        <pc:sldMkLst>
          <pc:docMk/>
          <pc:sldMk cId="1271799798" sldId="291"/>
        </pc:sldMkLst>
        <pc:spChg chg="mod">
          <ac:chgData name="JHEYSON FABIAN VILLAVISAN BUITRAGO" userId="e5ced5c2-d787-455d-b115-4f08a699b8c8" providerId="ADAL" clId="{B0D2AAE1-3849-4962-BFD2-3A39DBE37F15}" dt="2025-01-08T16:19:14.211" v="1198" actId="20577"/>
          <ac:spMkLst>
            <pc:docMk/>
            <pc:sldMk cId="1271799798" sldId="291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B0D2AAE1-3849-4962-BFD2-3A39DBE37F15}" dt="2025-01-08T16:19:15.893" v="1200" actId="20577"/>
        <pc:sldMkLst>
          <pc:docMk/>
          <pc:sldMk cId="2520616285" sldId="292"/>
        </pc:sldMkLst>
        <pc:spChg chg="mod">
          <ac:chgData name="JHEYSON FABIAN VILLAVISAN BUITRAGO" userId="e5ced5c2-d787-455d-b115-4f08a699b8c8" providerId="ADAL" clId="{B0D2AAE1-3849-4962-BFD2-3A39DBE37F15}" dt="2025-01-08T16:19:15.893" v="1200" actId="20577"/>
          <ac:spMkLst>
            <pc:docMk/>
            <pc:sldMk cId="2520616285" sldId="292"/>
            <ac:spMk id="10" creationId="{AF4E183E-A171-4923-A99E-D149888CEC37}"/>
          </ac:spMkLst>
        </pc:spChg>
      </pc:sldChg>
      <pc:sldChg chg="delSp modSp mod">
        <pc:chgData name="JHEYSON FABIAN VILLAVISAN BUITRAGO" userId="e5ced5c2-d787-455d-b115-4f08a699b8c8" providerId="ADAL" clId="{B0D2AAE1-3849-4962-BFD2-3A39DBE37F15}" dt="2025-01-08T16:19:25.987" v="1206"/>
        <pc:sldMkLst>
          <pc:docMk/>
          <pc:sldMk cId="3914863035" sldId="293"/>
        </pc:sldMkLst>
        <pc:spChg chg="mod">
          <ac:chgData name="JHEYSON FABIAN VILLAVISAN BUITRAGO" userId="e5ced5c2-d787-455d-b115-4f08a699b8c8" providerId="ADAL" clId="{B0D2AAE1-3849-4962-BFD2-3A39DBE37F15}" dt="2025-01-08T16:19:18.990" v="1202" actId="20577"/>
          <ac:spMkLst>
            <pc:docMk/>
            <pc:sldMk cId="3914863035" sldId="293"/>
            <ac:spMk id="10" creationId="{AF4E183E-A171-4923-A99E-D149888CEC37}"/>
          </ac:spMkLst>
        </pc:spChg>
      </pc:sldChg>
      <pc:sldChg chg="modSp add mod modNotesTx">
        <pc:chgData name="JHEYSON FABIAN VILLAVISAN BUITRAGO" userId="e5ced5c2-d787-455d-b115-4f08a699b8c8" providerId="ADAL" clId="{B0D2AAE1-3849-4962-BFD2-3A39DBE37F15}" dt="2025-01-14T00:32:31.269" v="1234" actId="313"/>
        <pc:sldMkLst>
          <pc:docMk/>
          <pc:sldMk cId="4064584512" sldId="294"/>
        </pc:sldMkLst>
        <pc:spChg chg="mod">
          <ac:chgData name="JHEYSON FABIAN VILLAVISAN BUITRAGO" userId="e5ced5c2-d787-455d-b115-4f08a699b8c8" providerId="ADAL" clId="{B0D2AAE1-3849-4962-BFD2-3A39DBE37F15}" dt="2025-01-08T15:41:20.497" v="74" actId="20577"/>
          <ac:spMkLst>
            <pc:docMk/>
            <pc:sldMk cId="4064584512" sldId="294"/>
            <ac:spMk id="2" creationId="{1C67F525-9A5D-1C2A-E304-1FD32A6A422E}"/>
          </ac:spMkLst>
        </pc:spChg>
        <pc:spChg chg="mod">
          <ac:chgData name="JHEYSON FABIAN VILLAVISAN BUITRAGO" userId="e5ced5c2-d787-455d-b115-4f08a699b8c8" providerId="ADAL" clId="{B0D2AAE1-3849-4962-BFD2-3A39DBE37F15}" dt="2025-01-14T00:32:31.269" v="1234" actId="313"/>
          <ac:spMkLst>
            <pc:docMk/>
            <pc:sldMk cId="4064584512" sldId="294"/>
            <ac:spMk id="3" creationId="{50CE4E0F-FF63-685B-C1B0-B35C200C74F1}"/>
          </ac:spMkLst>
        </pc:spChg>
        <pc:spChg chg="mod">
          <ac:chgData name="JHEYSON FABIAN VILLAVISAN BUITRAGO" userId="e5ced5c2-d787-455d-b115-4f08a699b8c8" providerId="ADAL" clId="{B0D2AAE1-3849-4962-BFD2-3A39DBE37F15}" dt="2025-01-08T15:48:28.231" v="677" actId="20577"/>
          <ac:spMkLst>
            <pc:docMk/>
            <pc:sldMk cId="4064584512" sldId="294"/>
            <ac:spMk id="10" creationId="{A58BF7A6-05C7-54C8-3742-DF1A4E895F4B}"/>
          </ac:spMkLst>
        </pc:spChg>
      </pc:sldChg>
      <pc:sldChg chg="delSp modSp add mod modNotesTx">
        <pc:chgData name="JHEYSON FABIAN VILLAVISAN BUITRAGO" userId="e5ced5c2-d787-455d-b115-4f08a699b8c8" providerId="ADAL" clId="{B0D2AAE1-3849-4962-BFD2-3A39DBE37F15}" dt="2025-01-14T00:33:55.225" v="1239" actId="790"/>
        <pc:sldMkLst>
          <pc:docMk/>
          <pc:sldMk cId="3187294709" sldId="295"/>
        </pc:sldMkLst>
        <pc:spChg chg="mod">
          <ac:chgData name="JHEYSON FABIAN VILLAVISAN BUITRAGO" userId="e5ced5c2-d787-455d-b115-4f08a699b8c8" providerId="ADAL" clId="{B0D2AAE1-3849-4962-BFD2-3A39DBE37F15}" dt="2025-01-08T15:46:06.788" v="387" actId="20577"/>
          <ac:spMkLst>
            <pc:docMk/>
            <pc:sldMk cId="3187294709" sldId="295"/>
            <ac:spMk id="2" creationId="{B9A2C192-52E3-A738-EB1E-5E43D00E4DB8}"/>
          </ac:spMkLst>
        </pc:spChg>
        <pc:spChg chg="mod">
          <ac:chgData name="JHEYSON FABIAN VILLAVISAN BUITRAGO" userId="e5ced5c2-d787-455d-b115-4f08a699b8c8" providerId="ADAL" clId="{B0D2AAE1-3849-4962-BFD2-3A39DBE37F15}" dt="2025-01-14T00:33:55.225" v="1239" actId="790"/>
          <ac:spMkLst>
            <pc:docMk/>
            <pc:sldMk cId="3187294709" sldId="295"/>
            <ac:spMk id="3" creationId="{315DC0A2-F745-7B83-5FBF-BD27D9D916C0}"/>
          </ac:spMkLst>
        </pc:spChg>
        <pc:spChg chg="mod">
          <ac:chgData name="JHEYSON FABIAN VILLAVISAN BUITRAGO" userId="e5ced5c2-d787-455d-b115-4f08a699b8c8" providerId="ADAL" clId="{B0D2AAE1-3849-4962-BFD2-3A39DBE37F15}" dt="2025-01-08T16:19:38.347" v="1212" actId="20577"/>
          <ac:spMkLst>
            <pc:docMk/>
            <pc:sldMk cId="3187294709" sldId="295"/>
            <ac:spMk id="10" creationId="{643720C1-64C1-522C-F3B7-B4FADF99A752}"/>
          </ac:spMkLst>
        </pc:spChg>
      </pc:sldChg>
      <pc:sldChg chg="modSp add mod modNotesTx">
        <pc:chgData name="JHEYSON FABIAN VILLAVISAN BUITRAGO" userId="e5ced5c2-d787-455d-b115-4f08a699b8c8" providerId="ADAL" clId="{B0D2AAE1-3849-4962-BFD2-3A39DBE37F15}" dt="2025-01-14T00:33:09.415" v="1236" actId="20577"/>
        <pc:sldMkLst>
          <pc:docMk/>
          <pc:sldMk cId="4159872141" sldId="296"/>
        </pc:sldMkLst>
        <pc:spChg chg="mod">
          <ac:chgData name="JHEYSON FABIAN VILLAVISAN BUITRAGO" userId="e5ced5c2-d787-455d-b115-4f08a699b8c8" providerId="ADAL" clId="{B0D2AAE1-3849-4962-BFD2-3A39DBE37F15}" dt="2025-01-08T16:13:43.779" v="1141" actId="20577"/>
          <ac:spMkLst>
            <pc:docMk/>
            <pc:sldMk cId="4159872141" sldId="296"/>
            <ac:spMk id="2" creationId="{CBB25D16-27A9-A978-8C30-1E53B98DF2B1}"/>
          </ac:spMkLst>
        </pc:spChg>
        <pc:spChg chg="mod">
          <ac:chgData name="JHEYSON FABIAN VILLAVISAN BUITRAGO" userId="e5ced5c2-d787-455d-b115-4f08a699b8c8" providerId="ADAL" clId="{B0D2AAE1-3849-4962-BFD2-3A39DBE37F15}" dt="2025-01-08T16:17:01.384" v="1181" actId="20577"/>
          <ac:spMkLst>
            <pc:docMk/>
            <pc:sldMk cId="4159872141" sldId="296"/>
            <ac:spMk id="3" creationId="{4D60EEE6-F383-612D-E5E9-0605149C5BF8}"/>
          </ac:spMkLst>
        </pc:spChg>
        <pc:spChg chg="mod">
          <ac:chgData name="JHEYSON FABIAN VILLAVISAN BUITRAGO" userId="e5ced5c2-d787-455d-b115-4f08a699b8c8" providerId="ADAL" clId="{B0D2AAE1-3849-4962-BFD2-3A39DBE37F15}" dt="2025-01-08T16:17:57.953" v="1186" actId="20577"/>
          <ac:spMkLst>
            <pc:docMk/>
            <pc:sldMk cId="4159872141" sldId="296"/>
            <ac:spMk id="10" creationId="{9074D388-FEB7-FEDC-02FC-1CEFD41E2A83}"/>
          </ac:spMkLst>
        </pc:spChg>
      </pc:sldChg>
    </pc:docChg>
  </pc:docChgLst>
  <pc:docChgLst>
    <pc:chgData name="JHEYSON FABIAN VILLAVISAN BUITRAGO" userId="e5ced5c2-d787-455d-b115-4f08a699b8c8" providerId="ADAL" clId="{8E25494D-6FE9-4492-95C5-0A818C1AD0D5}"/>
    <pc:docChg chg="undo custSel addSld delSld modSld sldOrd modSection">
      <pc:chgData name="JHEYSON FABIAN VILLAVISAN BUITRAGO" userId="e5ced5c2-d787-455d-b115-4f08a699b8c8" providerId="ADAL" clId="{8E25494D-6FE9-4492-95C5-0A818C1AD0D5}" dt="2024-08-21T02:01:53.222" v="826" actId="1076"/>
      <pc:docMkLst>
        <pc:docMk/>
      </pc:docMkLst>
      <pc:sldChg chg="addSp delSp modSp mod modNotesTx">
        <pc:chgData name="JHEYSON FABIAN VILLAVISAN BUITRAGO" userId="e5ced5c2-d787-455d-b115-4f08a699b8c8" providerId="ADAL" clId="{8E25494D-6FE9-4492-95C5-0A818C1AD0D5}" dt="2024-08-21T00:09:20.265" v="752" actId="478"/>
        <pc:sldMkLst>
          <pc:docMk/>
          <pc:sldMk cId="34520361" sldId="275"/>
        </pc:sldMkLst>
      </pc:sldChg>
      <pc:sldChg chg="addSp delSp modSp mod modNotes modNotesTx">
        <pc:chgData name="JHEYSON FABIAN VILLAVISAN BUITRAGO" userId="e5ced5c2-d787-455d-b115-4f08a699b8c8" providerId="ADAL" clId="{8E25494D-6FE9-4492-95C5-0A818C1AD0D5}" dt="2024-08-21T00:12:30.637" v="753" actId="14100"/>
        <pc:sldMkLst>
          <pc:docMk/>
          <pc:sldMk cId="2587530529" sldId="277"/>
        </pc:sldMkLst>
      </pc:sldChg>
      <pc:sldChg chg="ord">
        <pc:chgData name="JHEYSON FABIAN VILLAVISAN BUITRAGO" userId="e5ced5c2-d787-455d-b115-4f08a699b8c8" providerId="ADAL" clId="{8E25494D-6FE9-4492-95C5-0A818C1AD0D5}" dt="2024-08-20T21:50:10.823" v="215"/>
        <pc:sldMkLst>
          <pc:docMk/>
          <pc:sldMk cId="929824070" sldId="279"/>
        </pc:sldMkLst>
      </pc:sldChg>
      <pc:sldChg chg="modSp mod">
        <pc:chgData name="JHEYSON FABIAN VILLAVISAN BUITRAGO" userId="e5ced5c2-d787-455d-b115-4f08a699b8c8" providerId="ADAL" clId="{8E25494D-6FE9-4492-95C5-0A818C1AD0D5}" dt="2024-08-21T02:01:53.222" v="826" actId="1076"/>
        <pc:sldMkLst>
          <pc:docMk/>
          <pc:sldMk cId="1406170200" sldId="281"/>
        </pc:sldMkLst>
      </pc:sldChg>
      <pc:sldChg chg="modSp del mod">
        <pc:chgData name="JHEYSON FABIAN VILLAVISAN BUITRAGO" userId="e5ced5c2-d787-455d-b115-4f08a699b8c8" providerId="ADAL" clId="{8E25494D-6FE9-4492-95C5-0A818C1AD0D5}" dt="2024-08-21T01:04:48.393" v="823" actId="47"/>
        <pc:sldMkLst>
          <pc:docMk/>
          <pc:sldMk cId="3069458274" sldId="282"/>
        </pc:sldMkLst>
      </pc:sldChg>
      <pc:sldChg chg="modSp mod">
        <pc:chgData name="JHEYSON FABIAN VILLAVISAN BUITRAGO" userId="e5ced5c2-d787-455d-b115-4f08a699b8c8" providerId="ADAL" clId="{8E25494D-6FE9-4492-95C5-0A818C1AD0D5}" dt="2024-08-20T23:14:20.190" v="613" actId="20577"/>
        <pc:sldMkLst>
          <pc:docMk/>
          <pc:sldMk cId="1800295832" sldId="283"/>
        </pc:sldMkLst>
      </pc:sldChg>
      <pc:sldChg chg="modSp mod">
        <pc:chgData name="JHEYSON FABIAN VILLAVISAN BUITRAGO" userId="e5ced5c2-d787-455d-b115-4f08a699b8c8" providerId="ADAL" clId="{8E25494D-6FE9-4492-95C5-0A818C1AD0D5}" dt="2024-08-20T23:14:22.754" v="615" actId="20577"/>
        <pc:sldMkLst>
          <pc:docMk/>
          <pc:sldMk cId="3861690608" sldId="284"/>
        </pc:sldMkLst>
      </pc:sldChg>
      <pc:sldChg chg="modSp mod">
        <pc:chgData name="JHEYSON FABIAN VILLAVISAN BUITRAGO" userId="e5ced5c2-d787-455d-b115-4f08a699b8c8" providerId="ADAL" clId="{8E25494D-6FE9-4492-95C5-0A818C1AD0D5}" dt="2024-08-20T23:14:17.783" v="611" actId="20577"/>
        <pc:sldMkLst>
          <pc:docMk/>
          <pc:sldMk cId="197386410" sldId="285"/>
        </pc:sldMkLst>
      </pc:sldChg>
      <pc:sldChg chg="modSp mod">
        <pc:chgData name="JHEYSON FABIAN VILLAVISAN BUITRAGO" userId="e5ced5c2-d787-455d-b115-4f08a699b8c8" providerId="ADAL" clId="{8E25494D-6FE9-4492-95C5-0A818C1AD0D5}" dt="2024-08-21T01:04:53.928" v="825" actId="20577"/>
        <pc:sldMkLst>
          <pc:docMk/>
          <pc:sldMk cId="2009991203" sldId="286"/>
        </pc:sldMkLst>
      </pc:sldChg>
      <pc:sldChg chg="modSp mod">
        <pc:chgData name="JHEYSON FABIAN VILLAVISAN BUITRAGO" userId="e5ced5c2-d787-455d-b115-4f08a699b8c8" providerId="ADAL" clId="{8E25494D-6FE9-4492-95C5-0A818C1AD0D5}" dt="2024-08-20T23:14:24.889" v="617" actId="20577"/>
        <pc:sldMkLst>
          <pc:docMk/>
          <pc:sldMk cId="1989227391" sldId="287"/>
        </pc:sldMkLst>
      </pc:sldChg>
      <pc:sldChg chg="addSp delSp modSp mod">
        <pc:chgData name="JHEYSON FABIAN VILLAVISAN BUITRAGO" userId="e5ced5c2-d787-455d-b115-4f08a699b8c8" providerId="ADAL" clId="{8E25494D-6FE9-4492-95C5-0A818C1AD0D5}" dt="2024-08-20T21:28:21.838" v="22" actId="1076"/>
        <pc:sldMkLst>
          <pc:docMk/>
          <pc:sldMk cId="2965408220" sldId="288"/>
        </pc:sldMkLst>
      </pc:sldChg>
      <pc:sldChg chg="delSp modSp add mod modNotesTx">
        <pc:chgData name="JHEYSON FABIAN VILLAVISAN BUITRAGO" userId="e5ced5c2-d787-455d-b115-4f08a699b8c8" providerId="ADAL" clId="{8E25494D-6FE9-4492-95C5-0A818C1AD0D5}" dt="2024-08-20T21:57:54.971" v="268" actId="20577"/>
        <pc:sldMkLst>
          <pc:docMk/>
          <pc:sldMk cId="1667910722" sldId="289"/>
        </pc:sldMkLst>
      </pc:sldChg>
      <pc:sldChg chg="addSp delSp modSp add mod modNotesTx">
        <pc:chgData name="JHEYSON FABIAN VILLAVISAN BUITRAGO" userId="e5ced5c2-d787-455d-b115-4f08a699b8c8" providerId="ADAL" clId="{8E25494D-6FE9-4492-95C5-0A818C1AD0D5}" dt="2024-08-21T00:16:51.054" v="754" actId="1076"/>
        <pc:sldMkLst>
          <pc:docMk/>
          <pc:sldMk cId="168874632" sldId="290"/>
        </pc:sldMkLst>
      </pc:sldChg>
      <pc:sldChg chg="addSp modSp add mod">
        <pc:chgData name="JHEYSON FABIAN VILLAVISAN BUITRAGO" userId="e5ced5c2-d787-455d-b115-4f08a699b8c8" providerId="ADAL" clId="{8E25494D-6FE9-4492-95C5-0A818C1AD0D5}" dt="2024-08-21T00:20:42.253" v="755" actId="20577"/>
        <pc:sldMkLst>
          <pc:docMk/>
          <pc:sldMk cId="1271799798" sldId="291"/>
        </pc:sldMkLst>
      </pc:sldChg>
      <pc:sldChg chg="delSp modSp add mod">
        <pc:chgData name="JHEYSON FABIAN VILLAVISAN BUITRAGO" userId="e5ced5c2-d787-455d-b115-4f08a699b8c8" providerId="ADAL" clId="{8E25494D-6FE9-4492-95C5-0A818C1AD0D5}" dt="2024-08-20T22:06:03.788" v="524" actId="20577"/>
        <pc:sldMkLst>
          <pc:docMk/>
          <pc:sldMk cId="2520616285" sldId="292"/>
        </pc:sldMkLst>
      </pc:sldChg>
      <pc:sldChg chg="addSp delSp modSp add mod">
        <pc:chgData name="JHEYSON FABIAN VILLAVISAN BUITRAGO" userId="e5ced5c2-d787-455d-b115-4f08a699b8c8" providerId="ADAL" clId="{8E25494D-6FE9-4492-95C5-0A818C1AD0D5}" dt="2024-08-20T22:06:06.217" v="526" actId="20577"/>
        <pc:sldMkLst>
          <pc:docMk/>
          <pc:sldMk cId="3914863035" sldId="293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79E2326A-9E69-5CD7-B0AD-FF7E3749324A}"/>
    <pc:docChg chg="modSld">
      <pc:chgData name="DIEGO ALEJANDRO RODRIGUEZ GOMEZ" userId="S::darodriguezgo@itc.edu.co::1e2337d8-8fab-437d-a653-fa453b036901" providerId="AD" clId="Web-{79E2326A-9E69-5CD7-B0AD-FF7E3749324A}" dt="2024-08-27T06:34:19.748" v="1"/>
      <pc:docMkLst>
        <pc:docMk/>
      </pc:docMkLst>
      <pc:sldChg chg="modSp">
        <pc:chgData name="DIEGO ALEJANDRO RODRIGUEZ GOMEZ" userId="S::darodriguezgo@itc.edu.co::1e2337d8-8fab-437d-a653-fa453b036901" providerId="AD" clId="Web-{79E2326A-9E69-5CD7-B0AD-FF7E3749324A}" dt="2024-08-27T06:34:19.748" v="1"/>
        <pc:sldMkLst>
          <pc:docMk/>
          <pc:sldMk cId="2965408220" sldId="288"/>
        </pc:sldMkLst>
      </pc:sldChg>
    </pc:docChg>
  </pc:docChgLst>
  <pc:docChgLst>
    <pc:chgData name="FABIAN PALACIO ARANGO" userId="S::fpalacioa@itc.edu.co::0e2bfb71-32b6-4edd-85c7-a9cbf704e9d1" providerId="AD" clId="Web-{9C85D04E-1163-3E82-D60A-43C19986FBD2}"/>
    <pc:docChg chg="sldOrd">
      <pc:chgData name="FABIAN PALACIO ARANGO" userId="S::fpalacioa@itc.edu.co::0e2bfb71-32b6-4edd-85c7-a9cbf704e9d1" providerId="AD" clId="Web-{9C85D04E-1163-3E82-D60A-43C19986FBD2}" dt="2023-09-03T19:43:35.584" v="0"/>
      <pc:docMkLst>
        <pc:docMk/>
      </pc:docMkLst>
      <pc:sldChg chg="ord">
        <pc:chgData name="FABIAN PALACIO ARANGO" userId="S::fpalacioa@itc.edu.co::0e2bfb71-32b6-4edd-85c7-a9cbf704e9d1" providerId="AD" clId="Web-{9C85D04E-1163-3E82-D60A-43C19986FBD2}" dt="2023-09-03T19:43:35.584" v="0"/>
        <pc:sldMkLst>
          <pc:docMk/>
          <pc:sldMk cId="2587530529" sldId="277"/>
        </pc:sldMkLst>
      </pc:sldChg>
    </pc:docChg>
  </pc:docChgLst>
  <pc:docChgLst>
    <pc:chgData name="DIEGO ALEJANDRO RODRIGUEZ GOMEZ" userId="S::darodriguezgo@itc.edu.co::1e2337d8-8fab-437d-a653-fa453b036901" providerId="AD" clId="Web-{993BD59B-2D03-410D-C6B1-0390CAD0885F}"/>
    <pc:docChg chg="sldOrd">
      <pc:chgData name="DIEGO ALEJANDRO RODRIGUEZ GOMEZ" userId="S::darodriguezgo@itc.edu.co::1e2337d8-8fab-437d-a653-fa453b036901" providerId="AD" clId="Web-{993BD59B-2D03-410D-C6B1-0390CAD0885F}" dt="2024-08-21T00:00:14.919" v="0"/>
      <pc:docMkLst>
        <pc:docMk/>
      </pc:docMkLst>
      <pc:sldChg chg="ord">
        <pc:chgData name="DIEGO ALEJANDRO RODRIGUEZ GOMEZ" userId="S::darodriguezgo@itc.edu.co::1e2337d8-8fab-437d-a653-fa453b036901" providerId="AD" clId="Web-{993BD59B-2D03-410D-C6B1-0390CAD0885F}" dt="2024-08-21T00:00:14.919" v="0"/>
        <pc:sldMkLst>
          <pc:docMk/>
          <pc:sldMk cId="2587530529" sldId="277"/>
        </pc:sldMkLst>
      </pc:sldChg>
    </pc:docChg>
  </pc:docChgLst>
  <pc:docChgLst>
    <pc:chgData name="JHEYSON FABIAN VILLAVISAN BUITRAGO" userId="e5ced5c2-d787-455d-b115-4f08a699b8c8" providerId="ADAL" clId="{3F684603-92BB-4D6C-96FA-996DA81F5C99}"/>
    <pc:docChg chg="addSld delSld modSld modSection">
      <pc:chgData name="JHEYSON FABIAN VILLAVISAN BUITRAGO" userId="e5ced5c2-d787-455d-b115-4f08a699b8c8" providerId="ADAL" clId="{3F684603-92BB-4D6C-96FA-996DA81F5C99}" dt="2024-02-04T21:11:22.189" v="18" actId="20577"/>
      <pc:docMkLst>
        <pc:docMk/>
      </pc:docMkLst>
      <pc:sldChg chg="addSp modSp">
        <pc:chgData name="JHEYSON FABIAN VILLAVISAN BUITRAGO" userId="e5ced5c2-d787-455d-b115-4f08a699b8c8" providerId="ADAL" clId="{3F684603-92BB-4D6C-96FA-996DA81F5C99}" dt="2024-02-04T21:03:36.288" v="1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3F684603-92BB-4D6C-96FA-996DA81F5C99}" dt="2024-02-04T21:04:02.047" v="5" actId="47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3F684603-92BB-4D6C-96FA-996DA81F5C99}" dt="2024-02-04T21:11:22.189" v="18" actId="20577"/>
        <pc:sldMkLst>
          <pc:docMk/>
          <pc:sldMk cId="1406170200" sldId="281"/>
        </pc:sldMkLst>
      </pc:sldChg>
      <pc:sldChg chg="modSp mod">
        <pc:chgData name="JHEYSON FABIAN VILLAVISAN BUITRAGO" userId="e5ced5c2-d787-455d-b115-4f08a699b8c8" providerId="ADAL" clId="{3F684603-92BB-4D6C-96FA-996DA81F5C99}" dt="2024-02-04T21:10:49.308" v="13" actId="20577"/>
        <pc:sldMkLst>
          <pc:docMk/>
          <pc:sldMk cId="2009991203" sldId="286"/>
        </pc:sldMkLst>
      </pc:sldChg>
      <pc:sldChg chg="modSp add mod">
        <pc:chgData name="JHEYSON FABIAN VILLAVISAN BUITRAGO" userId="e5ced5c2-d787-455d-b115-4f08a699b8c8" providerId="ADAL" clId="{3F684603-92BB-4D6C-96FA-996DA81F5C99}" dt="2024-02-04T21:03:52.765" v="4" actId="13926"/>
        <pc:sldMkLst>
          <pc:docMk/>
          <pc:sldMk cId="2965408220" sldId="288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9EE06194-2610-46AC-99A4-85A15CD88709}"/>
    <pc:docChg chg="modSld sldOrd">
      <pc:chgData name="JHEYSON FABIAN VILLAVISAN BUITRAGO" userId="e5ced5c2-d787-455d-b115-4f08a699b8c8" providerId="ADAL" clId="{9EE06194-2610-46AC-99A4-85A15CD88709}" dt="2024-08-07T19:20:23.364" v="1"/>
      <pc:docMkLst>
        <pc:docMk/>
      </pc:docMkLst>
      <pc:sldChg chg="ord">
        <pc:chgData name="JHEYSON FABIAN VILLAVISAN BUITRAGO" userId="e5ced5c2-d787-455d-b115-4f08a699b8c8" providerId="ADAL" clId="{9EE06194-2610-46AC-99A4-85A15CD88709}" dt="2024-08-07T19:20:23.364" v="1"/>
        <pc:sldMkLst>
          <pc:docMk/>
          <pc:sldMk cId="3069458274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9128B-9B0D-86FA-0461-DAAD4E71B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C73117F-626D-EB50-E24D-EC64C1D7D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59AE21-B868-1A55-1B57-53FC21DF4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A63FF5-1789-A72B-0F58-5CCAF496F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9517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4561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348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42929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8815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3269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BD9F2-ABE0-DCAF-3E02-E18B841B7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6F88DB7-ACF6-6A7B-0601-AB23AA5F5B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D61A73-4E0F-C100-08E5-CC3B0CCDA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350"/>
              </a:lnSpc>
            </a:pPr>
            <a:r>
              <a:rPr lang="es-CO" b="0" i="0" dirty="0">
                <a:solidFill>
                  <a:srgbClr val="212121"/>
                </a:solidFill>
                <a:effectLst/>
                <a:latin typeface="Menlo"/>
              </a:rPr>
              <a:t>e=senal_seno_discreta-senal_seno_discreta_Q1</a:t>
            </a:r>
          </a:p>
          <a:p>
            <a:pPr>
              <a:lnSpc>
                <a:spcPts val="1350"/>
              </a:lnSpc>
            </a:pPr>
            <a:r>
              <a:rPr lang="es-CO" b="0" i="0" dirty="0" err="1">
                <a:solidFill>
                  <a:srgbClr val="212121"/>
                </a:solidFill>
                <a:effectLst/>
                <a:latin typeface="Menlo"/>
              </a:rPr>
              <a:t>stem</a:t>
            </a:r>
            <a:r>
              <a:rPr lang="es-CO" b="0" i="0" dirty="0"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lang="es-CO" b="0" i="0" dirty="0" err="1">
                <a:solidFill>
                  <a:srgbClr val="212121"/>
                </a:solidFill>
                <a:effectLst/>
                <a:latin typeface="Menlo"/>
              </a:rPr>
              <a:t>tiempo_discreto</a:t>
            </a:r>
            <a:r>
              <a:rPr lang="es-CO" b="0" i="0" dirty="0">
                <a:solidFill>
                  <a:srgbClr val="212121"/>
                </a:solidFill>
                <a:effectLst/>
                <a:latin typeface="Menlo"/>
              </a:rPr>
              <a:t>, e);</a:t>
            </a:r>
          </a:p>
          <a:p>
            <a:pPr>
              <a:lnSpc>
                <a:spcPts val="1350"/>
              </a:lnSpc>
            </a:pPr>
            <a:r>
              <a:rPr lang="es-CO" b="0" i="0" dirty="0" err="1">
                <a:solidFill>
                  <a:srgbClr val="212121"/>
                </a:solidFill>
                <a:effectLst/>
                <a:latin typeface="Menlo"/>
              </a:rPr>
              <a:t>grid</a:t>
            </a:r>
            <a:r>
              <a:rPr lang="es-CO" b="0" i="0" dirty="0">
                <a:solidFill>
                  <a:srgbClr val="212121"/>
                </a:solidFill>
                <a:effectLst/>
                <a:latin typeface="Menlo"/>
              </a:rPr>
              <a:t> </a:t>
            </a:r>
            <a:r>
              <a:rPr lang="es-CO" b="0" i="0" u="none" strike="noStrike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CO" b="0" i="0" dirty="0">
                <a:solidFill>
                  <a:srgbClr val="212121"/>
                </a:solidFill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111714-7B70-A796-6CA4-C70E70A05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83732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>
                <a:effectLst/>
                <a:latin typeface="Söhne"/>
              </a:rPr>
              <a:t>Un ejemplo de esto podría ser una secuencia de alturas en diferentes ubicaciones en una montaña.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90918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15951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1955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0053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1800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600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9058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39E42-698B-0C75-CC50-FDE04DA4E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57AC07C-21AF-7D09-4E97-1EA3D5DB5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A568D27-07E2-155A-2927-716CC6F7C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A483AF-B143-A254-03A7-EB06B2199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8108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268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72147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Söhne"/>
              </a:rPr>
              <a:t>Un ejemplo de esto podría ser una secuencia de alturas en diferentes ubicaciones en una montaña.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6760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27565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/>
              <a:t>¿Qué es una señal en espacio discreto?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A672F5-7168-A058-640B-C64276D595B9}"/>
              </a:ext>
            </a:extLst>
          </p:cNvPr>
          <p:cNvSpPr txBox="1"/>
          <p:nvPr/>
        </p:nvSpPr>
        <p:spPr>
          <a:xfrm>
            <a:off x="971600" y="314096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0" i="0" dirty="0">
                <a:effectLst/>
                <a:latin typeface="Söhne"/>
              </a:rPr>
              <a:t>En cuanto a señales en espacio discreto, los </a:t>
            </a:r>
            <a:r>
              <a:rPr lang="es-ES" b="1" i="0" dirty="0">
                <a:effectLst/>
                <a:latin typeface="Söhne"/>
              </a:rPr>
              <a:t>valores</a:t>
            </a:r>
            <a:r>
              <a:rPr lang="es-ES" b="0" i="0" dirty="0">
                <a:effectLst/>
                <a:latin typeface="Söhne"/>
              </a:rPr>
              <a:t> se definen solo </a:t>
            </a:r>
            <a:r>
              <a:rPr lang="es-ES" b="1" i="0" dirty="0">
                <a:effectLst/>
                <a:latin typeface="Söhne"/>
              </a:rPr>
              <a:t>en</a:t>
            </a:r>
            <a:r>
              <a:rPr lang="es-ES" b="0" i="0" dirty="0">
                <a:effectLst/>
                <a:latin typeface="Söhne"/>
              </a:rPr>
              <a:t> </a:t>
            </a:r>
            <a:r>
              <a:rPr lang="es-ES" b="1" i="0" dirty="0">
                <a:effectLst/>
                <a:latin typeface="Söhne"/>
              </a:rPr>
              <a:t>ubicaciones</a:t>
            </a:r>
            <a:r>
              <a:rPr lang="es-ES" b="0" i="0" dirty="0">
                <a:effectLst/>
                <a:latin typeface="Söhne"/>
              </a:rPr>
              <a:t> discretas, como puntos en una cuadrícula o en una secuencia de posiciones </a:t>
            </a:r>
            <a:r>
              <a:rPr lang="es-ES" b="1" i="0" dirty="0">
                <a:effectLst/>
                <a:latin typeface="Söhne"/>
              </a:rPr>
              <a:t>específicas</a:t>
            </a:r>
            <a:r>
              <a:rPr lang="es-ES" b="0" i="0" dirty="0">
                <a:effectLst/>
                <a:latin typeface="Söhne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7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EF32-8321-9B44-57C5-AEE2711A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5D16-27A9-A978-8C30-1E53B98D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Laboratorio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9074D388-FEB7-FEDC-02FC-1CEFD41E2A8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12275B07-F14D-2ED1-6BAD-294B00CD9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77C65AFF-8579-C953-5CE0-0A71B6961A2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60EEE6-F383-612D-E5E9-0605149C5BF8}"/>
              </a:ext>
            </a:extLst>
          </p:cNvPr>
          <p:cNvSpPr txBox="1"/>
          <p:nvPr/>
        </p:nvSpPr>
        <p:spPr>
          <a:xfrm>
            <a:off x="971600" y="314096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script “</a:t>
            </a:r>
            <a:r>
              <a:rPr lang="en-US" dirty="0" err="1"/>
              <a:t>Señales_discretas.mlx</a:t>
            </a:r>
            <a:r>
              <a:rPr lang="en-US" dirty="0"/>
              <a:t>” para las </a:t>
            </a:r>
            <a:r>
              <a:rPr lang="en-US" dirty="0" err="1"/>
              <a:t>figuras</a:t>
            </a:r>
            <a:r>
              <a:rPr lang="en-US" dirty="0"/>
              <a:t> 1 vs 3 </a:t>
            </a:r>
            <a:r>
              <a:rPr lang="en-US" dirty="0" err="1"/>
              <a:t>describa</a:t>
            </a:r>
            <a:r>
              <a:rPr lang="en-US" dirty="0"/>
              <a:t> que </a:t>
            </a:r>
            <a:r>
              <a:rPr lang="en-US" dirty="0" err="1"/>
              <a:t>pasa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-Si A=1</a:t>
            </a:r>
          </a:p>
          <a:p>
            <a:pPr algn="l"/>
            <a:r>
              <a:rPr lang="en-US" dirty="0"/>
              <a:t>-Si A=127</a:t>
            </a:r>
          </a:p>
          <a:p>
            <a:pPr algn="l"/>
            <a:r>
              <a:rPr lang="en-US" dirty="0"/>
              <a:t>-Si A=256</a:t>
            </a:r>
          </a:p>
        </p:txBody>
      </p:sp>
    </p:spTree>
    <p:extLst>
      <p:ext uri="{BB962C8B-B14F-4D97-AF65-F5344CB8AC3E}">
        <p14:creationId xmlns:p14="http://schemas.microsoft.com/office/powerpoint/2010/main" val="415987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830" y="-28575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Muestreo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A672F5-7168-A058-640B-C64276D595B9}"/>
              </a:ext>
            </a:extLst>
          </p:cNvPr>
          <p:cNvSpPr txBox="1"/>
          <p:nvPr/>
        </p:nvSpPr>
        <p:spPr>
          <a:xfrm>
            <a:off x="911739" y="1348541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Cuando se trabaja con sistemas de control en tiempo discreto, la señal de entrada a menudo se obtiene a partir de una señal continua mediante un proceso de muestreo. Después del muestreo, la señal se representa como una secuencia de valores numéricos que corresponden a las amplitudes de la señal continua en instantes específicos de tiempo. Sin embargo, en un sistema digital, estos valores numéricos no pueden representarse con precisión infinita; por lo tanto, se necesita </a:t>
            </a:r>
            <a:r>
              <a:rPr lang="es-ES" dirty="0" err="1"/>
              <a:t>cuantizarlos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088F53-ECF1-5154-5791-7A45AB6B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902" y="4009002"/>
            <a:ext cx="2299863" cy="17330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C3047C-7A30-A53A-ABA8-77BB11C5C341}"/>
              </a:ext>
            </a:extLst>
          </p:cNvPr>
          <p:cNvSpPr txBox="1"/>
          <p:nvPr/>
        </p:nvSpPr>
        <p:spPr>
          <a:xfrm>
            <a:off x="3320722" y="3571563"/>
            <a:ext cx="274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value</a:t>
            </a:r>
            <a:r>
              <a:rPr lang="es-CO" dirty="0"/>
              <a:t>=</a:t>
            </a:r>
            <a:r>
              <a:rPr lang="es-CO" dirty="0" err="1"/>
              <a:t>analogRead</a:t>
            </a:r>
            <a:r>
              <a:rPr lang="es-CO" dirty="0"/>
              <a:t> (pin);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068E6DD-C058-7A58-3965-78FC094CF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63" y="4011538"/>
            <a:ext cx="2069718" cy="167306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84D91D1-3BD2-92D3-3C04-9CEC9E2DA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01" y="3174560"/>
            <a:ext cx="628660" cy="42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AA3B135-6F34-86C8-CA27-79FA570D1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586" y="4009002"/>
            <a:ext cx="2147347" cy="1675601"/>
          </a:xfrm>
          <a:prstGeom prst="rect">
            <a:avLst/>
          </a:prstGeom>
        </p:spPr>
      </p:pic>
      <p:sp>
        <p:nvSpPr>
          <p:cNvPr id="18" name="Es igual a 17">
            <a:extLst>
              <a:ext uri="{FF2B5EF4-FFF2-40B4-BE49-F238E27FC236}">
                <a16:creationId xmlns:a16="http://schemas.microsoft.com/office/drawing/2014/main" id="{A70B54EC-CBE6-3F19-B7D2-01B909CFC16B}"/>
              </a:ext>
            </a:extLst>
          </p:cNvPr>
          <p:cNvSpPr/>
          <p:nvPr/>
        </p:nvSpPr>
        <p:spPr>
          <a:xfrm>
            <a:off x="5728447" y="4577201"/>
            <a:ext cx="613457" cy="4572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FC1BB883-86DC-D51D-88DE-133B4130EF46}"/>
              </a:ext>
            </a:extLst>
          </p:cNvPr>
          <p:cNvSpPr/>
          <p:nvPr/>
        </p:nvSpPr>
        <p:spPr>
          <a:xfrm>
            <a:off x="2719569" y="4479706"/>
            <a:ext cx="860612" cy="73419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87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68" y="2743589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¿Qué es Cuantización?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166791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830" y="759887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¿Qué es Cuantización?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400096-C90E-4FAF-C080-1827DD7C09A7}"/>
              </a:ext>
            </a:extLst>
          </p:cNvPr>
          <p:cNvSpPr txBox="1"/>
          <p:nvPr/>
        </p:nvSpPr>
        <p:spPr>
          <a:xfrm>
            <a:off x="838200" y="2324701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Cuantización</a:t>
            </a:r>
            <a:r>
              <a:rPr lang="es-ES" dirty="0"/>
              <a:t>: Luego, cada muestra se asigna a un valor dentro de un conjunto finito de niveles de cuantización. Por ejemplo, si la señal se digitaliza a 8 bits, hay 2^8=256 niveles posibles.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BB33C7-82E8-21E4-82A1-775717B77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88" y="3681976"/>
            <a:ext cx="3904026" cy="30463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D48D63-0A51-FBBA-234E-190AB120E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047" y="3681976"/>
            <a:ext cx="3713497" cy="294580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B3A82A4-DEAE-3C59-41A8-3E285DEEFB43}"/>
              </a:ext>
            </a:extLst>
          </p:cNvPr>
          <p:cNvSpPr/>
          <p:nvPr/>
        </p:nvSpPr>
        <p:spPr>
          <a:xfrm>
            <a:off x="1810871" y="3747212"/>
            <a:ext cx="564959" cy="1703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709B4-75A2-D902-50D2-71D4434775EA}"/>
              </a:ext>
            </a:extLst>
          </p:cNvPr>
          <p:cNvSpPr/>
          <p:nvPr/>
        </p:nvSpPr>
        <p:spPr>
          <a:xfrm>
            <a:off x="5714897" y="3735977"/>
            <a:ext cx="564959" cy="1703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023E0C9-C6A1-B66A-1112-42E3226A299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375830" y="3821159"/>
            <a:ext cx="3339067" cy="112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9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830" y="2847975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¿Qué cree usted que es el error de Cuantización?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252061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830" y="759887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¿Qué cree usted que es el error de Cuantización?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400096-C90E-4FAF-C080-1827DD7C09A7}"/>
              </a:ext>
            </a:extLst>
          </p:cNvPr>
          <p:cNvSpPr txBox="1"/>
          <p:nvPr/>
        </p:nvSpPr>
        <p:spPr>
          <a:xfrm>
            <a:off x="838200" y="285974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proceso introduce inevitablemente errores, que pueden afectar la precisión del sistema de control. En sistemas críticos, este error debe minimizarse.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3F4CF1-B9AD-455C-E438-94B21D13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13" y="4139076"/>
            <a:ext cx="267437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55007-392B-8507-ED81-CA82963BB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2C192-52E3-A738-EB1E-5E43D00E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830" y="759887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Laboratorio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643720C1-64C1-522C-F3B7-B4FADF99A75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5A65C5D-A25C-0BDE-D28D-F145C881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742F140A-8163-0104-A063-2824BBE82D3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15DC0A2-F745-7B83-5FBF-BD27D9D916C0}"/>
              </a:ext>
            </a:extLst>
          </p:cNvPr>
          <p:cNvSpPr txBox="1"/>
          <p:nvPr/>
        </p:nvSpPr>
        <p:spPr>
          <a:xfrm>
            <a:off x="838200" y="2859741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Usando el script “</a:t>
            </a:r>
            <a:r>
              <a:rPr lang="es-CO" dirty="0" err="1"/>
              <a:t>Señales_discretas.mlx</a:t>
            </a:r>
            <a:r>
              <a:rPr lang="es-CO" dirty="0"/>
              <a:t>” diseñe un algoritmo que permita calcular y graficar el error de cuantización para las figuras 2, y 4 en comparación con la figura 2.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8EA844-A28B-0215-D109-716369503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13" y="4139076"/>
            <a:ext cx="267437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9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2636912"/>
            <a:ext cx="4392340" cy="1162050"/>
          </a:xfrm>
        </p:spPr>
        <p:txBody>
          <a:bodyPr>
            <a:normAutofit/>
          </a:bodyPr>
          <a:lstStyle/>
          <a:p>
            <a:pPr algn="ctr"/>
            <a:r>
              <a:rPr lang="es-CO" sz="2800" b="1"/>
              <a:t>¿Qué características posee una señal discreta?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19738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/>
              <a:t>Características Señal Discreta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4A0C2-930C-0E2E-41F8-622F2BEB0F2A}"/>
              </a:ext>
            </a:extLst>
          </p:cNvPr>
          <p:cNvSpPr txBox="1"/>
          <p:nvPr/>
        </p:nvSpPr>
        <p:spPr>
          <a:xfrm>
            <a:off x="779463" y="2281246"/>
            <a:ext cx="77371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  <a:latin typeface="Söhne"/>
              </a:rPr>
              <a:t>T</a:t>
            </a:r>
            <a:r>
              <a:rPr lang="es-ES" b="0" i="0" dirty="0">
                <a:effectLst/>
                <a:highlight>
                  <a:srgbClr val="FFFF00"/>
                </a:highlight>
                <a:latin typeface="Söhne"/>
              </a:rPr>
              <a:t>oman valores solo en momentos o ubicaciones específicas, lo que significa que están cuantificadas en intervalos discretos de tiempo o espacio.</a:t>
            </a:r>
          </a:p>
          <a:p>
            <a:endParaRPr lang="es-ES" b="0" i="0" dirty="0">
              <a:effectLst/>
              <a:latin typeface="Söhne"/>
            </a:endParaRPr>
          </a:p>
          <a:p>
            <a:r>
              <a:rPr lang="es-ES" b="0" i="0" dirty="0">
                <a:effectLst/>
                <a:highlight>
                  <a:srgbClr val="00FFFF"/>
                </a:highlight>
                <a:latin typeface="Söhne"/>
              </a:rPr>
              <a:t>Representan mediante secuencias finitas de valores numéricos, lo que permite su almacenamiento, procesamiento y manipulación a través de operaciones matemáticas.</a:t>
            </a:r>
          </a:p>
          <a:p>
            <a:endParaRPr lang="es-ES" dirty="0">
              <a:latin typeface="Söhne"/>
            </a:endParaRPr>
          </a:p>
          <a:p>
            <a:pPr algn="l"/>
            <a:r>
              <a:rPr lang="es-ES" dirty="0">
                <a:highlight>
                  <a:srgbClr val="C0C0C0"/>
                </a:highlight>
                <a:latin typeface="Söhne"/>
              </a:rPr>
              <a:t>Tienen una secuencia ordenada de valores, lo que facilita su análisis y manipulación secuencial.</a:t>
            </a:r>
          </a:p>
          <a:p>
            <a:br>
              <a:rPr lang="es-E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029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6A54150F-930A-ABAC-83B5-E4571DF56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82012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3" name="Rectángulo 9">
            <a:extLst>
              <a:ext uri="{FF2B5EF4-FFF2-40B4-BE49-F238E27FC236}">
                <a16:creationId xmlns:a16="http://schemas.microsoft.com/office/drawing/2014/main" id="{B396EEDD-9354-BA85-7B58-B5454BBD2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830" y="2564904"/>
            <a:ext cx="4392340" cy="1162050"/>
          </a:xfrm>
        </p:spPr>
        <p:txBody>
          <a:bodyPr>
            <a:normAutofit/>
          </a:bodyPr>
          <a:lstStyle/>
          <a:p>
            <a:pPr algn="ctr"/>
            <a:r>
              <a:rPr lang="es-CO" sz="2800" b="1"/>
              <a:t>¿Qué aplicaciones tienen las señales discretas?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386169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¿Qué aplicaciones tienen las señales discretas?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4A0C2-930C-0E2E-41F8-622F2BEB0F2A}"/>
              </a:ext>
            </a:extLst>
          </p:cNvPr>
          <p:cNvSpPr txBox="1"/>
          <p:nvPr/>
        </p:nvSpPr>
        <p:spPr>
          <a:xfrm>
            <a:off x="795338" y="2852936"/>
            <a:ext cx="7737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Comunicaciones digitales</a:t>
            </a:r>
          </a:p>
          <a:p>
            <a:r>
              <a:rPr lang="es-ES"/>
              <a:t>Procesamiento audio y video</a:t>
            </a:r>
          </a:p>
          <a:p>
            <a:r>
              <a:rPr lang="es-ES"/>
              <a:t>Procesamiento de imágenes digitales</a:t>
            </a:r>
          </a:p>
          <a:p>
            <a:r>
              <a:rPr lang="es-ES">
                <a:highlight>
                  <a:srgbClr val="FFFF00"/>
                </a:highlight>
              </a:rPr>
              <a:t>Control y automatización</a:t>
            </a:r>
          </a:p>
          <a:p>
            <a:r>
              <a:rPr lang="es-ES"/>
              <a:t>Procesamiento señales biomédicas</a:t>
            </a:r>
          </a:p>
        </p:txBody>
      </p:sp>
    </p:spTree>
    <p:extLst>
      <p:ext uri="{BB962C8B-B14F-4D97-AF65-F5344CB8AC3E}">
        <p14:creationId xmlns:p14="http://schemas.microsoft.com/office/powerpoint/2010/main" val="198922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672742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1620" y="2247710"/>
            <a:ext cx="6840760" cy="4691063"/>
          </a:xfrm>
        </p:spPr>
        <p:txBody>
          <a:bodyPr>
            <a:normAutofit/>
          </a:bodyPr>
          <a:lstStyle/>
          <a:p>
            <a:pPr algn="just"/>
            <a:r>
              <a:rPr lang="es-ES" sz="2000" b="0" i="0" dirty="0">
                <a:effectLst/>
                <a:latin typeface="Söhne"/>
              </a:rPr>
              <a:t>El objetivo de esta clase es proporcionar una </a:t>
            </a:r>
            <a:r>
              <a:rPr lang="es-ES" sz="2000" b="1" i="0" dirty="0">
                <a:effectLst/>
                <a:latin typeface="Söhne"/>
              </a:rPr>
              <a:t>comprensión</a:t>
            </a:r>
            <a:r>
              <a:rPr lang="es-ES" sz="2000" b="0" i="0" dirty="0">
                <a:effectLst/>
                <a:latin typeface="Söhne"/>
              </a:rPr>
              <a:t> profunda y práctica sobre las </a:t>
            </a:r>
            <a:r>
              <a:rPr lang="es-ES" sz="2000" b="1" i="0" dirty="0">
                <a:effectLst/>
                <a:latin typeface="Söhne"/>
              </a:rPr>
              <a:t>señales discretas</a:t>
            </a:r>
            <a:r>
              <a:rPr lang="es-ES" sz="2000" b="0" i="0" dirty="0">
                <a:effectLst/>
                <a:latin typeface="Söhne"/>
              </a:rPr>
              <a:t>, su naturaleza, características y aplicaciones. Al finalizar la clase, los estudiantes estarán capacitados para:</a:t>
            </a:r>
          </a:p>
          <a:p>
            <a:pPr marL="342900" indent="-342900" algn="just">
              <a:buFontTx/>
              <a:buChar char="-"/>
            </a:pPr>
            <a:r>
              <a:rPr lang="es-ES" sz="2000" dirty="0">
                <a:latin typeface="Söhne"/>
              </a:rPr>
              <a:t>Comprender la diferencia entre señales continuas y señales discretas, y reconocer situaciones en las que las señales discretas son más adecuadas para el análisis y procesamiento de datos.</a:t>
            </a:r>
          </a:p>
          <a:p>
            <a:pPr marL="342900" indent="-342900" algn="just">
              <a:buFontTx/>
              <a:buChar char="-"/>
            </a:pPr>
            <a:endParaRPr lang="es-CO" sz="2000" dirty="0">
              <a:latin typeface="Söhne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243" y="1242728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¿Qué diferencia encuentra en las siguientes gráficas?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84E3D7F-CFFF-33F8-DEA8-859349436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1" y="1887787"/>
            <a:ext cx="4320000" cy="3240000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26CB703F-CB07-C767-581E-75ECB8C99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87787"/>
            <a:ext cx="4320000" cy="3240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C06EE51-B57F-1B79-D1E1-BB4C225991CA}"/>
              </a:ext>
            </a:extLst>
          </p:cNvPr>
          <p:cNvSpPr txBox="1"/>
          <p:nvPr/>
        </p:nvSpPr>
        <p:spPr>
          <a:xfrm>
            <a:off x="2394615" y="5127787"/>
            <a:ext cx="506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Código disponible “</a:t>
            </a:r>
            <a:r>
              <a:rPr lang="es-CO" dirty="0" err="1"/>
              <a:t>Senales_discretas.m</a:t>
            </a:r>
            <a:r>
              <a:rPr lang="es-CO" dirty="0"/>
              <a:t>”</a:t>
            </a:r>
          </a:p>
          <a:p>
            <a:r>
              <a:rPr lang="es-CO" dirty="0"/>
              <a:t>Fig0 y fig1</a:t>
            </a:r>
          </a:p>
        </p:txBody>
      </p:sp>
    </p:spTree>
    <p:extLst>
      <p:ext uri="{BB962C8B-B14F-4D97-AF65-F5344CB8AC3E}">
        <p14:creationId xmlns:p14="http://schemas.microsoft.com/office/powerpoint/2010/main" val="3452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2847975"/>
            <a:ext cx="4392340" cy="1162050"/>
          </a:xfrm>
        </p:spPr>
        <p:txBody>
          <a:bodyPr>
            <a:normAutofit/>
          </a:bodyPr>
          <a:lstStyle/>
          <a:p>
            <a:pPr algn="ctr"/>
            <a:r>
              <a:rPr lang="es-CO" sz="2800" b="1"/>
              <a:t>¿Qué es una señal discreta?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351149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/>
              <a:t>¿Qué es una señal discreta?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A672F5-7168-A058-640B-C64276D595B9}"/>
              </a:ext>
            </a:extLst>
          </p:cNvPr>
          <p:cNvSpPr txBox="1"/>
          <p:nvPr/>
        </p:nvSpPr>
        <p:spPr>
          <a:xfrm>
            <a:off x="971600" y="2564904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0" i="0" dirty="0">
                <a:effectLst/>
                <a:latin typeface="Söhne"/>
              </a:rPr>
              <a:t>Una señal discreta es un tipo de señal en el ámbito de la teoría de señales y sistemas que está definida solo en </a:t>
            </a:r>
            <a:r>
              <a:rPr lang="es-ES" b="1" i="0" dirty="0">
                <a:effectLst/>
                <a:latin typeface="Söhne"/>
              </a:rPr>
              <a:t>puntos </a:t>
            </a:r>
            <a:r>
              <a:rPr lang="es-ES" i="0" dirty="0">
                <a:effectLst/>
                <a:latin typeface="Söhne"/>
              </a:rPr>
              <a:t>discretos</a:t>
            </a:r>
            <a:r>
              <a:rPr lang="es-ES" b="0" i="0" dirty="0">
                <a:effectLst/>
                <a:latin typeface="Söhne"/>
              </a:rPr>
              <a:t> del tiempo o del espacio, en contraste con las señales continuas que están definidas en todo el dominio temporal o espacial. En otras palabras, una señal discreta toma valores solo </a:t>
            </a:r>
            <a:r>
              <a:rPr lang="es-ES" b="1" i="0" dirty="0">
                <a:effectLst/>
                <a:latin typeface="Söhne"/>
              </a:rPr>
              <a:t>en</a:t>
            </a:r>
            <a:r>
              <a:rPr lang="es-ES" b="0" i="0" dirty="0">
                <a:effectLst/>
                <a:latin typeface="Söhne"/>
              </a:rPr>
              <a:t> momentos o </a:t>
            </a:r>
            <a:r>
              <a:rPr lang="es-ES" b="1" i="0" dirty="0">
                <a:effectLst/>
                <a:latin typeface="Söhne"/>
              </a:rPr>
              <a:t>ubicaciones específicas</a:t>
            </a:r>
            <a:r>
              <a:rPr lang="es-ES" b="0" i="0" dirty="0">
                <a:effectLst/>
                <a:latin typeface="Söhne"/>
              </a:rPr>
              <a:t>.</a:t>
            </a:r>
          </a:p>
          <a:p>
            <a:pPr algn="l"/>
            <a:r>
              <a:rPr lang="es-ES" b="0" i="0" dirty="0">
                <a:effectLst/>
                <a:latin typeface="Söhne"/>
              </a:rPr>
              <a:t>En el caso de señales en tiempo discreto, los valores de la señal </a:t>
            </a:r>
            <a:r>
              <a:rPr lang="es-ES" b="1" i="0" dirty="0">
                <a:effectLst/>
                <a:latin typeface="Söhne"/>
              </a:rPr>
              <a:t>están definidos</a:t>
            </a:r>
            <a:r>
              <a:rPr lang="es-ES" b="0" i="0" dirty="0">
                <a:effectLst/>
                <a:latin typeface="Söhne"/>
              </a:rPr>
              <a:t> para </a:t>
            </a:r>
            <a:r>
              <a:rPr lang="es-ES" b="1" i="0" dirty="0">
                <a:effectLst/>
                <a:latin typeface="Söhne"/>
              </a:rPr>
              <a:t>intervalos </a:t>
            </a:r>
            <a:r>
              <a:rPr lang="es-ES" i="0" dirty="0">
                <a:effectLst/>
                <a:latin typeface="Söhne"/>
              </a:rPr>
              <a:t>discretos</a:t>
            </a:r>
            <a:r>
              <a:rPr lang="es-ES" b="0" i="0" dirty="0">
                <a:effectLst/>
                <a:latin typeface="Söhne"/>
              </a:rPr>
              <a:t> </a:t>
            </a:r>
            <a:r>
              <a:rPr lang="es-ES" b="1" i="0" dirty="0">
                <a:effectLst/>
                <a:latin typeface="Söhne"/>
              </a:rPr>
              <a:t>de tiempo</a:t>
            </a:r>
            <a:r>
              <a:rPr lang="es-ES" b="0" i="0" dirty="0">
                <a:effectLst/>
                <a:latin typeface="Söhne"/>
              </a:rPr>
              <a:t>, como segundos, milisegundos o cualquier otro período regular.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1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1B1C3-C372-49DF-69F9-B9E26D63E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7F525-9A5D-1C2A-E304-1FD32A6A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Laboratorio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58BF7A6-05C7-54C8-3742-DF1A4E895F4B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1D0B84FE-EF44-53B5-275D-B01764B4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00BDC121-3BD4-A2B4-7A8C-9FB4D7996241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CE4E0F-FF63-685B-C1B0-B35C200C74F1}"/>
              </a:ext>
            </a:extLst>
          </p:cNvPr>
          <p:cNvSpPr txBox="1"/>
          <p:nvPr/>
        </p:nvSpPr>
        <p:spPr>
          <a:xfrm>
            <a:off x="971600" y="2564904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dirty="0"/>
              <a:t>Usando el script “</a:t>
            </a:r>
            <a:r>
              <a:rPr lang="es-CO" dirty="0" err="1"/>
              <a:t>Señales_discretas.mlx</a:t>
            </a:r>
            <a:r>
              <a:rPr lang="es-CO" dirty="0"/>
              <a:t>” para las figuras 1 y 2 describa que pasa:</a:t>
            </a:r>
          </a:p>
          <a:p>
            <a:pPr algn="l"/>
            <a:r>
              <a:rPr lang="es-CO" dirty="0"/>
              <a:t>-Si, ¿las variables amplitud “A” y puntos discretos “</a:t>
            </a:r>
            <a:r>
              <a:rPr lang="es-CO" dirty="0" err="1"/>
              <a:t>cantidad_muestras</a:t>
            </a:r>
            <a:r>
              <a:rPr lang="es-CO" dirty="0"/>
              <a:t>” son igual a 1?</a:t>
            </a:r>
          </a:p>
          <a:p>
            <a:r>
              <a:rPr lang="es-CO" dirty="0"/>
              <a:t>-Si las variables amplitud “A” y puntos discretos “</a:t>
            </a:r>
            <a:r>
              <a:rPr lang="es-CO" dirty="0" err="1"/>
              <a:t>cantidad_muestras</a:t>
            </a:r>
            <a:r>
              <a:rPr lang="es-CO" dirty="0"/>
              <a:t>” son igual al máximo.</a:t>
            </a:r>
          </a:p>
          <a:p>
            <a:r>
              <a:rPr lang="es-CO" dirty="0"/>
              <a:t>A ojo/mano, identifique la mínima cantidad de puntos discretos (variable “cantidad de muestras”) que le permita visualizar e identificar la señal seno.</a:t>
            </a:r>
          </a:p>
          <a:p>
            <a:pPr algn="l"/>
            <a:endParaRPr lang="es-CO" dirty="0"/>
          </a:p>
          <a:p>
            <a:pPr algn="l"/>
            <a:r>
              <a:rPr lang="es-CO" dirty="0"/>
              <a:t>Discuta los resultados y concluya.</a:t>
            </a:r>
          </a:p>
        </p:txBody>
      </p:sp>
    </p:spTree>
    <p:extLst>
      <p:ext uri="{BB962C8B-B14F-4D97-AF65-F5344CB8AC3E}">
        <p14:creationId xmlns:p14="http://schemas.microsoft.com/office/powerpoint/2010/main" val="406458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¿Qué diferencia encuentra en las siguientes gráficas?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3A79F405-2DA1-B192-BEF1-FE126996B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1" y="1783209"/>
            <a:ext cx="4320000" cy="3240000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F79A4F5E-123D-D8CB-7DE6-1C756C60A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10" y="1834792"/>
            <a:ext cx="4320000" cy="324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BEF294D-CA20-B8F1-F3A7-705726FD011C}"/>
              </a:ext>
            </a:extLst>
          </p:cNvPr>
          <p:cNvSpPr txBox="1"/>
          <p:nvPr/>
        </p:nvSpPr>
        <p:spPr>
          <a:xfrm>
            <a:off x="2409246" y="5231958"/>
            <a:ext cx="506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Código disponible “</a:t>
            </a:r>
            <a:r>
              <a:rPr lang="es-CO" dirty="0" err="1"/>
              <a:t>Senales_discretas.m</a:t>
            </a:r>
            <a:r>
              <a:rPr lang="es-CO" dirty="0"/>
              <a:t>”</a:t>
            </a:r>
          </a:p>
          <a:p>
            <a:r>
              <a:rPr lang="es-CO" dirty="0"/>
              <a:t>Fig1 y Fig2</a:t>
            </a:r>
          </a:p>
        </p:txBody>
      </p:sp>
    </p:spTree>
    <p:extLst>
      <p:ext uri="{BB962C8B-B14F-4D97-AF65-F5344CB8AC3E}">
        <p14:creationId xmlns:p14="http://schemas.microsoft.com/office/powerpoint/2010/main" val="258753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2847975"/>
            <a:ext cx="4392340" cy="1162050"/>
          </a:xfrm>
        </p:spPr>
        <p:txBody>
          <a:bodyPr>
            <a:normAutofit/>
          </a:bodyPr>
          <a:lstStyle/>
          <a:p>
            <a:pPr algn="ctr"/>
            <a:r>
              <a:rPr lang="es-CO" sz="2800" b="1" dirty="0"/>
              <a:t>¿Qué es una señal en espacio discreto?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929824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1085</Words>
  <Application>Microsoft Office PowerPoint</Application>
  <PresentationFormat>Carta (216 x 279 mm)</PresentationFormat>
  <Paragraphs>183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Menlo</vt:lpstr>
      <vt:lpstr>Söhne</vt:lpstr>
      <vt:lpstr>Tema de Office</vt:lpstr>
      <vt:lpstr>1</vt:lpstr>
      <vt:lpstr>2</vt:lpstr>
      <vt:lpstr>OBJETIVO</vt:lpstr>
      <vt:lpstr>¿Qué diferencia encuentra en las siguientes gráficas?</vt:lpstr>
      <vt:lpstr>¿Qué es una señal discreta?</vt:lpstr>
      <vt:lpstr>¿Qué es una señal discreta?</vt:lpstr>
      <vt:lpstr>Laboratorio</vt:lpstr>
      <vt:lpstr>¿Qué diferencia encuentra en las siguientes gráficas?</vt:lpstr>
      <vt:lpstr>¿Qué es una señal en espacio discreto?</vt:lpstr>
      <vt:lpstr>¿Qué es una señal en espacio discreto?</vt:lpstr>
      <vt:lpstr>Laboratorio</vt:lpstr>
      <vt:lpstr>Muestreo</vt:lpstr>
      <vt:lpstr>¿Qué es Cuantización?</vt:lpstr>
      <vt:lpstr>¿Qué es Cuantización?</vt:lpstr>
      <vt:lpstr>¿Qué cree usted que es el error de Cuantización?</vt:lpstr>
      <vt:lpstr>¿Qué cree usted que es el error de Cuantización?</vt:lpstr>
      <vt:lpstr>Laboratorio</vt:lpstr>
      <vt:lpstr>¿Qué características posee una señal discreta?</vt:lpstr>
      <vt:lpstr>Características Señal Discreta</vt:lpstr>
      <vt:lpstr>¿Qué aplicaciones tienen las señales discretas?</vt:lpstr>
      <vt:lpstr>¿Qué aplicaciones tienen las señales discretas?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10</cp:revision>
  <dcterms:created xsi:type="dcterms:W3CDTF">2008-03-11T21:51:34Z</dcterms:created>
  <dcterms:modified xsi:type="dcterms:W3CDTF">2025-01-14T00:33:57Z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