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4" r:id="rId7"/>
    <p:sldId id="275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72966-2448-43F4-87C9-49C8ADF22F1F}" v="51" dt="2025-01-15T00:41:49.9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0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sldOrd modSection">
      <pc:chgData name="JHEYSON FABIAN VILLAVISAN BUITRAGO" userId="e5ced5c2-d787-455d-b115-4f08a699b8c8" providerId="ADAL" clId="{83D57D63-D11F-4A5C-AF47-0F7B7BC46677}" dt="2025-01-09T15:40:52.938" v="52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3D57D63-D11F-4A5C-AF47-0F7B7BC46677}" dt="2025-01-04T23:16:06.581" v="3"/>
          <ac:graphicFrameMkLst>
            <pc:docMk/>
            <pc:sldMk cId="2505371292" sldId="270"/>
            <ac:graphicFrameMk id="3" creationId="{1C10071E-A4B9-FD11-C6A5-F0D1668E062F}"/>
          </ac:graphicFrameMkLst>
        </pc:graphicFrameChg>
      </pc:sldChg>
      <pc:sldChg chg="modSp">
        <pc:chgData name="JHEYSON FABIAN VILLAVISAN BUITRAGO" userId="e5ced5c2-d787-455d-b115-4f08a699b8c8" providerId="ADAL" clId="{83D57D63-D11F-4A5C-AF47-0F7B7BC46677}" dt="2025-01-09T15:36:47.768" v="40"/>
        <pc:sldMkLst>
          <pc:docMk/>
          <pc:sldMk cId="1064503744" sldId="280"/>
        </pc:sldMkLst>
      </pc:sldChg>
      <pc:sldChg chg="modSp">
        <pc:chgData name="JHEYSON FABIAN VILLAVISAN BUITRAGO" userId="e5ced5c2-d787-455d-b115-4f08a699b8c8" providerId="ADAL" clId="{83D57D63-D11F-4A5C-AF47-0F7B7BC46677}" dt="2025-01-09T15:36:58.875" v="44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83D57D63-D11F-4A5C-AF47-0F7B7BC46677}" dt="2025-01-09T15:38:47.438" v="48" actId="113"/>
        <pc:sldMkLst>
          <pc:docMk/>
          <pc:sldMk cId="1001278451" sldId="286"/>
        </pc:sldMkLst>
      </pc:sldChg>
      <pc:sldChg chg="modSp mod">
        <pc:chgData name="JHEYSON FABIAN VILLAVISAN BUITRAGO" userId="e5ced5c2-d787-455d-b115-4f08a699b8c8" providerId="ADAL" clId="{83D57D63-D11F-4A5C-AF47-0F7B7BC46677}" dt="2025-01-09T15:36:53.429" v="42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83D57D63-D11F-4A5C-AF47-0F7B7BC46677}" dt="2025-01-09T15:40:52.938" v="52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83D57D63-D11F-4A5C-AF47-0F7B7BC46677}" dt="2025-01-09T15:35:54.806" v="38" actId="20577"/>
        <pc:sldMkLst>
          <pc:docMk/>
          <pc:sldMk cId="2448612144" sldId="293"/>
        </pc:sldMkLst>
      </pc:sldChg>
      <pc:sldChg chg="addSp modSp mod ord">
        <pc:chgData name="JHEYSON FABIAN VILLAVISAN BUITRAGO" userId="e5ced5c2-d787-455d-b115-4f08a699b8c8" providerId="ADAL" clId="{83D57D63-D11F-4A5C-AF47-0F7B7BC46677}" dt="2025-01-09T15:37:20.119" v="47" actId="113"/>
        <pc:sldMkLst>
          <pc:docMk/>
          <pc:sldMk cId="2466407268" sldId="294"/>
        </pc:sldMkLst>
      </pc:sldChg>
      <pc:sldChg chg="modSp">
        <pc:chgData name="JHEYSON FABIAN VILLAVISAN BUITRAGO" userId="e5ced5c2-d787-455d-b115-4f08a699b8c8" providerId="ADAL" clId="{83D57D63-D11F-4A5C-AF47-0F7B7BC46677}" dt="2025-01-08T17:02:49.348" v="17" actId="20577"/>
        <pc:sldMkLst>
          <pc:docMk/>
          <pc:sldMk cId="2113326980" sldId="295"/>
        </pc:sldMkLst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86E72966-2448-43F4-87C9-49C8ADF22F1F}"/>
    <pc:docChg chg="custSel addSld delSld modSld modSection">
      <pc:chgData name="JHEYSON FABIAN VILLAVISAN BUITRAGO" userId="e5ced5c2-d787-455d-b115-4f08a699b8c8" providerId="ADAL" clId="{86E72966-2448-43F4-87C9-49C8ADF22F1F}" dt="2025-01-15T00:41:49.981" v="139" actId="14100"/>
      <pc:docMkLst>
        <pc:docMk/>
      </pc:docMkLst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616220982" sldId="275"/>
        </pc:sldMkLst>
      </pc:sldChg>
      <pc:sldChg chg="addSp delSp modSp add mod">
        <pc:chgData name="JHEYSON FABIAN VILLAVISAN BUITRAGO" userId="e5ced5c2-d787-455d-b115-4f08a699b8c8" providerId="ADAL" clId="{86E72966-2448-43F4-87C9-49C8ADF22F1F}" dt="2025-01-15T00:41:49.981" v="139" actId="14100"/>
        <pc:sldMkLst>
          <pc:docMk/>
          <pc:sldMk cId="1946316693" sldId="275"/>
        </pc:sldMkLst>
        <pc:spChg chg="mod">
          <ac:chgData name="JHEYSON FABIAN VILLAVISAN BUITRAGO" userId="e5ced5c2-d787-455d-b115-4f08a699b8c8" providerId="ADAL" clId="{86E72966-2448-43F4-87C9-49C8ADF22F1F}" dt="2025-01-15T00:40:08.975" v="112" actId="403"/>
          <ac:spMkLst>
            <pc:docMk/>
            <pc:sldMk cId="1946316693" sldId="275"/>
            <ac:spMk id="2" creationId="{10C87B03-ACDE-16A0-C5CC-1AB1E7990D13}"/>
          </ac:spMkLst>
        </pc:spChg>
        <pc:spChg chg="add mod">
          <ac:chgData name="JHEYSON FABIAN VILLAVISAN BUITRAGO" userId="e5ced5c2-d787-455d-b115-4f08a699b8c8" providerId="ADAL" clId="{86E72966-2448-43F4-87C9-49C8ADF22F1F}" dt="2025-01-15T00:40:52.861" v="120" actId="1076"/>
          <ac:spMkLst>
            <pc:docMk/>
            <pc:sldMk cId="1946316693" sldId="275"/>
            <ac:spMk id="3" creationId="{4633C2C7-992F-CF66-C2C7-C6471C18F470}"/>
          </ac:spMkLst>
        </pc:spChg>
        <pc:spChg chg="mod">
          <ac:chgData name="JHEYSON FABIAN VILLAVISAN BUITRAGO" userId="e5ced5c2-d787-455d-b115-4f08a699b8c8" providerId="ADAL" clId="{86E72966-2448-43F4-87C9-49C8ADF22F1F}" dt="2025-01-15T00:39:07.236" v="88" actId="14100"/>
          <ac:spMkLst>
            <pc:docMk/>
            <pc:sldMk cId="1946316693" sldId="275"/>
            <ac:spMk id="4" creationId="{6BA0ABA4-7B48-226F-05CC-73456D2CF64D}"/>
          </ac:spMkLst>
        </pc:spChg>
        <pc:spChg chg="add mod">
          <ac:chgData name="JHEYSON FABIAN VILLAVISAN BUITRAGO" userId="e5ced5c2-d787-455d-b115-4f08a699b8c8" providerId="ADAL" clId="{86E72966-2448-43F4-87C9-49C8ADF22F1F}" dt="2025-01-15T00:41:09.579" v="127" actId="1076"/>
          <ac:spMkLst>
            <pc:docMk/>
            <pc:sldMk cId="1946316693" sldId="275"/>
            <ac:spMk id="7" creationId="{AA59F2AF-C4B0-1B09-3C9C-3373C683631C}"/>
          </ac:spMkLst>
        </pc:spChg>
        <pc:spChg chg="mod">
          <ac:chgData name="JHEYSON FABIAN VILLAVISAN BUITRAGO" userId="e5ced5c2-d787-455d-b115-4f08a699b8c8" providerId="ADAL" clId="{86E72966-2448-43F4-87C9-49C8ADF22F1F}" dt="2025-01-15T00:40:04.194" v="109" actId="20577"/>
          <ac:spMkLst>
            <pc:docMk/>
            <pc:sldMk cId="1946316693" sldId="275"/>
            <ac:spMk id="10" creationId="{0CA3ED15-1FDA-3ABC-C4DC-679EFF44D420}"/>
          </ac:spMkLst>
        </pc:spChg>
        <pc:picChg chg="del">
          <ac:chgData name="JHEYSON FABIAN VILLAVISAN BUITRAGO" userId="e5ced5c2-d787-455d-b115-4f08a699b8c8" providerId="ADAL" clId="{86E72966-2448-43F4-87C9-49C8ADF22F1F}" dt="2025-01-15T00:40:02.039" v="108" actId="478"/>
          <ac:picMkLst>
            <pc:docMk/>
            <pc:sldMk cId="1946316693" sldId="275"/>
            <ac:picMk id="6" creationId="{04D1D176-B69B-D785-162C-DA8677E4B9E0}"/>
          </ac:picMkLst>
        </pc:picChg>
        <pc:picChg chg="add mod">
          <ac:chgData name="JHEYSON FABIAN VILLAVISAN BUITRAGO" userId="e5ced5c2-d787-455d-b115-4f08a699b8c8" providerId="ADAL" clId="{86E72966-2448-43F4-87C9-49C8ADF22F1F}" dt="2025-01-15T00:39:10.130" v="90" actId="1076"/>
          <ac:picMkLst>
            <pc:docMk/>
            <pc:sldMk cId="1946316693" sldId="275"/>
            <ac:picMk id="1026" creationId="{99C98F0E-FB99-B8A5-494C-3060968E8D3E}"/>
          </ac:picMkLst>
        </pc:picChg>
        <pc:picChg chg="add mod">
          <ac:chgData name="JHEYSON FABIAN VILLAVISAN BUITRAGO" userId="e5ced5c2-d787-455d-b115-4f08a699b8c8" providerId="ADAL" clId="{86E72966-2448-43F4-87C9-49C8ADF22F1F}" dt="2025-01-15T00:39:41.274" v="102" actId="1076"/>
          <ac:picMkLst>
            <pc:docMk/>
            <pc:sldMk cId="1946316693" sldId="275"/>
            <ac:picMk id="1028" creationId="{2EFBB71D-41C2-1D8E-7D84-BF0BAF50DA61}"/>
          </ac:picMkLst>
        </pc:picChg>
        <pc:picChg chg="add mod">
          <ac:chgData name="JHEYSON FABIAN VILLAVISAN BUITRAGO" userId="e5ced5c2-d787-455d-b115-4f08a699b8c8" providerId="ADAL" clId="{86E72966-2448-43F4-87C9-49C8ADF22F1F}" dt="2025-01-15T00:39:39.610" v="101" actId="1076"/>
          <ac:picMkLst>
            <pc:docMk/>
            <pc:sldMk cId="1946316693" sldId="275"/>
            <ac:picMk id="1030" creationId="{9C2EDEFC-CDFA-EDD7-42B3-4F38702B794A}"/>
          </ac:picMkLst>
        </pc:picChg>
        <pc:picChg chg="add mod">
          <ac:chgData name="JHEYSON FABIAN VILLAVISAN BUITRAGO" userId="e5ced5c2-d787-455d-b115-4f08a699b8c8" providerId="ADAL" clId="{86E72966-2448-43F4-87C9-49C8ADF22F1F}" dt="2025-01-15T00:39:58.490" v="107" actId="14100"/>
          <ac:picMkLst>
            <pc:docMk/>
            <pc:sldMk cId="1946316693" sldId="275"/>
            <ac:picMk id="1032" creationId="{345B02EC-9427-7B54-3C39-05CA3C0A5A1C}"/>
          </ac:picMkLst>
        </pc:picChg>
        <pc:picChg chg="add mod">
          <ac:chgData name="JHEYSON FABIAN VILLAVISAN BUITRAGO" userId="e5ced5c2-d787-455d-b115-4f08a699b8c8" providerId="ADAL" clId="{86E72966-2448-43F4-87C9-49C8ADF22F1F}" dt="2025-01-15T00:40:52.861" v="120" actId="1076"/>
          <ac:picMkLst>
            <pc:docMk/>
            <pc:sldMk cId="1946316693" sldId="275"/>
            <ac:picMk id="1034" creationId="{DA91F162-1EBE-4DC5-985A-504469E2686D}"/>
          </ac:picMkLst>
        </pc:picChg>
        <pc:picChg chg="add mod">
          <ac:chgData name="JHEYSON FABIAN VILLAVISAN BUITRAGO" userId="e5ced5c2-d787-455d-b115-4f08a699b8c8" providerId="ADAL" clId="{86E72966-2448-43F4-87C9-49C8ADF22F1F}" dt="2025-01-15T00:40:52.861" v="120" actId="1076"/>
          <ac:picMkLst>
            <pc:docMk/>
            <pc:sldMk cId="1946316693" sldId="275"/>
            <ac:picMk id="1035" creationId="{80FB3866-F080-C506-131D-30E2BB3CEC40}"/>
          </ac:picMkLst>
        </pc:picChg>
        <pc:picChg chg="add mod">
          <ac:chgData name="JHEYSON FABIAN VILLAVISAN BUITRAGO" userId="e5ced5c2-d787-455d-b115-4f08a699b8c8" providerId="ADAL" clId="{86E72966-2448-43F4-87C9-49C8ADF22F1F}" dt="2025-01-15T00:40:52.861" v="120" actId="1076"/>
          <ac:picMkLst>
            <pc:docMk/>
            <pc:sldMk cId="1946316693" sldId="275"/>
            <ac:picMk id="1036" creationId="{FA40BB35-BAF9-CCE7-950F-5FC8F2BC94E2}"/>
          </ac:picMkLst>
        </pc:picChg>
        <pc:picChg chg="add mod">
          <ac:chgData name="JHEYSON FABIAN VILLAVISAN BUITRAGO" userId="e5ced5c2-d787-455d-b115-4f08a699b8c8" providerId="ADAL" clId="{86E72966-2448-43F4-87C9-49C8ADF22F1F}" dt="2025-01-15T00:40:52.861" v="120" actId="1076"/>
          <ac:picMkLst>
            <pc:docMk/>
            <pc:sldMk cId="1946316693" sldId="275"/>
            <ac:picMk id="1038" creationId="{02C1D22D-0D3C-AC18-E087-9CA6D9E0445C}"/>
          </ac:picMkLst>
        </pc:picChg>
        <pc:picChg chg="add mod">
          <ac:chgData name="JHEYSON FABIAN VILLAVISAN BUITRAGO" userId="e5ced5c2-d787-455d-b115-4f08a699b8c8" providerId="ADAL" clId="{86E72966-2448-43F4-87C9-49C8ADF22F1F}" dt="2025-01-15T00:41:09.579" v="127" actId="1076"/>
          <ac:picMkLst>
            <pc:docMk/>
            <pc:sldMk cId="1946316693" sldId="275"/>
            <ac:picMk id="1040" creationId="{DC54CDA2-F81A-F30B-8A3A-6212103C84A5}"/>
          </ac:picMkLst>
        </pc:picChg>
        <pc:picChg chg="add mod">
          <ac:chgData name="JHEYSON FABIAN VILLAVISAN BUITRAGO" userId="e5ced5c2-d787-455d-b115-4f08a699b8c8" providerId="ADAL" clId="{86E72966-2448-43F4-87C9-49C8ADF22F1F}" dt="2025-01-15T00:41:09.579" v="127" actId="1076"/>
          <ac:picMkLst>
            <pc:docMk/>
            <pc:sldMk cId="1946316693" sldId="275"/>
            <ac:picMk id="1042" creationId="{C5891A31-4C17-4245-5DF3-34E8C8A2E443}"/>
          </ac:picMkLst>
        </pc:picChg>
        <pc:picChg chg="add mod">
          <ac:chgData name="JHEYSON FABIAN VILLAVISAN BUITRAGO" userId="e5ced5c2-d787-455d-b115-4f08a699b8c8" providerId="ADAL" clId="{86E72966-2448-43F4-87C9-49C8ADF22F1F}" dt="2025-01-15T00:41:09.579" v="127" actId="1076"/>
          <ac:picMkLst>
            <pc:docMk/>
            <pc:sldMk cId="1946316693" sldId="275"/>
            <ac:picMk id="1043" creationId="{6ACC13AF-B980-183C-5FFA-BF365685BE15}"/>
          </ac:picMkLst>
        </pc:picChg>
        <pc:picChg chg="add mod">
          <ac:chgData name="JHEYSON FABIAN VILLAVISAN BUITRAGO" userId="e5ced5c2-d787-455d-b115-4f08a699b8c8" providerId="ADAL" clId="{86E72966-2448-43F4-87C9-49C8ADF22F1F}" dt="2025-01-15T00:41:40.152" v="134" actId="14100"/>
          <ac:picMkLst>
            <pc:docMk/>
            <pc:sldMk cId="1946316693" sldId="275"/>
            <ac:picMk id="1045" creationId="{DBC4A453-55DC-E25D-6176-E000F17AA752}"/>
          </ac:picMkLst>
        </pc:picChg>
        <pc:picChg chg="add mod">
          <ac:chgData name="JHEYSON FABIAN VILLAVISAN BUITRAGO" userId="e5ced5c2-d787-455d-b115-4f08a699b8c8" providerId="ADAL" clId="{86E72966-2448-43F4-87C9-49C8ADF22F1F}" dt="2025-01-15T00:41:49.981" v="139" actId="14100"/>
          <ac:picMkLst>
            <pc:docMk/>
            <pc:sldMk cId="1946316693" sldId="275"/>
            <ac:picMk id="1047" creationId="{CCC96573-2C4E-2477-3B90-FCEE38E01097}"/>
          </ac:picMkLst>
        </pc:picChg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3594096077" sldId="277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064503744" sldId="280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600911693" sldId="283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698574024" sldId="284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499167107" sldId="285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001278451" sldId="286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85654624" sldId="287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693476339" sldId="288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984553591" sldId="289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407945755" sldId="290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362307742" sldId="291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1411283449" sldId="292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448612144" sldId="293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466407268" sldId="294"/>
        </pc:sldMkLst>
      </pc:sldChg>
      <pc:sldChg chg="del">
        <pc:chgData name="JHEYSON FABIAN VILLAVISAN BUITRAGO" userId="e5ced5c2-d787-455d-b115-4f08a699b8c8" providerId="ADAL" clId="{86E72966-2448-43F4-87C9-49C8ADF22F1F}" dt="2025-01-15T00:38:34.338" v="0" actId="47"/>
        <pc:sldMkLst>
          <pc:docMk/>
          <pc:sldMk cId="2113326980" sldId="295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Transformada Z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7" y="6209245"/>
            <a:ext cx="4010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20:20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89100" y="1258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C10071E-A4B9-FD11-C6A5-F0D1668E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8568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 dirty="0">
                <a:effectLst/>
                <a:latin typeface="Söhne"/>
              </a:rPr>
              <a:t>El objetivo de esta clase es proporcionar a los estudiantes una </a:t>
            </a:r>
            <a:r>
              <a:rPr lang="es-ES" sz="2000" b="1" i="0" dirty="0">
                <a:effectLst/>
                <a:latin typeface="Söhne"/>
              </a:rPr>
              <a:t>comprensión</a:t>
            </a:r>
            <a:r>
              <a:rPr lang="es-ES" sz="2000" b="0" i="0" dirty="0">
                <a:effectLst/>
                <a:latin typeface="Söhne"/>
              </a:rPr>
              <a:t> profunda y práctica de la </a:t>
            </a:r>
            <a:r>
              <a:rPr lang="es-ES" sz="2000" b="1" i="0" dirty="0">
                <a:effectLst/>
                <a:latin typeface="Söhne"/>
              </a:rPr>
              <a:t>Transformada Z</a:t>
            </a:r>
            <a:r>
              <a:rPr lang="es-ES" sz="2000" b="0" i="0" dirty="0">
                <a:effectLst/>
                <a:latin typeface="Söhne"/>
              </a:rPr>
              <a:t> y su relevancia en el análisis y diseño de sistemas lineales e invariantes en el tiempo. Al finalizar la clase, los participantes estarán capacitados para:</a:t>
            </a:r>
          </a:p>
          <a:p>
            <a:pPr algn="just"/>
            <a:r>
              <a:rPr lang="es-ES" sz="2000" dirty="0">
                <a:latin typeface="Söhne"/>
              </a:rPr>
              <a:t>Comprender los fundamentos teóricos de la Transformada Z y su relación con el análisis de señales y sistemas discretos.</a:t>
            </a:r>
          </a:p>
          <a:p>
            <a:pPr algn="just"/>
            <a:r>
              <a:rPr lang="es-ES" sz="2000" dirty="0">
                <a:latin typeface="Söhne"/>
              </a:rPr>
              <a:t>Dominar los conceptos clave, como la región de convergencia, la relación entre la Transformada Z y la Transformada de Laplace, y las propiedades importantes de la Transformada Z.</a:t>
            </a:r>
            <a:endParaRPr lang="es-CO" sz="2000" dirty="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219" y="162376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28E5C-40B9-7754-3699-6D7D6FDC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87B03-ACDE-16A0-C5CC-1AB1E799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 sz="3200" b="1" dirty="0"/>
              <a:t>Actividad</a:t>
            </a:r>
            <a:endParaRPr lang="es-CO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A0ABA4-7B48-226F-05CC-73456D2CF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CO" sz="2000" dirty="0">
                <a:latin typeface="Söhne"/>
              </a:rPr>
              <a:t>Encuentre la transformada Z de las siguientes expresiones: </a:t>
            </a:r>
          </a:p>
          <a:p>
            <a:pPr algn="just"/>
            <a:endParaRPr lang="es-CO" sz="2000" dirty="0">
              <a:latin typeface="Söhne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0CA3ED15-1FDA-3ABC-C4DC-679EFF44D420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45112320-57D9-373B-B9C7-2448833A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F7362C2-201C-0C56-EE8F-3DB4329D414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C98F0E-FB99-B8A5-494C-3060968E8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37" y="3233389"/>
            <a:ext cx="2323088" cy="5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FBB71D-41C2-1D8E-7D84-BF0BAF50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2" y="3211530"/>
            <a:ext cx="2524987" cy="59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C2EDEFC-CDFA-EDD7-42B3-4F38702B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76" y="4185924"/>
            <a:ext cx="3323306" cy="58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45B02EC-9427-7B54-3C39-05CA3C0A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419" y="4121793"/>
            <a:ext cx="2695382" cy="82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C54CDA2-F81A-F30B-8A3A-6212103C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90" y="5271417"/>
            <a:ext cx="2503995" cy="32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AA59F2AF-C4B0-1B09-3C9C-3373C683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</a:t>
            </a: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Asuma   </a:t>
            </a:r>
            <a:r>
              <a:rPr kumimoji="0" lang="es-CO" altLang="es-CO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C5891A31-4C17-4245-5DF3-34E8C8A2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-136525"/>
            <a:ext cx="7334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6ACC13AF-B980-183C-5FFA-BF365685B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-136525"/>
            <a:ext cx="11239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DBC4A453-55DC-E25D-6176-E000F17A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555" y="5240071"/>
            <a:ext cx="1509192" cy="35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CCC96573-2C4E-2477-3B90-FCEE38E01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482" y="5176734"/>
            <a:ext cx="2964319" cy="45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1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344</Words>
  <Application>Microsoft Office PowerPoint</Application>
  <PresentationFormat>Carta (216 x 279 mm)</PresentationFormat>
  <Paragraphs>80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Söhne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2025-01-15T00:42:00Z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