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8" r:id="rId8"/>
    <p:sldId id="279" r:id="rId9"/>
    <p:sldId id="282" r:id="rId10"/>
    <p:sldId id="280" r:id="rId11"/>
    <p:sldId id="283" r:id="rId12"/>
    <p:sldId id="281" r:id="rId13"/>
    <p:sldId id="284" r:id="rId14"/>
    <p:sldId id="285" r:id="rId15"/>
    <p:sldId id="286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8"/>
            <p14:sldId id="279"/>
            <p14:sldId id="282"/>
            <p14:sldId id="280"/>
            <p14:sldId id="283"/>
            <p14:sldId id="281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AD62D-B160-46A0-9C24-95D3C1E2C30D}" v="165" dt="2025-04-10T19:37:59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5" autoAdjust="0"/>
  </p:normalViewPr>
  <p:slideViewPr>
    <p:cSldViewPr snapToGrid="0">
      <p:cViewPr varScale="1">
        <p:scale>
          <a:sx n="88" d="100"/>
          <a:sy n="88" d="100"/>
        </p:scale>
        <p:origin x="11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S::jfvillavisanb@itc.edu.co::e5ced5c2-d787-455d-b115-4f08a699b8c8" providerId="AD" clId="Web-{7629F1B0-E809-E6EB-BC03-307B64803CCD}"/>
    <pc:docChg chg="modSld">
      <pc:chgData name="JHEYSON FABIAN VILLAVISAN BUITRAGO" userId="S::jfvillavisanb@itc.edu.co::e5ced5c2-d787-455d-b115-4f08a699b8c8" providerId="AD" clId="Web-{7629F1B0-E809-E6EB-BC03-307B64803CCD}" dt="2023-09-13T00:26:59.219" v="17"/>
      <pc:docMkLst>
        <pc:docMk/>
      </pc:docMkLst>
      <pc:sldChg chg="modSp">
        <pc:chgData name="JHEYSON FABIAN VILLAVISAN BUITRAGO" userId="S::jfvillavisanb@itc.edu.co::e5ced5c2-d787-455d-b115-4f08a699b8c8" providerId="AD" clId="Web-{7629F1B0-E809-E6EB-BC03-307B64803CCD}" dt="2023-09-13T00:26:59.219" v="17"/>
        <pc:sldMkLst>
          <pc:docMk/>
          <pc:sldMk cId="1337945214" sldId="276"/>
        </pc:sldMkLst>
      </pc:sldChg>
    </pc:docChg>
  </pc:docChgLst>
  <pc:docChgLst>
    <pc:chgData name="JHEYSON FABIAN VILLAVISAN BUITRAGO" userId="e5ced5c2-d787-455d-b115-4f08a699b8c8" providerId="ADAL" clId="{02354490-294E-44B3-9C21-42568618C78C}"/>
    <pc:docChg chg="undo custSel modSld">
      <pc:chgData name="JHEYSON FABIAN VILLAVISAN BUITRAGO" userId="e5ced5c2-d787-455d-b115-4f08a699b8c8" providerId="ADAL" clId="{02354490-294E-44B3-9C21-42568618C78C}" dt="2024-10-08T20:28:50.343" v="142" actId="14100"/>
      <pc:docMkLst>
        <pc:docMk/>
      </pc:docMkLst>
      <pc:sldChg chg="addSp delSp modSp mod">
        <pc:chgData name="JHEYSON FABIAN VILLAVISAN BUITRAGO" userId="e5ced5c2-d787-455d-b115-4f08a699b8c8" providerId="ADAL" clId="{02354490-294E-44B3-9C21-42568618C78C}" dt="2024-10-08T19:50:33.607" v="73" actId="20577"/>
        <pc:sldMkLst>
          <pc:docMk/>
          <pc:sldMk cId="2505371292" sldId="270"/>
        </pc:sldMkLst>
      </pc:sldChg>
      <pc:sldChg chg="addSp modSp mod">
        <pc:chgData name="JHEYSON FABIAN VILLAVISAN BUITRAGO" userId="e5ced5c2-d787-455d-b115-4f08a699b8c8" providerId="ADAL" clId="{02354490-294E-44B3-9C21-42568618C78C}" dt="2024-10-08T20:19:02.868" v="108" actId="1076"/>
        <pc:sldMkLst>
          <pc:docMk/>
          <pc:sldMk cId="3709177429" sldId="274"/>
        </pc:sldMkLst>
      </pc:sldChg>
      <pc:sldChg chg="addSp modSp mod">
        <pc:chgData name="JHEYSON FABIAN VILLAVISAN BUITRAGO" userId="e5ced5c2-d787-455d-b115-4f08a699b8c8" providerId="ADAL" clId="{02354490-294E-44B3-9C21-42568618C78C}" dt="2024-10-08T20:20:08.250" v="114" actId="14100"/>
        <pc:sldMkLst>
          <pc:docMk/>
          <pc:sldMk cId="3450069468" sldId="276"/>
        </pc:sldMkLst>
      </pc:sldChg>
      <pc:sldChg chg="addSp delSp modSp mod">
        <pc:chgData name="JHEYSON FABIAN VILLAVISAN BUITRAGO" userId="e5ced5c2-d787-455d-b115-4f08a699b8c8" providerId="ADAL" clId="{02354490-294E-44B3-9C21-42568618C78C}" dt="2024-10-08T20:22:32.012" v="130" actId="14100"/>
        <pc:sldMkLst>
          <pc:docMk/>
          <pc:sldMk cId="938517202" sldId="277"/>
        </pc:sldMkLst>
      </pc:sldChg>
      <pc:sldChg chg="modSp">
        <pc:chgData name="JHEYSON FABIAN VILLAVISAN BUITRAGO" userId="e5ced5c2-d787-455d-b115-4f08a699b8c8" providerId="ADAL" clId="{02354490-294E-44B3-9C21-42568618C78C}" dt="2024-10-08T20:18:21.243" v="105" actId="20577"/>
        <pc:sldMkLst>
          <pc:docMk/>
          <pc:sldMk cId="2466727722" sldId="279"/>
        </pc:sldMkLst>
      </pc:sldChg>
      <pc:sldChg chg="addSp modSp mod">
        <pc:chgData name="JHEYSON FABIAN VILLAVISAN BUITRAGO" userId="e5ced5c2-d787-455d-b115-4f08a699b8c8" providerId="ADAL" clId="{02354490-294E-44B3-9C21-42568618C78C}" dt="2024-10-08T20:23:36.245" v="138" actId="1076"/>
        <pc:sldMkLst>
          <pc:docMk/>
          <pc:sldMk cId="1020647042" sldId="281"/>
        </pc:sldMkLst>
      </pc:sldChg>
      <pc:sldChg chg="modSp mod">
        <pc:chgData name="JHEYSON FABIAN VILLAVISAN BUITRAGO" userId="e5ced5c2-d787-455d-b115-4f08a699b8c8" providerId="ADAL" clId="{02354490-294E-44B3-9C21-42568618C78C}" dt="2024-10-08T20:24:21.190" v="139" actId="14100"/>
        <pc:sldMkLst>
          <pc:docMk/>
          <pc:sldMk cId="2245282303" sldId="283"/>
        </pc:sldMkLst>
      </pc:sldChg>
      <pc:sldChg chg="modSp mod">
        <pc:chgData name="JHEYSON FABIAN VILLAVISAN BUITRAGO" userId="e5ced5c2-d787-455d-b115-4f08a699b8c8" providerId="ADAL" clId="{02354490-294E-44B3-9C21-42568618C78C}" dt="2024-10-08T20:24:40.945" v="141" actId="1076"/>
        <pc:sldMkLst>
          <pc:docMk/>
          <pc:sldMk cId="1970910548" sldId="284"/>
        </pc:sldMkLst>
      </pc:sldChg>
      <pc:sldChg chg="modSp mod">
        <pc:chgData name="JHEYSON FABIAN VILLAVISAN BUITRAGO" userId="e5ced5c2-d787-455d-b115-4f08a699b8c8" providerId="ADAL" clId="{02354490-294E-44B3-9C21-42568618C78C}" dt="2024-10-08T20:28:50.343" v="142" actId="14100"/>
        <pc:sldMkLst>
          <pc:docMk/>
          <pc:sldMk cId="2853353455" sldId="28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DC3AD62D-B160-46A0-9C24-95D3C1E2C30D}"/>
    <pc:docChg chg="undo custSel addSld delSld modSld sldOrd modSection">
      <pc:chgData name="JHEYSON FABIAN VILLAVISAN BUITRAGO" userId="e5ced5c2-d787-455d-b115-4f08a699b8c8" providerId="ADAL" clId="{DC3AD62D-B160-46A0-9C24-95D3C1E2C30D}" dt="2025-04-10T19:39:07.030" v="1671" actId="20577"/>
      <pc:docMkLst>
        <pc:docMk/>
      </pc:docMkLst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DC3AD62D-B160-46A0-9C24-95D3C1E2C30D}" dt="2025-04-10T17:21:24.785" v="4" actId="20577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DC3AD62D-B160-46A0-9C24-95D3C1E2C30D}" dt="2025-04-10T17:21:24.785" v="4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450069468" sldId="276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938517202" sldId="277"/>
        </pc:sldMkLst>
      </pc:sldChg>
      <pc:sldChg chg="delSp modSp mod">
        <pc:chgData name="JHEYSON FABIAN VILLAVISAN BUITRAGO" userId="e5ced5c2-d787-455d-b115-4f08a699b8c8" providerId="ADAL" clId="{DC3AD62D-B160-46A0-9C24-95D3C1E2C30D}" dt="2025-04-10T17:26:16.806" v="253" actId="20577"/>
        <pc:sldMkLst>
          <pc:docMk/>
          <pc:sldMk cId="5827500" sldId="278"/>
        </pc:sldMkLst>
        <pc:spChg chg="del mod">
          <ac:chgData name="JHEYSON FABIAN VILLAVISAN BUITRAGO" userId="e5ced5c2-d787-455d-b115-4f08a699b8c8" providerId="ADAL" clId="{DC3AD62D-B160-46A0-9C24-95D3C1E2C30D}" dt="2025-04-10T17:24:56.696" v="175" actId="478"/>
          <ac:spMkLst>
            <pc:docMk/>
            <pc:sldMk cId="5827500" sldId="278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DC3AD62D-B160-46A0-9C24-95D3C1E2C30D}" dt="2025-04-10T17:23:27.537" v="6" actId="478"/>
          <ac:spMkLst>
            <pc:docMk/>
            <pc:sldMk cId="5827500" sldId="278"/>
            <ac:spMk id="3" creationId="{ED94DC80-277A-F307-F8AF-66C1BDD68F86}"/>
          </ac:spMkLst>
        </pc:spChg>
        <pc:spChg chg="mod">
          <ac:chgData name="JHEYSON FABIAN VILLAVISAN BUITRAGO" userId="e5ced5c2-d787-455d-b115-4f08a699b8c8" providerId="ADAL" clId="{DC3AD62D-B160-46A0-9C24-95D3C1E2C30D}" dt="2025-04-10T17:26:16.806" v="253" actId="20577"/>
          <ac:spMkLst>
            <pc:docMk/>
            <pc:sldMk cId="5827500" sldId="278"/>
            <ac:spMk id="4" creationId="{2C7E43D4-8286-4BEE-907B-3A35AE701C90}"/>
          </ac:spMkLst>
        </pc:spChg>
      </pc:sldChg>
      <pc:sldChg chg="addSp delSp modSp add mod">
        <pc:chgData name="JHEYSON FABIAN VILLAVISAN BUITRAGO" userId="e5ced5c2-d787-455d-b115-4f08a699b8c8" providerId="ADAL" clId="{DC3AD62D-B160-46A0-9C24-95D3C1E2C30D}" dt="2025-04-10T17:50:03.846" v="959" actId="20577"/>
        <pc:sldMkLst>
          <pc:docMk/>
          <pc:sldMk cId="740490201" sldId="279"/>
        </pc:sldMkLst>
        <pc:spChg chg="add mod">
          <ac:chgData name="JHEYSON FABIAN VILLAVISAN BUITRAGO" userId="e5ced5c2-d787-455d-b115-4f08a699b8c8" providerId="ADAL" clId="{DC3AD62D-B160-46A0-9C24-95D3C1E2C30D}" dt="2025-04-10T17:29:51.827" v="356" actId="20577"/>
          <ac:spMkLst>
            <pc:docMk/>
            <pc:sldMk cId="740490201" sldId="279"/>
            <ac:spMk id="3" creationId="{47C70346-F3E4-3333-EA64-26BC35A9D7D2}"/>
          </ac:spMkLst>
        </pc:spChg>
        <pc:spChg chg="mod">
          <ac:chgData name="JHEYSON FABIAN VILLAVISAN BUITRAGO" userId="e5ced5c2-d787-455d-b115-4f08a699b8c8" providerId="ADAL" clId="{DC3AD62D-B160-46A0-9C24-95D3C1E2C30D}" dt="2025-04-10T17:50:03.846" v="959" actId="20577"/>
          <ac:spMkLst>
            <pc:docMk/>
            <pc:sldMk cId="740490201" sldId="279"/>
            <ac:spMk id="4" creationId="{3AFC7089-AD7A-5DDD-1832-5DE779EA1F9A}"/>
          </ac:spMkLst>
        </pc:spChg>
        <pc:spChg chg="mod">
          <ac:chgData name="JHEYSON FABIAN VILLAVISAN BUITRAGO" userId="e5ced5c2-d787-455d-b115-4f08a699b8c8" providerId="ADAL" clId="{DC3AD62D-B160-46A0-9C24-95D3C1E2C30D}" dt="2025-04-10T17:28:39.523" v="259" actId="20577"/>
          <ac:spMkLst>
            <pc:docMk/>
            <pc:sldMk cId="740490201" sldId="279"/>
            <ac:spMk id="10" creationId="{75905B2F-FE27-CAC7-35D8-01234EE7704E}"/>
          </ac:spMkLst>
        </pc:spChg>
        <pc:picChg chg="add del mod">
          <ac:chgData name="JHEYSON FABIAN VILLAVISAN BUITRAGO" userId="e5ced5c2-d787-455d-b115-4f08a699b8c8" providerId="ADAL" clId="{DC3AD62D-B160-46A0-9C24-95D3C1E2C30D}" dt="2025-04-10T17:42:45.646" v="866" actId="22"/>
          <ac:picMkLst>
            <pc:docMk/>
            <pc:sldMk cId="740490201" sldId="279"/>
            <ac:picMk id="7" creationId="{245E2BAA-F4F5-D88B-48F2-87F7F172D8A2}"/>
          </ac:picMkLst>
        </pc:picChg>
        <pc:picChg chg="add del mod">
          <ac:chgData name="JHEYSON FABIAN VILLAVISAN BUITRAGO" userId="e5ced5c2-d787-455d-b115-4f08a699b8c8" providerId="ADAL" clId="{DC3AD62D-B160-46A0-9C24-95D3C1E2C30D}" dt="2025-04-10T17:42:45.967" v="867" actId="478"/>
          <ac:picMkLst>
            <pc:docMk/>
            <pc:sldMk cId="740490201" sldId="279"/>
            <ac:picMk id="1026" creationId="{669156EC-D894-EA54-6D0F-BCB8C11F6D3A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466727722" sldId="279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417635691" sldId="280"/>
        </pc:sldMkLst>
      </pc:sldChg>
      <pc:sldChg chg="addSp delSp modSp add mod">
        <pc:chgData name="JHEYSON FABIAN VILLAVISAN BUITRAGO" userId="e5ced5c2-d787-455d-b115-4f08a699b8c8" providerId="ADAL" clId="{DC3AD62D-B160-46A0-9C24-95D3C1E2C30D}" dt="2025-04-10T17:50:00.936" v="956" actId="20577"/>
        <pc:sldMkLst>
          <pc:docMk/>
          <pc:sldMk cId="3004993242" sldId="280"/>
        </pc:sldMkLst>
        <pc:spChg chg="mod">
          <ac:chgData name="JHEYSON FABIAN VILLAVISAN BUITRAGO" userId="e5ced5c2-d787-455d-b115-4f08a699b8c8" providerId="ADAL" clId="{DC3AD62D-B160-46A0-9C24-95D3C1E2C30D}" dt="2025-04-10T17:30:16.990" v="365" actId="20577"/>
          <ac:spMkLst>
            <pc:docMk/>
            <pc:sldMk cId="3004993242" sldId="280"/>
            <ac:spMk id="3" creationId="{795391C2-21D3-146A-19D0-F15B463B516E}"/>
          </ac:spMkLst>
        </pc:spChg>
        <pc:spChg chg="mod">
          <ac:chgData name="JHEYSON FABIAN VILLAVISAN BUITRAGO" userId="e5ced5c2-d787-455d-b115-4f08a699b8c8" providerId="ADAL" clId="{DC3AD62D-B160-46A0-9C24-95D3C1E2C30D}" dt="2025-04-10T17:50:00.936" v="956" actId="20577"/>
          <ac:spMkLst>
            <pc:docMk/>
            <pc:sldMk cId="3004993242" sldId="280"/>
            <ac:spMk id="4" creationId="{D9C4171F-2F94-4D5A-DDCB-2940D75C30A4}"/>
          </ac:spMkLst>
        </pc:spChg>
        <pc:spChg chg="mod">
          <ac:chgData name="JHEYSON FABIAN VILLAVISAN BUITRAGO" userId="e5ced5c2-d787-455d-b115-4f08a699b8c8" providerId="ADAL" clId="{DC3AD62D-B160-46A0-9C24-95D3C1E2C30D}" dt="2025-04-10T17:45:40.672" v="928" actId="20577"/>
          <ac:spMkLst>
            <pc:docMk/>
            <pc:sldMk cId="3004993242" sldId="280"/>
            <ac:spMk id="10" creationId="{3BA73AC3-8BC5-BE6B-1F87-5ED0E22DC2C3}"/>
          </ac:spMkLst>
        </pc:spChg>
        <pc:picChg chg="add del mod">
          <ac:chgData name="JHEYSON FABIAN VILLAVISAN BUITRAGO" userId="e5ced5c2-d787-455d-b115-4f08a699b8c8" providerId="ADAL" clId="{DC3AD62D-B160-46A0-9C24-95D3C1E2C30D}" dt="2025-04-10T17:42:42.443" v="863" actId="22"/>
          <ac:picMkLst>
            <pc:docMk/>
            <pc:sldMk cId="3004993242" sldId="280"/>
            <ac:picMk id="6" creationId="{6D4BA470-9913-48AB-A190-8BDA6CF5DAA7}"/>
          </ac:picMkLst>
        </pc:picChg>
        <pc:picChg chg="del">
          <ac:chgData name="JHEYSON FABIAN VILLAVISAN BUITRAGO" userId="e5ced5c2-d787-455d-b115-4f08a699b8c8" providerId="ADAL" clId="{DC3AD62D-B160-46A0-9C24-95D3C1E2C30D}" dt="2025-04-10T17:30:08.365" v="363" actId="478"/>
          <ac:picMkLst>
            <pc:docMk/>
            <pc:sldMk cId="3004993242" sldId="280"/>
            <ac:picMk id="1026" creationId="{F64AE0B3-0DE6-48A3-F79D-E98A14D98178}"/>
          </ac:picMkLst>
        </pc:picChg>
        <pc:picChg chg="add del">
          <ac:chgData name="JHEYSON FABIAN VILLAVISAN BUITRAGO" userId="e5ced5c2-d787-455d-b115-4f08a699b8c8" providerId="ADAL" clId="{DC3AD62D-B160-46A0-9C24-95D3C1E2C30D}" dt="2025-04-10T17:42:43.015" v="864" actId="478"/>
          <ac:picMkLst>
            <pc:docMk/>
            <pc:sldMk cId="3004993242" sldId="280"/>
            <ac:picMk id="2050" creationId="{02EAD6C1-05BC-7C4C-5682-E5F0159BC6A3}"/>
          </ac:picMkLst>
        </pc:picChg>
      </pc:sldChg>
      <pc:sldChg chg="addSp delSp modSp add mod">
        <pc:chgData name="JHEYSON FABIAN VILLAVISAN BUITRAGO" userId="e5ced5c2-d787-455d-b115-4f08a699b8c8" providerId="ADAL" clId="{DC3AD62D-B160-46A0-9C24-95D3C1E2C30D}" dt="2025-04-10T17:52:09.385" v="1046" actId="20577"/>
        <pc:sldMkLst>
          <pc:docMk/>
          <pc:sldMk cId="466505779" sldId="281"/>
        </pc:sldMkLst>
        <pc:spChg chg="mod">
          <ac:chgData name="JHEYSON FABIAN VILLAVISAN BUITRAGO" userId="e5ced5c2-d787-455d-b115-4f08a699b8c8" providerId="ADAL" clId="{DC3AD62D-B160-46A0-9C24-95D3C1E2C30D}" dt="2025-04-10T17:51:49.924" v="1045" actId="20577"/>
          <ac:spMkLst>
            <pc:docMk/>
            <pc:sldMk cId="466505779" sldId="281"/>
            <ac:spMk id="3" creationId="{592CE2DB-AB79-9614-EF33-4D08377EE7D7}"/>
          </ac:spMkLst>
        </pc:spChg>
        <pc:spChg chg="mod">
          <ac:chgData name="JHEYSON FABIAN VILLAVISAN BUITRAGO" userId="e5ced5c2-d787-455d-b115-4f08a699b8c8" providerId="ADAL" clId="{DC3AD62D-B160-46A0-9C24-95D3C1E2C30D}" dt="2025-04-10T17:51:07.996" v="1034" actId="5793"/>
          <ac:spMkLst>
            <pc:docMk/>
            <pc:sldMk cId="466505779" sldId="281"/>
            <ac:spMk id="4" creationId="{4AC409FF-5009-0984-D117-C9A9EFDBECA1}"/>
          </ac:spMkLst>
        </pc:spChg>
        <pc:spChg chg="mod">
          <ac:chgData name="JHEYSON FABIAN VILLAVISAN BUITRAGO" userId="e5ced5c2-d787-455d-b115-4f08a699b8c8" providerId="ADAL" clId="{DC3AD62D-B160-46A0-9C24-95D3C1E2C30D}" dt="2025-04-10T17:52:09.385" v="1046" actId="20577"/>
          <ac:spMkLst>
            <pc:docMk/>
            <pc:sldMk cId="466505779" sldId="281"/>
            <ac:spMk id="10" creationId="{903338FA-5E91-F8E3-25D9-A7138481E3C5}"/>
          </ac:spMkLst>
        </pc:spChg>
        <pc:picChg chg="add">
          <ac:chgData name="JHEYSON FABIAN VILLAVISAN BUITRAGO" userId="e5ced5c2-d787-455d-b115-4f08a699b8c8" providerId="ADAL" clId="{DC3AD62D-B160-46A0-9C24-95D3C1E2C30D}" dt="2025-04-10T17:51:00.086" v="1006" actId="22"/>
          <ac:picMkLst>
            <pc:docMk/>
            <pc:sldMk cId="466505779" sldId="281"/>
            <ac:picMk id="6" creationId="{517A23C7-D768-102C-C24C-1C7498DDAEDF}"/>
          </ac:picMkLst>
        </pc:picChg>
        <pc:picChg chg="del">
          <ac:chgData name="JHEYSON FABIAN VILLAVISAN BUITRAGO" userId="e5ced5c2-d787-455d-b115-4f08a699b8c8" providerId="ADAL" clId="{DC3AD62D-B160-46A0-9C24-95D3C1E2C30D}" dt="2025-04-10T17:49:16.354" v="938" actId="478"/>
          <ac:picMkLst>
            <pc:docMk/>
            <pc:sldMk cId="466505779" sldId="281"/>
            <ac:picMk id="2050" creationId="{D0EF3AAA-21D0-F1E3-F6F8-5E668B6AAE0B}"/>
          </ac:picMkLst>
        </pc:picChg>
        <pc:picChg chg="add del">
          <ac:chgData name="JHEYSON FABIAN VILLAVISAN BUITRAGO" userId="e5ced5c2-d787-455d-b115-4f08a699b8c8" providerId="ADAL" clId="{DC3AD62D-B160-46A0-9C24-95D3C1E2C30D}" dt="2025-04-10T17:50:47.766" v="1005" actId="478"/>
          <ac:picMkLst>
            <pc:docMk/>
            <pc:sldMk cId="466505779" sldId="281"/>
            <ac:picMk id="3074" creationId="{B8E3C21C-138C-FA66-22DB-CB09EF8C86AC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020647042" sldId="281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235130859" sldId="282"/>
        </pc:sldMkLst>
      </pc:sldChg>
      <pc:sldChg chg="addSp delSp modSp add mod">
        <pc:chgData name="JHEYSON FABIAN VILLAVISAN BUITRAGO" userId="e5ced5c2-d787-455d-b115-4f08a699b8c8" providerId="ADAL" clId="{DC3AD62D-B160-46A0-9C24-95D3C1E2C30D}" dt="2025-04-10T17:43:22.758" v="893" actId="20577"/>
        <pc:sldMkLst>
          <pc:docMk/>
          <pc:sldMk cId="3743508498" sldId="282"/>
        </pc:sldMkLst>
        <pc:spChg chg="mod">
          <ac:chgData name="JHEYSON FABIAN VILLAVISAN BUITRAGO" userId="e5ced5c2-d787-455d-b115-4f08a699b8c8" providerId="ADAL" clId="{DC3AD62D-B160-46A0-9C24-95D3C1E2C30D}" dt="2025-04-10T17:35:23.309" v="561" actId="1076"/>
          <ac:spMkLst>
            <pc:docMk/>
            <pc:sldMk cId="3743508498" sldId="282"/>
            <ac:spMk id="3" creationId="{8DD1022D-396B-76ED-F7AA-684CA49B69FC}"/>
          </ac:spMkLst>
        </pc:spChg>
        <pc:spChg chg="mod">
          <ac:chgData name="JHEYSON FABIAN VILLAVISAN BUITRAGO" userId="e5ced5c2-d787-455d-b115-4f08a699b8c8" providerId="ADAL" clId="{DC3AD62D-B160-46A0-9C24-95D3C1E2C30D}" dt="2025-04-10T17:43:22.758" v="893" actId="20577"/>
          <ac:spMkLst>
            <pc:docMk/>
            <pc:sldMk cId="3743508498" sldId="282"/>
            <ac:spMk id="4" creationId="{FFD79B62-2399-C0EF-A21A-570400DBB96F}"/>
          </ac:spMkLst>
        </pc:spChg>
        <pc:spChg chg="add mod">
          <ac:chgData name="JHEYSON FABIAN VILLAVISAN BUITRAGO" userId="e5ced5c2-d787-455d-b115-4f08a699b8c8" providerId="ADAL" clId="{DC3AD62D-B160-46A0-9C24-95D3C1E2C30D}" dt="2025-04-10T17:37:00.013" v="702" actId="1076"/>
          <ac:spMkLst>
            <pc:docMk/>
            <pc:sldMk cId="3743508498" sldId="282"/>
            <ac:spMk id="6" creationId="{0A37C1F2-956E-8943-921C-EEEA7C5FACCD}"/>
          </ac:spMkLst>
        </pc:spChg>
        <pc:spChg chg="mod">
          <ac:chgData name="JHEYSON FABIAN VILLAVISAN BUITRAGO" userId="e5ced5c2-d787-455d-b115-4f08a699b8c8" providerId="ADAL" clId="{DC3AD62D-B160-46A0-9C24-95D3C1E2C30D}" dt="2025-04-10T17:37:06.388" v="703" actId="20577"/>
          <ac:spMkLst>
            <pc:docMk/>
            <pc:sldMk cId="3743508498" sldId="282"/>
            <ac:spMk id="10" creationId="{20AFE80F-D767-1477-8EA0-74858C9A5440}"/>
          </ac:spMkLst>
        </pc:spChg>
        <pc:picChg chg="del">
          <ac:chgData name="JHEYSON FABIAN VILLAVISAN BUITRAGO" userId="e5ced5c2-d787-455d-b115-4f08a699b8c8" providerId="ADAL" clId="{DC3AD62D-B160-46A0-9C24-95D3C1E2C30D}" dt="2025-04-10T17:32:55.465" v="370" actId="478"/>
          <ac:picMkLst>
            <pc:docMk/>
            <pc:sldMk cId="3743508498" sldId="282"/>
            <ac:picMk id="1026" creationId="{AEFDF5AF-6D6D-48FF-15DE-C91A48EE72DB}"/>
          </ac:picMkLst>
        </pc:pic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245282303" sldId="283"/>
        </pc:sldMkLst>
      </pc:sldChg>
      <pc:sldChg chg="modSp add mod ord">
        <pc:chgData name="JHEYSON FABIAN VILLAVISAN BUITRAGO" userId="e5ced5c2-d787-455d-b115-4f08a699b8c8" providerId="ADAL" clId="{DC3AD62D-B160-46A0-9C24-95D3C1E2C30D}" dt="2025-04-10T17:45:43.217" v="929" actId="20577"/>
        <pc:sldMkLst>
          <pc:docMk/>
          <pc:sldMk cId="3510167595" sldId="283"/>
        </pc:sldMkLst>
        <pc:spChg chg="mod">
          <ac:chgData name="JHEYSON FABIAN VILLAVISAN BUITRAGO" userId="e5ced5c2-d787-455d-b115-4f08a699b8c8" providerId="ADAL" clId="{DC3AD62D-B160-46A0-9C24-95D3C1E2C30D}" dt="2025-04-10T17:45:27.047" v="920" actId="20577"/>
          <ac:spMkLst>
            <pc:docMk/>
            <pc:sldMk cId="3510167595" sldId="283"/>
            <ac:spMk id="3" creationId="{A1CC3223-6297-FC7D-E45E-2B3EFA74D567}"/>
          </ac:spMkLst>
        </pc:spChg>
        <pc:spChg chg="mod">
          <ac:chgData name="JHEYSON FABIAN VILLAVISAN BUITRAGO" userId="e5ced5c2-d787-455d-b115-4f08a699b8c8" providerId="ADAL" clId="{DC3AD62D-B160-46A0-9C24-95D3C1E2C30D}" dt="2025-04-10T17:45:33.024" v="927" actId="313"/>
          <ac:spMkLst>
            <pc:docMk/>
            <pc:sldMk cId="3510167595" sldId="283"/>
            <ac:spMk id="4" creationId="{0354F511-2A8E-47B2-185E-AF6CDE9DD4BC}"/>
          </ac:spMkLst>
        </pc:spChg>
        <pc:spChg chg="mod">
          <ac:chgData name="JHEYSON FABIAN VILLAVISAN BUITRAGO" userId="e5ced5c2-d787-455d-b115-4f08a699b8c8" providerId="ADAL" clId="{DC3AD62D-B160-46A0-9C24-95D3C1E2C30D}" dt="2025-04-10T17:45:43.217" v="929" actId="20577"/>
          <ac:spMkLst>
            <pc:docMk/>
            <pc:sldMk cId="3510167595" sldId="283"/>
            <ac:spMk id="10" creationId="{B70657D8-AE40-F2D0-1B5E-7C823306E7D0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970910548" sldId="284"/>
        </pc:sldMkLst>
      </pc:sldChg>
      <pc:sldChg chg="modSp add mod ord">
        <pc:chgData name="JHEYSON FABIAN VILLAVISAN BUITRAGO" userId="e5ced5c2-d787-455d-b115-4f08a699b8c8" providerId="ADAL" clId="{DC3AD62D-B160-46A0-9C24-95D3C1E2C30D}" dt="2025-04-10T17:52:47.197" v="1059" actId="20577"/>
        <pc:sldMkLst>
          <pc:docMk/>
          <pc:sldMk cId="3546277947" sldId="284"/>
        </pc:sldMkLst>
        <pc:spChg chg="mod">
          <ac:chgData name="JHEYSON FABIAN VILLAVISAN BUITRAGO" userId="e5ced5c2-d787-455d-b115-4f08a699b8c8" providerId="ADAL" clId="{DC3AD62D-B160-46A0-9C24-95D3C1E2C30D}" dt="2025-04-10T17:52:47.197" v="1059" actId="20577"/>
          <ac:spMkLst>
            <pc:docMk/>
            <pc:sldMk cId="3546277947" sldId="284"/>
            <ac:spMk id="3" creationId="{625E38AB-47C4-A8E6-0F3F-5AF152AB19EB}"/>
          </ac:spMkLst>
        </pc:spChg>
        <pc:spChg chg="mod">
          <ac:chgData name="JHEYSON FABIAN VILLAVISAN BUITRAGO" userId="e5ced5c2-d787-455d-b115-4f08a699b8c8" providerId="ADAL" clId="{DC3AD62D-B160-46A0-9C24-95D3C1E2C30D}" dt="2025-04-10T17:52:31.229" v="1051" actId="20577"/>
          <ac:spMkLst>
            <pc:docMk/>
            <pc:sldMk cId="3546277947" sldId="284"/>
            <ac:spMk id="10" creationId="{0BCB1A80-8A7B-939D-5649-5CCD9864262F}"/>
          </ac:spMkLst>
        </pc:spChg>
      </pc:sldChg>
      <pc:sldChg chg="delSp modSp add mod">
        <pc:chgData name="JHEYSON FABIAN VILLAVISAN BUITRAGO" userId="e5ced5c2-d787-455d-b115-4f08a699b8c8" providerId="ADAL" clId="{DC3AD62D-B160-46A0-9C24-95D3C1E2C30D}" dt="2025-04-10T19:31:46.403" v="1244" actId="20577"/>
        <pc:sldMkLst>
          <pc:docMk/>
          <pc:sldMk cId="1174193353" sldId="285"/>
        </pc:sldMkLst>
        <pc:spChg chg="del">
          <ac:chgData name="JHEYSON FABIAN VILLAVISAN BUITRAGO" userId="e5ced5c2-d787-455d-b115-4f08a699b8c8" providerId="ADAL" clId="{DC3AD62D-B160-46A0-9C24-95D3C1E2C30D}" dt="2025-04-10T17:54:21.835" v="1071" actId="478"/>
          <ac:spMkLst>
            <pc:docMk/>
            <pc:sldMk cId="1174193353" sldId="285"/>
            <ac:spMk id="3" creationId="{D39CB48C-63DD-CB64-7DD8-A69DDE7CC0BB}"/>
          </ac:spMkLst>
        </pc:spChg>
        <pc:spChg chg="mod">
          <ac:chgData name="JHEYSON FABIAN VILLAVISAN BUITRAGO" userId="e5ced5c2-d787-455d-b115-4f08a699b8c8" providerId="ADAL" clId="{DC3AD62D-B160-46A0-9C24-95D3C1E2C30D}" dt="2025-04-10T19:31:46.403" v="1244" actId="20577"/>
          <ac:spMkLst>
            <pc:docMk/>
            <pc:sldMk cId="1174193353" sldId="285"/>
            <ac:spMk id="4" creationId="{0B53F4F4-71C2-68DF-C32D-750CC4430C8F}"/>
          </ac:spMkLst>
        </pc:spChg>
        <pc:spChg chg="del">
          <ac:chgData name="JHEYSON FABIAN VILLAVISAN BUITRAGO" userId="e5ced5c2-d787-455d-b115-4f08a699b8c8" providerId="ADAL" clId="{DC3AD62D-B160-46A0-9C24-95D3C1E2C30D}" dt="2025-04-10T17:54:22.669" v="1072" actId="478"/>
          <ac:spMkLst>
            <pc:docMk/>
            <pc:sldMk cId="1174193353" sldId="285"/>
            <ac:spMk id="6" creationId="{2C3233BA-6BD8-2BC2-AA35-99B73303CC04}"/>
          </ac:spMkLst>
        </pc:spChg>
        <pc:spChg chg="mod">
          <ac:chgData name="JHEYSON FABIAN VILLAVISAN BUITRAGO" userId="e5ced5c2-d787-455d-b115-4f08a699b8c8" providerId="ADAL" clId="{DC3AD62D-B160-46A0-9C24-95D3C1E2C30D}" dt="2025-04-10T17:55:01.522" v="1201" actId="20577"/>
          <ac:spMkLst>
            <pc:docMk/>
            <pc:sldMk cId="1174193353" sldId="285"/>
            <ac:spMk id="10" creationId="{E3986922-13C1-F7AC-778E-5B7461191EE7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853353455" sldId="285"/>
        </pc:sldMkLst>
      </pc:sldChg>
      <pc:sldChg chg="modSp add mod">
        <pc:chgData name="JHEYSON FABIAN VILLAVISAN BUITRAGO" userId="e5ced5c2-d787-455d-b115-4f08a699b8c8" providerId="ADAL" clId="{DC3AD62D-B160-46A0-9C24-95D3C1E2C30D}" dt="2025-04-10T19:39:07.030" v="1671" actId="20577"/>
        <pc:sldMkLst>
          <pc:docMk/>
          <pc:sldMk cId="394872494" sldId="286"/>
        </pc:sldMkLst>
        <pc:spChg chg="mod">
          <ac:chgData name="JHEYSON FABIAN VILLAVISAN BUITRAGO" userId="e5ced5c2-d787-455d-b115-4f08a699b8c8" providerId="ADAL" clId="{DC3AD62D-B160-46A0-9C24-95D3C1E2C30D}" dt="2025-04-10T19:39:07.030" v="1671" actId="20577"/>
          <ac:spMkLst>
            <pc:docMk/>
            <pc:sldMk cId="394872494" sldId="286"/>
            <ac:spMk id="4" creationId="{69FF31A9-ABE3-6FFF-682C-CA9BA21E1090}"/>
          </ac:spMkLst>
        </pc:spChg>
        <pc:spChg chg="mod">
          <ac:chgData name="JHEYSON FABIAN VILLAVISAN BUITRAGO" userId="e5ced5c2-d787-455d-b115-4f08a699b8c8" providerId="ADAL" clId="{DC3AD62D-B160-46A0-9C24-95D3C1E2C30D}" dt="2025-04-10T19:38:59.032" v="1663" actId="20577"/>
          <ac:spMkLst>
            <pc:docMk/>
            <pc:sldMk cId="394872494" sldId="286"/>
            <ac:spMk id="10" creationId="{5E88BEAB-043F-4CDC-90B5-55A0ABE9B706}"/>
          </ac:spMkLst>
        </pc:spChg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572878322" sldId="286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1480808620" sldId="287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3784411103" sldId="288"/>
        </pc:sldMkLst>
      </pc:sldChg>
      <pc:sldChg chg="del">
        <pc:chgData name="JHEYSON FABIAN VILLAVISAN BUITRAGO" userId="e5ced5c2-d787-455d-b115-4f08a699b8c8" providerId="ADAL" clId="{DC3AD62D-B160-46A0-9C24-95D3C1E2C30D}" dt="2025-04-10T17:21:52.850" v="5" actId="4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CD7FAFD9-64CF-4C8A-BD35-09AD30AE3641}"/>
    <pc:docChg chg="undo custSel addSld delSld modSld modSection">
      <pc:chgData name="JHEYSON FABIAN VILLAVISAN BUITRAGO" userId="e5ced5c2-d787-455d-b115-4f08a699b8c8" providerId="ADAL" clId="{CD7FAFD9-64CF-4C8A-BD35-09AD30AE3641}" dt="2023-09-26T20:43:44.287" v="1435" actId="20577"/>
      <pc:docMkLst>
        <pc:docMk/>
      </pc:docMkLst>
      <pc:sldChg chg="modSp mod">
        <pc:chgData name="JHEYSON FABIAN VILLAVISAN BUITRAGO" userId="e5ced5c2-d787-455d-b115-4f08a699b8c8" providerId="ADAL" clId="{CD7FAFD9-64CF-4C8A-BD35-09AD30AE3641}" dt="2023-09-26T19:06:29.231" v="130" actId="13926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CD7FAFD9-64CF-4C8A-BD35-09AD30AE3641}" dt="2023-09-26T19:18:35.121" v="35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CD7FAFD9-64CF-4C8A-BD35-09AD30AE3641}" dt="2023-09-26T19:06:40.361" v="131" actId="1076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CD7FAFD9-64CF-4C8A-BD35-09AD30AE3641}" dt="2023-09-26T18:46:10.269" v="1" actId="47"/>
        <pc:sldMkLst>
          <pc:docMk/>
          <pc:sldMk cId="1337945214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37.760" v="359" actId="20577"/>
        <pc:sldMkLst>
          <pc:docMk/>
          <pc:sldMk cId="3450069468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40.517" v="361" actId="20577"/>
        <pc:sldMkLst>
          <pc:docMk/>
          <pc:sldMk cId="938517202" sldId="277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3289317891" sldId="27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09.280" v="355" actId="1076"/>
        <pc:sldMkLst>
          <pc:docMk/>
          <pc:sldMk cId="5827500" sldId="278"/>
        </pc:sldMkLst>
      </pc:sldChg>
      <pc:sldChg chg="new del">
        <pc:chgData name="JHEYSON FABIAN VILLAVISAN BUITRAGO" userId="e5ced5c2-d787-455d-b115-4f08a699b8c8" providerId="ADAL" clId="{CD7FAFD9-64CF-4C8A-BD35-09AD30AE3641}" dt="2023-09-26T19:06:50.392" v="133" actId="680"/>
        <pc:sldMkLst>
          <pc:docMk/>
          <pc:sldMk cId="1682422455" sldId="278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2818467161" sldId="278"/>
        </pc:sldMkLst>
      </pc:sldChg>
      <pc:sldChg chg="delSp modSp add mod">
        <pc:chgData name="JHEYSON FABIAN VILLAVISAN BUITRAGO" userId="e5ced5c2-d787-455d-b115-4f08a699b8c8" providerId="ADAL" clId="{CD7FAFD9-64CF-4C8A-BD35-09AD30AE3641}" dt="2023-09-26T19:39:47.631" v="786" actId="1076"/>
        <pc:sldMkLst>
          <pc:docMk/>
          <pc:sldMk cId="2466727722" sldId="279"/>
        </pc:sldMkLst>
      </pc:sldChg>
      <pc:sldChg chg="addSp delSp modSp add mod modAnim">
        <pc:chgData name="JHEYSON FABIAN VILLAVISAN BUITRAGO" userId="e5ced5c2-d787-455d-b115-4f08a699b8c8" providerId="ADAL" clId="{CD7FAFD9-64CF-4C8A-BD35-09AD30AE3641}" dt="2023-09-26T20:13:31.671" v="1058"/>
        <pc:sldMkLst>
          <pc:docMk/>
          <pc:sldMk cId="1417635691" sldId="280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32:14.311" v="508" actId="20577"/>
        <pc:sldMkLst>
          <pc:docMk/>
          <pc:sldMk cId="1020647042" sldId="281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00:26.221" v="1042" actId="20577"/>
        <pc:sldMkLst>
          <pc:docMk/>
          <pc:sldMk cId="1235130859" sldId="282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6:13.742" v="1088" actId="20577"/>
        <pc:sldMkLst>
          <pc:docMk/>
          <pc:sldMk cId="2245282303" sldId="283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7:07.246" v="1099"/>
        <pc:sldMkLst>
          <pc:docMk/>
          <pc:sldMk cId="1970910548" sldId="284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9:59.292" v="1138" actId="20577"/>
        <pc:sldMkLst>
          <pc:docMk/>
          <pc:sldMk cId="2853353455" sldId="285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39:58.367" v="1268" actId="113"/>
        <pc:sldMkLst>
          <pc:docMk/>
          <pc:sldMk cId="1572878322" sldId="28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38:23.053" v="1265" actId="20577"/>
        <pc:sldMkLst>
          <pc:docMk/>
          <pc:sldMk cId="1480808620" sldId="28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42:16.716" v="1422" actId="20577"/>
        <pc:sldMkLst>
          <pc:docMk/>
          <pc:sldMk cId="3784411103" sldId="288"/>
        </pc:sldMkLst>
      </pc:sldChg>
      <pc:sldChg chg="new del">
        <pc:chgData name="JHEYSON FABIAN VILLAVISAN BUITRAGO" userId="e5ced5c2-d787-455d-b115-4f08a699b8c8" providerId="ADAL" clId="{CD7FAFD9-64CF-4C8A-BD35-09AD30AE3641}" dt="2023-09-26T20:43:04.496" v="1424" actId="680"/>
        <pc:sldMkLst>
          <pc:docMk/>
          <pc:sldMk cId="824227892" sldId="289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43:44.287" v="1435" actId="2057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5B1FDE35-D1E6-4256-8898-2C93837AC47A}"/>
    <pc:docChg chg="undo custSel addSld delSld modSld modSection">
      <pc:chgData name="JHEYSON FABIAN VILLAVISAN BUITRAGO" userId="e5ced5c2-d787-455d-b115-4f08a699b8c8" providerId="ADAL" clId="{5B1FDE35-D1E6-4256-8898-2C93837AC47A}" dt="2023-09-10T19:23:27.772" v="628" actId="5793"/>
      <pc:docMkLst>
        <pc:docMk/>
      </pc:docMkLst>
      <pc:sldChg chg="modSp mod">
        <pc:chgData name="JHEYSON FABIAN VILLAVISAN BUITRAGO" userId="e5ced5c2-d787-455d-b115-4f08a699b8c8" providerId="ADAL" clId="{5B1FDE35-D1E6-4256-8898-2C93837AC47A}" dt="2023-09-10T17:05:21.929" v="12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B1FDE35-D1E6-4256-8898-2C93837AC47A}" dt="2023-09-10T17:11:23.170" v="256" actId="20577"/>
        <pc:sldMkLst>
          <pc:docMk/>
          <pc:sldMk cId="1337945214" sldId="276"/>
        </pc:sldMkLst>
      </pc:sldChg>
      <pc:sldChg chg="addSp delSp modSp mod modNotes modNotesTx">
        <pc:chgData name="JHEYSON FABIAN VILLAVISAN BUITRAGO" userId="e5ced5c2-d787-455d-b115-4f08a699b8c8" providerId="ADAL" clId="{5B1FDE35-D1E6-4256-8898-2C93837AC47A}" dt="2023-09-10T19:22:19.204" v="611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1782819992" sldId="278"/>
        </pc:sldMkLst>
      </pc:sldChg>
      <pc:sldChg chg="addSp delSp modSp add mod">
        <pc:chgData name="JHEYSON FABIAN VILLAVISAN BUITRAGO" userId="e5ced5c2-d787-455d-b115-4f08a699b8c8" providerId="ADAL" clId="{5B1FDE35-D1E6-4256-8898-2C93837AC47A}" dt="2023-09-10T19:23:27.772" v="628" actId="5793"/>
        <pc:sldMkLst>
          <pc:docMk/>
          <pc:sldMk cId="2818467161" sldId="278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152738375" sldId="279"/>
        </pc:sldMkLst>
      </pc:sldChg>
      <pc:sldChg chg="new del">
        <pc:chgData name="JHEYSON FABIAN VILLAVISAN BUITRAGO" userId="e5ced5c2-d787-455d-b115-4f08a699b8c8" providerId="ADAL" clId="{5B1FDE35-D1E6-4256-8898-2C93837AC47A}" dt="2023-09-10T19:18:02.045" v="607" actId="680"/>
        <pc:sldMkLst>
          <pc:docMk/>
          <pc:sldMk cId="2231495777" sldId="279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3562392407" sldId="281"/>
        </pc:sldMkLst>
      </pc:sldChg>
      <pc:sldChg chg="del modNotes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F8B0F50B-6550-4C27-BDE2-A604B8EDC92B}"/>
    <pc:docChg chg="modSld">
      <pc:chgData name="JHEYSON FABIAN VILLAVISAN BUITRAGO" userId="e5ced5c2-d787-455d-b115-4f08a699b8c8" providerId="ADAL" clId="{F8B0F50B-6550-4C27-BDE2-A604B8EDC92B}" dt="2025-04-03T15:13:59.254" v="0" actId="14100"/>
      <pc:docMkLst>
        <pc:docMk/>
      </pc:docMkLst>
      <pc:sldChg chg="modSp mod">
        <pc:chgData name="JHEYSON FABIAN VILLAVISAN BUITRAGO" userId="e5ced5c2-d787-455d-b115-4f08a699b8c8" providerId="ADAL" clId="{F8B0F50B-6550-4C27-BDE2-A604B8EDC92B}" dt="2025-04-03T15:13:59.254" v="0" actId="14100"/>
        <pc:sldMkLst>
          <pc:docMk/>
          <pc:sldMk cId="5827500" sldId="278"/>
        </pc:sldMkLst>
        <pc:spChg chg="mod">
          <ac:chgData name="JHEYSON FABIAN VILLAVISAN BUITRAGO" userId="e5ced5c2-d787-455d-b115-4f08a699b8c8" providerId="ADAL" clId="{F8B0F50B-6550-4C27-BDE2-A604B8EDC92B}" dt="2025-04-03T15:13:59.254" v="0" actId="14100"/>
          <ac:spMkLst>
            <pc:docMk/>
            <pc:sldMk cId="5827500" sldId="278"/>
            <ac:spMk id="4" creationId="{2C7E43D4-8286-4BEE-907B-3A35AE701C90}"/>
          </ac:spMkLst>
        </pc:spChg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WILMER SEBASTIAN QUIROZ QUIROGA" userId="S::wsquirozq@itc.edu.co::553a7f41-3440-432c-af29-0aee24a473c3" providerId="AD" clId="Web-{3587D2D8-F59E-6DD5-3F74-51B5BFB1ECFF}"/>
    <pc:docChg chg="sldOrd">
      <pc:chgData name="WILMER SEBASTIAN QUIROZ QUIROGA" userId="S::wsquirozq@itc.edu.co::553a7f41-3440-432c-af29-0aee24a473c3" providerId="AD" clId="Web-{3587D2D8-F59E-6DD5-3F74-51B5BFB1ECFF}" dt="2024-06-10T21:01:42.880" v="0"/>
      <pc:docMkLst>
        <pc:docMk/>
      </pc:docMkLst>
      <pc:sldChg chg="ord">
        <pc:chgData name="WILMER SEBASTIAN QUIROZ QUIROGA" userId="S::wsquirozq@itc.edu.co::553a7f41-3440-432c-af29-0aee24a473c3" providerId="AD" clId="Web-{3587D2D8-F59E-6DD5-3F74-51B5BFB1ECFF}" dt="2024-06-10T21:01:42.880" v="0"/>
        <pc:sldMkLst>
          <pc:docMk/>
          <pc:sldMk cId="3450069468" sldId="276"/>
        </pc:sldMkLst>
      </pc:sldChg>
    </pc:docChg>
  </pc:docChgLst>
  <pc:docChgLst>
    <pc:chgData name="JHEYSON FABIAN VILLAVISAN BUITRAGO" userId="e5ced5c2-d787-455d-b115-4f08a699b8c8" providerId="ADAL" clId="{880E6199-52AC-46E8-8E15-AB15537E3828}"/>
    <pc:docChg chg="modSld">
      <pc:chgData name="JHEYSON FABIAN VILLAVISAN BUITRAGO" userId="e5ced5c2-d787-455d-b115-4f08a699b8c8" providerId="ADAL" clId="{880E6199-52AC-46E8-8E15-AB15537E3828}" dt="2024-10-08T19:38:28.491" v="0" actId="1076"/>
      <pc:docMkLst>
        <pc:docMk/>
      </pc:docMkLst>
      <pc:sldChg chg="modSp mod">
        <pc:chgData name="JHEYSON FABIAN VILLAVISAN BUITRAGO" userId="e5ced5c2-d787-455d-b115-4f08a699b8c8" providerId="ADAL" clId="{880E6199-52AC-46E8-8E15-AB15537E3828}" dt="2024-10-08T19:38:28.491" v="0" actId="1076"/>
        <pc:sldMkLst>
          <pc:docMk/>
          <pc:sldMk cId="2245282303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0A66-5F0A-0E22-BC1D-B642B21B4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49264-86A1-7282-9ACE-7AFD28CF2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BCB1A80-8A7B-939D-5649-5CCD9864262F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F112B3C0-D6B8-FFBD-4E6B-C88EBDAA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A7D4BAD-BD0B-8236-F105-FBC317AB54EA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5E38AB-47C4-A8E6-0F3F-5AF152AB19EB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5E38AB-47C4-A8E6-0F3F-5AF152AB1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790EA2-E2F9-C1E9-08CC-309A9991382F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0790EA2-E2F9-C1E9-08CC-309A9991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2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3C6E0-49A4-42C0-EE07-CD023FD4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3F4F4-71C2-68DF-C32D-750CC4430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Grafique las aproximaciones anteriores y compare con respecto al sistema en el dominio del tiempo continuo.</a:t>
            </a:r>
          </a:p>
          <a:p>
            <a:pPr algn="just"/>
            <a:r>
              <a:rPr lang="es-CO" sz="2400" dirty="0">
                <a:latin typeface="Söhne"/>
              </a:rPr>
              <a:t>Grafique los polos y ceros y grafique.</a:t>
            </a:r>
          </a:p>
          <a:p>
            <a:pPr algn="just"/>
            <a:r>
              <a:rPr lang="es-CO" sz="2400" dirty="0">
                <a:latin typeface="Söhne"/>
              </a:rPr>
              <a:t>Concluya.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3986922-13C1-F7AC-778E-5B7461191EE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9AB5AD8-D20E-E783-CC72-7734D799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30EC10F5-A0A4-8203-FCB2-CFE108BB75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17419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665F-1262-B613-EC6F-D943834E0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9FF31A9-ABE3-6FFF-682C-CA9BA21E10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372055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s-CO" sz="2400" b="0" i="0">
                    <a:effectLst/>
                    <a:latin typeface="Söhne"/>
                  </a:rPr>
                  <a:t>TALLER</a:t>
                </a:r>
                <a:r>
                  <a:rPr lang="es-CO" sz="2400">
                    <a:latin typeface="Söhne"/>
                  </a:rPr>
                  <a:t>!!</a:t>
                </a:r>
                <a:endParaRPr lang="es-CO" sz="2400" b="0" i="0" dirty="0">
                  <a:effectLst/>
                  <a:latin typeface="Söhne"/>
                </a:endParaRPr>
              </a:p>
              <a:p>
                <a:pPr algn="just"/>
                <a:r>
                  <a:rPr lang="es-CO" sz="2400" dirty="0">
                    <a:latin typeface="Söhne"/>
                  </a:rPr>
                  <a:t>Para las siguientes funciones de transferencia:</a:t>
                </a:r>
              </a:p>
              <a:p>
                <a:pPr algn="just"/>
                <a:endParaRPr lang="es-CO" sz="2400" dirty="0">
                  <a:latin typeface="Söhne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s-CO" sz="2400" b="0" dirty="0">
                    <a:latin typeface="Söhne"/>
                  </a:rPr>
                  <a:t> 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O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=10</m:t>
                    </m:r>
                    <m:f>
                      <m:fPr>
                        <m:ctrlPr>
                          <a:rPr lang="es-CO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s-CO" sz="2400" b="0" dirty="0">
                  <a:latin typeface="Söhne"/>
                </a:endParaRPr>
              </a:p>
              <a:p>
                <a:pPr algn="just"/>
                <a:r>
                  <a:rPr lang="es-CO" sz="2400" dirty="0">
                    <a:latin typeface="Söhne"/>
                  </a:rPr>
                  <a:t>Calcule y grafique los polos y ceros para los equivalentes discretos mediante: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es-CO" sz="2400" dirty="0">
                    <a:latin typeface="Söhne"/>
                  </a:rPr>
                  <a:t>Forward rectangular rule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es-CO" sz="2400" dirty="0" err="1">
                    <a:latin typeface="Söhne"/>
                  </a:rPr>
                  <a:t>Backward</a:t>
                </a:r>
                <a:r>
                  <a:rPr lang="es-CO" sz="2400" dirty="0">
                    <a:latin typeface="Söhne"/>
                  </a:rPr>
                  <a:t> rectangular rule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es-CO" sz="2400" dirty="0" err="1">
                    <a:latin typeface="Söhne"/>
                  </a:rPr>
                  <a:t>Bilinear</a:t>
                </a:r>
                <a:r>
                  <a:rPr lang="es-CO" sz="2400" dirty="0">
                    <a:latin typeface="Söhne"/>
                  </a:rPr>
                  <a:t> rule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lang="es-CO" sz="2400" dirty="0">
                    <a:latin typeface="Söhne"/>
                  </a:rPr>
                  <a:t>Zero-</a:t>
                </a:r>
                <a:r>
                  <a:rPr lang="es-CO" sz="2400" dirty="0" err="1">
                    <a:latin typeface="Söhne"/>
                  </a:rPr>
                  <a:t>order</a:t>
                </a:r>
                <a:r>
                  <a:rPr lang="es-CO" sz="2400" dirty="0">
                    <a:latin typeface="Söhne"/>
                  </a:rPr>
                  <a:t>-</a:t>
                </a:r>
                <a:r>
                  <a:rPr lang="es-CO" sz="2400" dirty="0" err="1">
                    <a:latin typeface="Söhne"/>
                  </a:rPr>
                  <a:t>holder</a:t>
                </a:r>
                <a:endParaRPr lang="es-CO" sz="2400" dirty="0">
                  <a:latin typeface="Söhne"/>
                </a:endParaRPr>
              </a:p>
              <a:p>
                <a:pPr algn="just"/>
                <a:r>
                  <a:rPr lang="es-CO" sz="2400" dirty="0">
                    <a:latin typeface="Söhne"/>
                  </a:rPr>
                  <a:t>Compare y concluya.</a:t>
                </a:r>
              </a:p>
              <a:p>
                <a:pPr algn="just"/>
                <a:endParaRPr lang="es-CO" sz="2400" dirty="0">
                  <a:latin typeface="Söhne"/>
                </a:endParaRPr>
              </a:p>
              <a:p>
                <a:pPr algn="just"/>
                <a:endParaRPr lang="es-CO" sz="2400" dirty="0">
                  <a:latin typeface="Söhne"/>
                </a:endParaRPr>
              </a:p>
              <a:p>
                <a:pPr algn="just"/>
                <a:endParaRPr lang="es-CO" sz="2400" dirty="0">
                  <a:latin typeface="Söhne"/>
                </a:endParaRPr>
              </a:p>
              <a:p>
                <a:pPr algn="just"/>
                <a:endParaRPr lang="es-ES" sz="2400" dirty="0">
                  <a:latin typeface="Söhne"/>
                </a:endParaRPr>
              </a:p>
              <a:p>
                <a:pPr algn="just"/>
                <a:endParaRPr lang="es-ES" sz="2400" dirty="0">
                  <a:latin typeface="Söhne"/>
                </a:endParaRPr>
              </a:p>
              <a:p>
                <a:pPr algn="just"/>
                <a:endParaRPr lang="es-CO" sz="1600" b="0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9FF31A9-ABE3-6FFF-682C-CA9BA21E1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3720550"/>
              </a:xfrm>
              <a:blipFill>
                <a:blip r:embed="rId2"/>
                <a:stretch>
                  <a:fillRect l="-1046" t="-3273" r="-1046" b="-3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5E88BEAB-043F-4CDC-90B5-55A0ABE9B70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675590ED-FAD2-BDE8-57D1-389EEA79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8F94AB-2840-A4DB-49FD-E2182DEE600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9487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D50E2DF-2C9B-47C5-5AC2-6F0AE206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7678"/>
              </p:ext>
            </p:extLst>
          </p:nvPr>
        </p:nvGraphicFramePr>
        <p:xfrm>
          <a:off x="863588" y="670925"/>
          <a:ext cx="7416824" cy="561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highlight>
                            <a:srgbClr val="00FF00"/>
                          </a:highlight>
                        </a:rPr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2</a:t>
                      </a:r>
                      <a:endParaRPr lang="es-CO" sz="1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42" y="3561905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18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Encontrar mediante técnicas de discretización una función de transferencia que represente aproximadamente las mismas características de la función de transferencia continua</a:t>
            </a:r>
            <a:r>
              <a:rPr lang="es-CO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.</a:t>
            </a:r>
            <a:endParaRPr lang="es-ES" sz="1800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2C7E43D4-8286-4BEE-907B-3A35AE701C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268708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400" b="0" i="0" dirty="0">
                    <a:effectLst/>
                    <a:latin typeface="Söhne"/>
                  </a:rPr>
                  <a:t>Dada una funci</a:t>
                </a:r>
                <a:r>
                  <a:rPr lang="es-ES" sz="2400" dirty="0">
                    <a:latin typeface="Söhne"/>
                  </a:rPr>
                  <a:t>ón de transferencia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" sz="2400" dirty="0">
                  <a:latin typeface="Söhne"/>
                </a:endParaRPr>
              </a:p>
              <a:p>
                <a:pPr algn="just"/>
                <a:r>
                  <a:rPr lang="es-ES" sz="2400" dirty="0">
                    <a:latin typeface="Söhne"/>
                  </a:rPr>
                  <a:t>Esta puede ser representada aproximadamente mapeando el plano S a el plano Z, entonces: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𝑀𝑎𝑝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s-ES" sz="2400" dirty="0">
                  <a:latin typeface="Söhne"/>
                </a:endParaRPr>
              </a:p>
              <a:p>
                <a:pPr algn="just"/>
                <a:endParaRPr lang="es-ES" sz="2400" dirty="0">
                  <a:latin typeface="Söhne"/>
                </a:endParaRPr>
              </a:p>
              <a:p>
                <a:pPr algn="just"/>
                <a:endParaRPr lang="es-CO" sz="1600" b="0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2C7E43D4-8286-4BEE-907B-3A35AE701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32565" y="2288364"/>
                <a:ext cx="7576605" cy="2687088"/>
              </a:xfrm>
              <a:blipFill>
                <a:blip r:embed="rId2"/>
                <a:stretch>
                  <a:fillRect l="-1207" t="-3175" r="-12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58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8034-97A3-1CAD-3E9D-16865B4B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C7089-AD7A-5DDD-1832-5DE779EA1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38294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Euler hacia adelante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generado hacia adelante desde 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 y manteniendo la amplitud f(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-T)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5905B2F-FE27-CAC7-35D8-01234EE7704E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9F3B8A9-D156-EF09-6A74-0672F22B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275AE15-5C69-A9ED-FCAD-D3B59BCFBC3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156EC-D894-EA54-6D0F-BCB8C11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855620"/>
            <a:ext cx="3314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7C70346-F3E4-3333-EA64-26BC35A9D7D2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7C70346-F3E4-3333-EA64-26BC35A9D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4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49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53C84-6E9F-67AD-C0E6-13ACA437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D79B62-2399-C0EF-A21A-570400DB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adelante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0AFE80F-D767-1477-8EA0-74858C9A544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6B2842F-7576-3250-E831-7D8C90C9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8B230A2-F0A1-0807-4F97-6FC403AB14E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D1022D-396B-76ED-F7AA-684CA49B69FC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D1022D-396B-76ED-F7AA-684CA49B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37C1F2-956E-8943-921C-EEEA7C5FACCD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37C1F2-956E-8943-921C-EEEA7C5F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5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1268-708C-E79D-CC80-E277B53CD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4171F-2F94-4D5A-DDCB-2940D75C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967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generado hacia atrás desde 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 y manteniendo la amplitud f(</a:t>
            </a:r>
            <a:r>
              <a:rPr lang="es-CO" sz="2400" dirty="0" err="1">
                <a:latin typeface="Söhne"/>
              </a:rPr>
              <a:t>kT</a:t>
            </a:r>
            <a:r>
              <a:rPr lang="es-CO" sz="2400" dirty="0">
                <a:latin typeface="Söhne"/>
              </a:rPr>
              <a:t>-T)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BA73AC3-8BC5-BE6B-1F87-5ED0E22DC2C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DDFAE9F-978B-0E67-535E-409B5F34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29F74DE-3F26-8AE5-C0A6-9200FB30CFC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5391C2-21D3-146A-19D0-F15B463B516E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𝑇𝑧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5391C2-21D3-146A-19D0-F15B463B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2EAD6C1-05BC-7C4C-5682-E5F0159B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700338"/>
            <a:ext cx="31718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9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F2C7-3B35-6B22-5A51-29DB43FC1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4F511-2A8E-47B2-185E-AF6CDE9D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37205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Ejercicio</a:t>
            </a:r>
          </a:p>
          <a:p>
            <a:pPr algn="just"/>
            <a:r>
              <a:rPr lang="es-CO" sz="2400" dirty="0">
                <a:latin typeface="Söhne"/>
              </a:rPr>
              <a:t>Para la siguiente función de transferencia en el dominio de s: 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encuentre la aproximación discreta mediante la técnica de </a:t>
            </a:r>
            <a:r>
              <a:rPr lang="es-CO" sz="2400" b="0" i="0" dirty="0">
                <a:effectLst/>
                <a:latin typeface="Söhne"/>
              </a:rPr>
              <a:t>Euler hacia atrás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Con a=2 y </a:t>
            </a:r>
            <a:r>
              <a:rPr lang="es-CO" sz="2400" dirty="0" err="1">
                <a:latin typeface="Söhne"/>
              </a:rPr>
              <a:t>T_s</a:t>
            </a:r>
            <a:r>
              <a:rPr lang="es-CO" sz="2400" dirty="0">
                <a:latin typeface="Söhne"/>
              </a:rPr>
              <a:t>=0,1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Grafique la respuesta al escalón unitario.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70657D8-AE40-F2D0-1B5E-7C823306E7D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2AEE63A-EE9E-1B6F-5AD8-1F2678D3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719A6959-085C-B031-C6A9-CD7A31CBD6C8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CC3223-6297-FC7D-E45E-2B3EFA74D567}"/>
                  </a:ext>
                </a:extLst>
              </p:cNvPr>
              <p:cNvSpPr txBox="1"/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𝑇𝑧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1CC3223-6297-FC7D-E45E-2B3EFA74D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14541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4702" b="-93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214252-D840-608F-527C-E9AEFCDDF04A}"/>
                  </a:ext>
                </a:extLst>
              </p:cNvPr>
              <p:cNvSpPr txBox="1"/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O" sz="1800" b="0" dirty="0">
                  <a:latin typeface="Söhne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214252-D840-608F-527C-E9AEFCDDF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79" y="3862984"/>
                <a:ext cx="4577442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A2088-774B-6B03-A712-85CD9640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C409FF-5009-0984-D117-C9A9EFDB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37640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400" b="0" i="0" dirty="0">
                <a:effectLst/>
                <a:latin typeface="Söhne"/>
              </a:rPr>
              <a:t>Discretización Bilineal</a:t>
            </a: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r>
              <a:rPr lang="es-CO" sz="2400" dirty="0">
                <a:latin typeface="Söhne"/>
              </a:rPr>
              <a:t>Aproximación del área por el rectángulo formado por el promedio de los rectángulos generados anteriormente.</a:t>
            </a:r>
          </a:p>
          <a:p>
            <a:pPr algn="just"/>
            <a:endParaRPr lang="es-CO" sz="2400" b="0" i="0" dirty="0">
              <a:effectLst/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CO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ES" sz="2400" dirty="0">
              <a:latin typeface="Söhne"/>
            </a:endParaRPr>
          </a:p>
          <a:p>
            <a:pPr algn="just"/>
            <a:endParaRPr lang="es-CO" sz="1600" b="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03338FA-5E91-F8E3-25D9-A7138481E3C5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F1E3BB5B-4EE5-6935-3994-A5176FD1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FC3BED4-6D06-E7EF-B872-AF81FCEAD46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2CE2DB-AB79-9614-EF33-4D08377EE7D7}"/>
                  </a:ext>
                </a:extLst>
              </p:cNvPr>
              <p:cNvSpPr txBox="1"/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ES" sz="1800" dirty="0">
                  <a:latin typeface="Söhne"/>
                </a:endParaRPr>
              </a:p>
              <a:p>
                <a:pPr algn="just"/>
                <a:endParaRPr lang="es-ES" sz="1800" dirty="0">
                  <a:latin typeface="Söhne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92CE2DB-AB79-9614-EF33-4D08377E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79" y="4687602"/>
                <a:ext cx="4577442" cy="917367"/>
              </a:xfrm>
              <a:prstGeom prst="rect">
                <a:avLst/>
              </a:prstGeom>
              <a:blipFill>
                <a:blip r:embed="rId3"/>
                <a:stretch>
                  <a:fillRect t="-95333" b="-94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17A23C7-D768-102C-C24C-1C7498DD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655" y="2690709"/>
            <a:ext cx="368668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634</Words>
  <Application>Microsoft Office PowerPoint</Application>
  <PresentationFormat>Carta (216 x 279 mm)</PresentationFormat>
  <Paragraphs>225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</vt:lpstr>
      <vt:lpstr>Söhne</vt:lpstr>
      <vt:lpstr>Tema de Office</vt:lpstr>
      <vt:lpstr>1</vt:lpstr>
      <vt:lpstr>2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13</cp:revision>
  <dcterms:created xsi:type="dcterms:W3CDTF">2008-03-11T21:51:34Z</dcterms:created>
  <dcterms:modified xsi:type="dcterms:W3CDTF">2025-04-10T19:39:08Z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