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4" r:id="rId6"/>
    <p:sldId id="278" r:id="rId7"/>
    <p:sldId id="280" r:id="rId8"/>
    <p:sldId id="261" r:id="rId9"/>
    <p:sldId id="277" r:id="rId10"/>
    <p:sldId id="268" r:id="rId1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1727E-E815-4CBA-87EC-595602D579B3}" v="21" dt="2025-01-04T00:02:11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06" d="100"/>
          <a:sy n="106" d="100"/>
        </p:scale>
        <p:origin x="120" y="10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04T00:02:53.888" v="459" actId="114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04T00:02:53.888" v="459" actId="114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03T23:58:35.352" v="263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04T00:02:11.213" v="455" actId="14100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051727E-E815-4CBA-87EC-595602D579B3}" dt="2025-01-04T00:02:04.383" v="454" actId="1076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F051727E-E815-4CBA-87EC-595602D579B3}" dt="2025-01-04T00:01:33.605" v="451" actId="13926"/>
          <ac:graphicFrameMkLst>
            <pc:docMk/>
            <pc:sldMk cId="2965408220" sldId="280"/>
            <ac:graphicFrameMk id="6" creationId="{D45444DB-DE93-829B-F32A-C3FB962F868B}"/>
          </ac:graphicFrameMkLst>
        </pc:graphicFrameChg>
        <pc:picChg chg="mod">
          <ac:chgData name="JHEYSON FABIAN VILLAVISAN BUITRAGO" userId="e5ced5c2-d787-455d-b115-4f08a699b8c8" providerId="ADAL" clId="{F051727E-E815-4CBA-87EC-595602D579B3}" dt="2025-01-04T00:02:11.213" v="455" actId="14100"/>
          <ac:picMkLst>
            <pc:docMk/>
            <pc:sldMk cId="2965408220" sldId="280"/>
            <ac:picMk id="4" creationId="{F6C827CA-8E86-44AB-5043-B6D399FFB89D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 err="1"/>
            <a:t>Eval</a:t>
          </a:r>
          <a:r>
            <a:rPr lang="es-CO" sz="3600" dirty="0"/>
            <a:t> Parcial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Examen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 err="1"/>
            <a:t>Eval</a:t>
          </a:r>
          <a:r>
            <a:rPr lang="es-CO" sz="4000" dirty="0"/>
            <a:t> Parcial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 err="1"/>
            <a:t>Eval</a:t>
          </a:r>
          <a:r>
            <a:rPr lang="es-CO" sz="3600" kern="1200" dirty="0"/>
            <a:t> Parcial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 err="1"/>
            <a:t>Eval</a:t>
          </a:r>
          <a:r>
            <a:rPr lang="es-CO" sz="4000" kern="1200" dirty="0"/>
            <a:t> Parcial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Examen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5111750" cy="5853113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4691063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05557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127405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menos 8 horas semanales.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 la cinematica de la particula y dame un ejemplo numerico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188" y="3068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¿Preguntas?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377</Words>
  <Application>Microsoft Office PowerPoint</Application>
  <PresentationFormat>Carta (216 x 279 mm)</PresentationFormat>
  <Paragraphs>106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2025-01-04T00:03:02Z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