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7"/>
  </p:notesMasterIdLst>
  <p:handoutMasterIdLst>
    <p:handoutMasterId r:id="rId28"/>
  </p:handoutMasterIdLst>
  <p:sldIdLst>
    <p:sldId id="256" r:id="rId5"/>
    <p:sldId id="270" r:id="rId6"/>
    <p:sldId id="274" r:id="rId7"/>
    <p:sldId id="275" r:id="rId8"/>
    <p:sldId id="276" r:id="rId9"/>
    <p:sldId id="277" r:id="rId10"/>
    <p:sldId id="278" r:id="rId11"/>
    <p:sldId id="293" r:id="rId12"/>
    <p:sldId id="279" r:id="rId13"/>
    <p:sldId id="280" r:id="rId14"/>
    <p:sldId id="287" r:id="rId15"/>
    <p:sldId id="283" r:id="rId16"/>
    <p:sldId id="286" r:id="rId17"/>
    <p:sldId id="294" r:id="rId18"/>
    <p:sldId id="295" r:id="rId19"/>
    <p:sldId id="288" r:id="rId20"/>
    <p:sldId id="289" r:id="rId21"/>
    <p:sldId id="290" r:id="rId22"/>
    <p:sldId id="291" r:id="rId23"/>
    <p:sldId id="284" r:id="rId24"/>
    <p:sldId id="292" r:id="rId25"/>
    <p:sldId id="285" r:id="rId26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4"/>
            <p14:sldId id="275"/>
            <p14:sldId id="276"/>
            <p14:sldId id="277"/>
            <p14:sldId id="278"/>
            <p14:sldId id="293"/>
            <p14:sldId id="279"/>
            <p14:sldId id="280"/>
            <p14:sldId id="287"/>
            <p14:sldId id="283"/>
            <p14:sldId id="286"/>
            <p14:sldId id="294"/>
            <p14:sldId id="295"/>
            <p14:sldId id="288"/>
            <p14:sldId id="289"/>
            <p14:sldId id="290"/>
            <p14:sldId id="291"/>
            <p14:sldId id="284"/>
            <p14:sldId id="292"/>
            <p14:sldId id="28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D57D63-D11F-4A5C-AF47-0F7B7BC46677}" v="2" dt="2025-01-04T23:16:10.8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66" y="3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50FA6DDA-E351-DBE3-AA80-3D7A525F08AF}"/>
    <pc:docChg chg="modSld">
      <pc:chgData name="JHEYSON FABIAN VILLAVISAN BUITRAGO" userId="S::jfvillavisanb@itc.edu.co::e5ced5c2-d787-455d-b115-4f08a699b8c8" providerId="AD" clId="Web-{50FA6DDA-E351-DBE3-AA80-3D7A525F08AF}" dt="2024-08-28T00:49:28.227" v="0"/>
      <pc:docMkLst>
        <pc:docMk/>
      </pc:docMkLst>
      <pc:sldChg chg="delSp">
        <pc:chgData name="JHEYSON FABIAN VILLAVISAN BUITRAGO" userId="S::jfvillavisanb@itc.edu.co::e5ced5c2-d787-455d-b115-4f08a699b8c8" providerId="AD" clId="Web-{50FA6DDA-E351-DBE3-AA80-3D7A525F08AF}" dt="2024-08-28T00:49:28.227" v="0"/>
        <pc:sldMkLst>
          <pc:docMk/>
          <pc:sldMk cId="407945755" sldId="290"/>
        </pc:sldMkLst>
      </pc:sldChg>
    </pc:docChg>
  </pc:docChgLst>
  <pc:docChgLst>
    <pc:chgData name="JHEYSON FABIAN VILLAVISAN BUITRAGO" userId="e5ced5c2-d787-455d-b115-4f08a699b8c8" providerId="ADAL" clId="{83D57D63-D11F-4A5C-AF47-0F7B7BC46677}"/>
    <pc:docChg chg="custSel delSld modSld modSection">
      <pc:chgData name="JHEYSON FABIAN VILLAVISAN BUITRAGO" userId="e5ced5c2-d787-455d-b115-4f08a699b8c8" providerId="ADAL" clId="{83D57D63-D11F-4A5C-AF47-0F7B7BC46677}" dt="2025-01-04T23:16:10.811" v="4" actId="478"/>
      <pc:docMkLst>
        <pc:docMk/>
      </pc:docMkLst>
      <pc:sldChg chg="addSp delSp modSp mod">
        <pc:chgData name="JHEYSON FABIAN VILLAVISAN BUITRAGO" userId="e5ced5c2-d787-455d-b115-4f08a699b8c8" providerId="ADAL" clId="{83D57D63-D11F-4A5C-AF47-0F7B7BC46677}" dt="2025-01-04T23:16:10.811" v="4" actId="478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83D57D63-D11F-4A5C-AF47-0F7B7BC46677}" dt="2025-01-04T23:16:10.811" v="4" actId="478"/>
          <ac:spMkLst>
            <pc:docMk/>
            <pc:sldMk cId="2505371292" sldId="270"/>
            <ac:spMk id="9" creationId="{AAD4009E-1BC8-C70B-C6E8-9825F18FD20B}"/>
          </ac:spMkLst>
        </pc:spChg>
        <pc:graphicFrameChg chg="del">
          <ac:chgData name="JHEYSON FABIAN VILLAVISAN BUITRAGO" userId="e5ced5c2-d787-455d-b115-4f08a699b8c8" providerId="ADAL" clId="{83D57D63-D11F-4A5C-AF47-0F7B7BC46677}" dt="2025-01-04T23:16:04.159" v="2" actId="478"/>
          <ac:graphicFrameMkLst>
            <pc:docMk/>
            <pc:sldMk cId="2505371292" sldId="270"/>
            <ac:graphicFrameMk id="2" creationId="{B1565EEE-0809-2C5D-A928-06DA6B611684}"/>
          </ac:graphicFrameMkLst>
        </pc:graphicFrameChg>
        <pc:graphicFrameChg chg="add mod">
          <ac:chgData name="JHEYSON FABIAN VILLAVISAN BUITRAGO" userId="e5ced5c2-d787-455d-b115-4f08a699b8c8" providerId="ADAL" clId="{83D57D63-D11F-4A5C-AF47-0F7B7BC46677}" dt="2025-01-04T23:16:06.581" v="3"/>
          <ac:graphicFrameMkLst>
            <pc:docMk/>
            <pc:sldMk cId="2505371292" sldId="270"/>
            <ac:graphicFrameMk id="3" creationId="{1C10071E-A4B9-FD11-C6A5-F0D1668E062F}"/>
          </ac:graphicFrameMkLst>
        </pc:graphicFrameChg>
      </pc:sldChg>
      <pc:sldChg chg="del">
        <pc:chgData name="JHEYSON FABIAN VILLAVISAN BUITRAGO" userId="e5ced5c2-d787-455d-b115-4f08a699b8c8" providerId="ADAL" clId="{83D57D63-D11F-4A5C-AF47-0F7B7BC46677}" dt="2025-01-03T19:53:35.355" v="1" actId="47"/>
        <pc:sldMkLst>
          <pc:docMk/>
          <pc:sldMk cId="3981299200" sldId="296"/>
        </pc:sldMkLst>
      </pc:sldChg>
      <pc:sldChg chg="del">
        <pc:chgData name="JHEYSON FABIAN VILLAVISAN BUITRAGO" userId="e5ced5c2-d787-455d-b115-4f08a699b8c8" providerId="ADAL" clId="{83D57D63-D11F-4A5C-AF47-0F7B7BC46677}" dt="2025-01-03T19:53:19.807" v="0" actId="47"/>
        <pc:sldMkLst>
          <pc:docMk/>
          <pc:sldMk cId="1439744647" sldId="297"/>
        </pc:sldMkLst>
      </pc:sldChg>
    </pc:docChg>
  </pc:docChgLst>
  <pc:docChgLst>
    <pc:chgData name="JHEYSON FABIAN VILLAVISAN BUITRAGO" userId="S::jfvillavisanb@itc.edu.co::e5ced5c2-d787-455d-b115-4f08a699b8c8" providerId="AD" clId="Web-{15AE415D-BC42-1952-4D2A-BF7A6F4B0271}"/>
    <pc:docChg chg="modSld">
      <pc:chgData name="JHEYSON FABIAN VILLAVISAN BUITRAGO" userId="S::jfvillavisanb@itc.edu.co::e5ced5c2-d787-455d-b115-4f08a699b8c8" providerId="AD" clId="Web-{15AE415D-BC42-1952-4D2A-BF7A6F4B0271}" dt="2024-08-14T00:34:54.133" v="4" actId="1076"/>
      <pc:docMkLst>
        <pc:docMk/>
      </pc:docMkLst>
      <pc:sldChg chg="modSp">
        <pc:chgData name="JHEYSON FABIAN VILLAVISAN BUITRAGO" userId="S::jfvillavisanb@itc.edu.co::e5ced5c2-d787-455d-b115-4f08a699b8c8" providerId="AD" clId="Web-{15AE415D-BC42-1952-4D2A-BF7A6F4B0271}" dt="2024-08-14T00:34:54.133" v="4" actId="1076"/>
        <pc:sldMkLst>
          <pc:docMk/>
          <pc:sldMk cId="185654624" sldId="287"/>
        </pc:sldMkLst>
      </pc:sldChg>
      <pc:sldChg chg="addSp delSp modSp">
        <pc:chgData name="JHEYSON FABIAN VILLAVISAN BUITRAGO" userId="S::jfvillavisanb@itc.edu.co::e5ced5c2-d787-455d-b115-4f08a699b8c8" providerId="AD" clId="Web-{15AE415D-BC42-1952-4D2A-BF7A6F4B0271}" dt="2024-08-13T22:53:33.079" v="2" actId="1076"/>
        <pc:sldMkLst>
          <pc:docMk/>
          <pc:sldMk cId="407945755" sldId="290"/>
        </pc:sldMkLst>
      </pc:sldChg>
    </pc:docChg>
  </pc:docChgLst>
  <pc:docChgLst>
    <pc:chgData name="DIEGO ALEJANDRO RODRIGUEZ GOMEZ" userId="S::darodriguezgo@itc.edu.co::1e2337d8-8fab-437d-a653-fa453b036901" providerId="AD" clId="Web-{C13E926A-233F-0F61-E50D-8A8162AF14F2}"/>
    <pc:docChg chg="addSld modSld sldOrd modSection">
      <pc:chgData name="DIEGO ALEJANDRO RODRIGUEZ GOMEZ" userId="S::darodriguezgo@itc.edu.co::1e2337d8-8fab-437d-a653-fa453b036901" providerId="AD" clId="Web-{C13E926A-233F-0F61-E50D-8A8162AF14F2}" dt="2024-08-28T01:30:14.005" v="6"/>
      <pc:docMkLst>
        <pc:docMk/>
      </pc:docMkLst>
      <pc:sldChg chg="ord">
        <pc:chgData name="DIEGO ALEJANDRO RODRIGUEZ GOMEZ" userId="S::darodriguezgo@itc.edu.co::1e2337d8-8fab-437d-a653-fa453b036901" providerId="AD" clId="Web-{C13E926A-233F-0F61-E50D-8A8162AF14F2}" dt="2024-08-28T00:47:08.796" v="0"/>
        <pc:sldMkLst>
          <pc:docMk/>
          <pc:sldMk cId="2984553591" sldId="289"/>
        </pc:sldMkLst>
      </pc:sldChg>
      <pc:sldChg chg="addSp delSp modSp ord">
        <pc:chgData name="DIEGO ALEJANDRO RODRIGUEZ GOMEZ" userId="S::darodriguezgo@itc.edu.co::1e2337d8-8fab-437d-a653-fa453b036901" providerId="AD" clId="Web-{C13E926A-233F-0F61-E50D-8A8162AF14F2}" dt="2024-08-28T01:30:14.005" v="6"/>
        <pc:sldMkLst>
          <pc:docMk/>
          <pc:sldMk cId="407945755" sldId="290"/>
        </pc:sldMkLst>
      </pc:sldChg>
      <pc:sldChg chg="new">
        <pc:chgData name="DIEGO ALEJANDRO RODRIGUEZ GOMEZ" userId="S::darodriguezgo@itc.edu.co::1e2337d8-8fab-437d-a653-fa453b036901" providerId="AD" clId="Web-{C13E926A-233F-0F61-E50D-8A8162AF14F2}" dt="2024-08-28T00:48:28.626" v="1"/>
        <pc:sldMkLst>
          <pc:docMk/>
          <pc:sldMk cId="3981299200" sldId="296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DIEGO ALEJANDRO RODRIGUEZ GOMEZ" userId="S::darodriguezgo@itc.edu.co::1e2337d8-8fab-437d-a653-fa453b036901" providerId="AD" clId="Web-{ED068615-2687-A8F8-DB88-E3E4C92E219D}"/>
    <pc:docChg chg="sldOrd">
      <pc:chgData name="DIEGO ALEJANDRO RODRIGUEZ GOMEZ" userId="S::darodriguezgo@itc.edu.co::1e2337d8-8fab-437d-a653-fa453b036901" providerId="AD" clId="Web-{ED068615-2687-A8F8-DB88-E3E4C92E219D}" dt="2024-10-03T00:40:14.879" v="0"/>
      <pc:docMkLst>
        <pc:docMk/>
      </pc:docMkLst>
      <pc:sldChg chg="ord">
        <pc:chgData name="DIEGO ALEJANDRO RODRIGUEZ GOMEZ" userId="S::darodriguezgo@itc.edu.co::1e2337d8-8fab-437d-a653-fa453b036901" providerId="AD" clId="Web-{ED068615-2687-A8F8-DB88-E3E4C92E219D}" dt="2024-10-03T00:40:14.879" v="0"/>
        <pc:sldMkLst>
          <pc:docMk/>
          <pc:sldMk cId="1894837781" sldId="279"/>
        </pc:sldMkLst>
      </pc:sldChg>
    </pc:docChg>
  </pc:docChgLst>
  <pc:docChgLst>
    <pc:chgData name="JHEYSON FABIAN VILLAVISAN BUITRAGO" userId="e5ced5c2-d787-455d-b115-4f08a699b8c8" providerId="ADAL" clId="{1E2E911B-7E72-4E39-98E0-2C0EB388CD7F}"/>
    <pc:docChg chg="custSel addSld modSld modSection">
      <pc:chgData name="JHEYSON FABIAN VILLAVISAN BUITRAGO" userId="e5ced5c2-d787-455d-b115-4f08a699b8c8" providerId="ADAL" clId="{1E2E911B-7E72-4E39-98E0-2C0EB388CD7F}" dt="2024-09-03T14:29:29.165" v="211" actId="20577"/>
      <pc:docMkLst>
        <pc:docMk/>
      </pc:docMkLst>
      <pc:sldChg chg="addSp delSp modSp mod">
        <pc:chgData name="JHEYSON FABIAN VILLAVISAN BUITRAGO" userId="e5ced5c2-d787-455d-b115-4f08a699b8c8" providerId="ADAL" clId="{1E2E911B-7E72-4E39-98E0-2C0EB388CD7F}" dt="2024-08-12T16:39:02.340" v="18" actId="20577"/>
        <pc:sldMkLst>
          <pc:docMk/>
          <pc:sldMk cId="2505371292" sldId="270"/>
        </pc:sldMkLst>
      </pc:sldChg>
      <pc:sldChg chg="modSp">
        <pc:chgData name="JHEYSON FABIAN VILLAVISAN BUITRAGO" userId="e5ced5c2-d787-455d-b115-4f08a699b8c8" providerId="ADAL" clId="{1E2E911B-7E72-4E39-98E0-2C0EB388CD7F}" dt="2024-08-12T16:39:14.175" v="19" actId="20577"/>
        <pc:sldMkLst>
          <pc:docMk/>
          <pc:sldMk cId="3873222534" sldId="276"/>
        </pc:sldMkLst>
      </pc:sldChg>
      <pc:sldChg chg="modSp">
        <pc:chgData name="JHEYSON FABIAN VILLAVISAN BUITRAGO" userId="e5ced5c2-d787-455d-b115-4f08a699b8c8" providerId="ADAL" clId="{1E2E911B-7E72-4E39-98E0-2C0EB388CD7F}" dt="2024-08-12T16:39:51.260" v="22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1E2E911B-7E72-4E39-98E0-2C0EB388CD7F}" dt="2024-08-12T16:50:01.767" v="28" actId="20577"/>
        <pc:sldMkLst>
          <pc:docMk/>
          <pc:sldMk cId="1894837781" sldId="279"/>
        </pc:sldMkLst>
      </pc:sldChg>
      <pc:sldChg chg="addSp modSp mod">
        <pc:chgData name="JHEYSON FABIAN VILLAVISAN BUITRAGO" userId="e5ced5c2-d787-455d-b115-4f08a699b8c8" providerId="ADAL" clId="{1E2E911B-7E72-4E39-98E0-2C0EB388CD7F}" dt="2024-08-12T16:58:55.987" v="53" actId="20577"/>
        <pc:sldMkLst>
          <pc:docMk/>
          <pc:sldMk cId="1064503744" sldId="280"/>
        </pc:sldMkLst>
      </pc:sldChg>
      <pc:sldChg chg="modSp mod">
        <pc:chgData name="JHEYSON FABIAN VILLAVISAN BUITRAGO" userId="e5ced5c2-d787-455d-b115-4f08a699b8c8" providerId="ADAL" clId="{1E2E911B-7E72-4E39-98E0-2C0EB388CD7F}" dt="2024-08-12T16:58:45.549" v="51" actId="20577"/>
        <pc:sldMkLst>
          <pc:docMk/>
          <pc:sldMk cId="600911693" sldId="283"/>
        </pc:sldMkLst>
      </pc:sldChg>
      <pc:sldChg chg="modSp mod">
        <pc:chgData name="JHEYSON FABIAN VILLAVISAN BUITRAGO" userId="e5ced5c2-d787-455d-b115-4f08a699b8c8" providerId="ADAL" clId="{1E2E911B-7E72-4E39-98E0-2C0EB388CD7F}" dt="2024-08-12T17:58:30.651" v="204" actId="20577"/>
        <pc:sldMkLst>
          <pc:docMk/>
          <pc:sldMk cId="1698574024" sldId="284"/>
        </pc:sldMkLst>
      </pc:sldChg>
      <pc:sldChg chg="modSp mod">
        <pc:chgData name="JHEYSON FABIAN VILLAVISAN BUITRAGO" userId="e5ced5c2-d787-455d-b115-4f08a699b8c8" providerId="ADAL" clId="{1E2E911B-7E72-4E39-98E0-2C0EB388CD7F}" dt="2024-08-12T17:58:36.581" v="208" actId="20577"/>
        <pc:sldMkLst>
          <pc:docMk/>
          <pc:sldMk cId="1499167107" sldId="285"/>
        </pc:sldMkLst>
      </pc:sldChg>
      <pc:sldChg chg="addSp modSp mod">
        <pc:chgData name="JHEYSON FABIAN VILLAVISAN BUITRAGO" userId="e5ced5c2-d787-455d-b115-4f08a699b8c8" providerId="ADAL" clId="{1E2E911B-7E72-4E39-98E0-2C0EB388CD7F}" dt="2024-08-12T17:05:04.214" v="64" actId="20577"/>
        <pc:sldMkLst>
          <pc:docMk/>
          <pc:sldMk cId="1001278451" sldId="286"/>
        </pc:sldMkLst>
      </pc:sldChg>
      <pc:sldChg chg="addSp modSp mod">
        <pc:chgData name="JHEYSON FABIAN VILLAVISAN BUITRAGO" userId="e5ced5c2-d787-455d-b115-4f08a699b8c8" providerId="ADAL" clId="{1E2E911B-7E72-4E39-98E0-2C0EB388CD7F}" dt="2024-08-20T21:47:44.001" v="209" actId="1076"/>
        <pc:sldMkLst>
          <pc:docMk/>
          <pc:sldMk cId="185654624" sldId="287"/>
        </pc:sldMkLst>
      </pc:sldChg>
      <pc:sldChg chg="modSp mod">
        <pc:chgData name="JHEYSON FABIAN VILLAVISAN BUITRAGO" userId="e5ced5c2-d787-455d-b115-4f08a699b8c8" providerId="ADAL" clId="{1E2E911B-7E72-4E39-98E0-2C0EB388CD7F}" dt="2024-08-12T17:45:05.182" v="187" actId="20577"/>
        <pc:sldMkLst>
          <pc:docMk/>
          <pc:sldMk cId="1693476339" sldId="288"/>
        </pc:sldMkLst>
      </pc:sldChg>
      <pc:sldChg chg="modSp mod">
        <pc:chgData name="JHEYSON FABIAN VILLAVISAN BUITRAGO" userId="e5ced5c2-d787-455d-b115-4f08a699b8c8" providerId="ADAL" clId="{1E2E911B-7E72-4E39-98E0-2C0EB388CD7F}" dt="2024-08-12T17:45:07.724" v="189" actId="20577"/>
        <pc:sldMkLst>
          <pc:docMk/>
          <pc:sldMk cId="2984553591" sldId="289"/>
        </pc:sldMkLst>
      </pc:sldChg>
      <pc:sldChg chg="modSp mod">
        <pc:chgData name="JHEYSON FABIAN VILLAVISAN BUITRAGO" userId="e5ced5c2-d787-455d-b115-4f08a699b8c8" providerId="ADAL" clId="{1E2E911B-7E72-4E39-98E0-2C0EB388CD7F}" dt="2024-08-12T17:45:40.642" v="199" actId="1076"/>
        <pc:sldMkLst>
          <pc:docMk/>
          <pc:sldMk cId="407945755" sldId="290"/>
        </pc:sldMkLst>
      </pc:sldChg>
      <pc:sldChg chg="modSp mod">
        <pc:chgData name="JHEYSON FABIAN VILLAVISAN BUITRAGO" userId="e5ced5c2-d787-455d-b115-4f08a699b8c8" providerId="ADAL" clId="{1E2E911B-7E72-4E39-98E0-2C0EB388CD7F}" dt="2024-09-03T14:29:29.165" v="211" actId="20577"/>
        <pc:sldMkLst>
          <pc:docMk/>
          <pc:sldMk cId="1362307742" sldId="291"/>
        </pc:sldMkLst>
      </pc:sldChg>
      <pc:sldChg chg="modSp mod">
        <pc:chgData name="JHEYSON FABIAN VILLAVISAN BUITRAGO" userId="e5ced5c2-d787-455d-b115-4f08a699b8c8" providerId="ADAL" clId="{1E2E911B-7E72-4E39-98E0-2C0EB388CD7F}" dt="2024-08-12T17:58:34.241" v="206" actId="20577"/>
        <pc:sldMkLst>
          <pc:docMk/>
          <pc:sldMk cId="1411283449" sldId="292"/>
        </pc:sldMkLst>
      </pc:sldChg>
      <pc:sldChg chg="modSp add mod">
        <pc:chgData name="JHEYSON FABIAN VILLAVISAN BUITRAGO" userId="e5ced5c2-d787-455d-b115-4f08a699b8c8" providerId="ADAL" clId="{1E2E911B-7E72-4E39-98E0-2C0EB388CD7F}" dt="2024-08-12T16:49:47.251" v="27" actId="20577"/>
        <pc:sldMkLst>
          <pc:docMk/>
          <pc:sldMk cId="2448612144" sldId="293"/>
        </pc:sldMkLst>
      </pc:sldChg>
      <pc:sldChg chg="addSp delSp modSp add mod">
        <pc:chgData name="JHEYSON FABIAN VILLAVISAN BUITRAGO" userId="e5ced5c2-d787-455d-b115-4f08a699b8c8" providerId="ADAL" clId="{1E2E911B-7E72-4E39-98E0-2C0EB388CD7F}" dt="2024-08-12T17:44:59.584" v="183" actId="20577"/>
        <pc:sldMkLst>
          <pc:docMk/>
          <pc:sldMk cId="2466407268" sldId="294"/>
        </pc:sldMkLst>
      </pc:sldChg>
      <pc:sldChg chg="addSp modSp add mod">
        <pc:chgData name="JHEYSON FABIAN VILLAVISAN BUITRAGO" userId="e5ced5c2-d787-455d-b115-4f08a699b8c8" providerId="ADAL" clId="{1E2E911B-7E72-4E39-98E0-2C0EB388CD7F}" dt="2024-08-12T17:45:02.067" v="185" actId="20577"/>
        <pc:sldMkLst>
          <pc:docMk/>
          <pc:sldMk cId="2113326980" sldId="295"/>
        </pc:sldMkLst>
      </pc:sldChg>
    </pc:docChg>
  </pc:docChgLst>
  <pc:docChgLst>
    <pc:chgData name="DIEGO ALEJANDRO RODRIGUEZ GOMEZ" userId="S::darodriguezgo@itc.edu.co::1e2337d8-8fab-437d-a653-fa453b036901" providerId="AD" clId="Web-{538D1E32-CF57-9A4D-28E3-F76089058522}"/>
    <pc:docChg chg="addSld modSection">
      <pc:chgData name="DIEGO ALEJANDRO RODRIGUEZ GOMEZ" userId="S::darodriguezgo@itc.edu.co::1e2337d8-8fab-437d-a653-fa453b036901" providerId="AD" clId="Web-{538D1E32-CF57-9A4D-28E3-F76089058522}" dt="2024-08-28T02:04:32.248" v="0"/>
      <pc:docMkLst>
        <pc:docMk/>
      </pc:docMkLst>
      <pc:sldChg chg="new">
        <pc:chgData name="DIEGO ALEJANDRO RODRIGUEZ GOMEZ" userId="S::darodriguezgo@itc.edu.co::1e2337d8-8fab-437d-a653-fa453b036901" providerId="AD" clId="Web-{538D1E32-CF57-9A4D-28E3-F76089058522}" dt="2024-08-28T02:04:32.248" v="0"/>
        <pc:sldMkLst>
          <pc:docMk/>
          <pc:sldMk cId="1439744647" sldId="297"/>
        </pc:sldMkLst>
      </pc:sldChg>
    </pc:docChg>
  </pc:docChgLst>
  <pc:docChgLst>
    <pc:chgData name="CESAR ANDRES CARDENAS CHITIVA" userId="S::cacardenasc@itc.edu.co::7141082e-f5bc-48e1-a733-4ff10f1b4670" providerId="AD" clId="Web-{466D600D-8185-DC2E-AD7B-C958F5CFFF3E}"/>
    <pc:docChg chg="delSld modSection">
      <pc:chgData name="CESAR ANDRES CARDENAS CHITIVA" userId="S::cacardenasc@itc.edu.co::7141082e-f5bc-48e1-a733-4ff10f1b4670" providerId="AD" clId="Web-{466D600D-8185-DC2E-AD7B-C958F5CFFF3E}" dt="2023-09-10T19:32:45.392" v="0"/>
      <pc:docMkLst>
        <pc:docMk/>
      </pc:docMkLst>
      <pc:sldChg chg="del">
        <pc:chgData name="CESAR ANDRES CARDENAS CHITIVA" userId="S::cacardenasc@itc.edu.co::7141082e-f5bc-48e1-a733-4ff10f1b4670" providerId="AD" clId="Web-{466D600D-8185-DC2E-AD7B-C958F5CFFF3E}" dt="2023-09-10T19:32:45.392" v="0"/>
        <pc:sldMkLst>
          <pc:docMk/>
          <pc:sldMk cId="3279518594" sldId="282"/>
        </pc:sldMkLst>
      </pc:sldChg>
    </pc:docChg>
  </pc:docChgLst>
  <pc:docChgLst>
    <pc:chgData name="JHEYSON FABIAN VILLAVISAN BUITRAGO" userId="e5ced5c2-d787-455d-b115-4f08a699b8c8" providerId="ADAL" clId="{E611AEB0-3E0A-425F-BE9E-C3689EC9C195}"/>
    <pc:docChg chg="undo custSel addSld delSld modSld sldOrd modSection">
      <pc:chgData name="JHEYSON FABIAN VILLAVISAN BUITRAGO" userId="e5ced5c2-d787-455d-b115-4f08a699b8c8" providerId="ADAL" clId="{E611AEB0-3E0A-425F-BE9E-C3689EC9C195}" dt="2023-08-13T23:43:28.742" v="2558" actId="20577"/>
      <pc:docMkLst>
        <pc:docMk/>
      </pc:docMkLst>
      <pc:sldChg chg="modSp mod">
        <pc:chgData name="JHEYSON FABIAN VILLAVISAN BUITRAGO" userId="e5ced5c2-d787-455d-b115-4f08a699b8c8" providerId="ADAL" clId="{E611AEB0-3E0A-425F-BE9E-C3689EC9C195}" dt="2023-08-06T21:21:20.793" v="61" actId="20577"/>
        <pc:sldMkLst>
          <pc:docMk/>
          <pc:sldMk cId="0" sldId="25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E611AEB0-3E0A-425F-BE9E-C3689EC9C195}" dt="2023-08-06T21:17:51.190" v="3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E611AEB0-3E0A-425F-BE9E-C3689EC9C195}" dt="2023-08-06T21:17:54.373" v="34" actId="20577"/>
        <pc:sldMkLst>
          <pc:docMk/>
          <pc:sldMk cId="3709177429" sldId="27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1:21:49.016" v="104" actId="1076"/>
        <pc:sldMkLst>
          <pc:docMk/>
          <pc:sldMk cId="616220982" sldId="275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6:29.028" v="1843" actId="20577"/>
        <pc:sldMkLst>
          <pc:docMk/>
          <pc:sldMk cId="3873222534" sldId="276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06T22:38:44.355" v="675" actId="20577"/>
        <pc:sldMkLst>
          <pc:docMk/>
          <pc:sldMk cId="3594096077" sldId="277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0:13:55.593" v="1857" actId="20577"/>
        <pc:sldMkLst>
          <pc:docMk/>
          <pc:sldMk cId="58491467" sldId="278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214171354" sldId="278"/>
        </pc:sldMkLst>
      </pc:sldChg>
      <pc:sldChg chg="add del">
        <pc:chgData name="JHEYSON FABIAN VILLAVISAN BUITRAGO" userId="e5ced5c2-d787-455d-b115-4f08a699b8c8" providerId="ADAL" clId="{E611AEB0-3E0A-425F-BE9E-C3689EC9C195}" dt="2023-08-06T22:56:20.201" v="962"/>
        <pc:sldMkLst>
          <pc:docMk/>
          <pc:sldMk cId="884874599" sldId="279"/>
        </pc:sldMkLst>
      </pc:sldChg>
      <pc:sldChg chg="modSp add mod">
        <pc:chgData name="JHEYSON FABIAN VILLAVISAN BUITRAGO" userId="e5ced5c2-d787-455d-b115-4f08a699b8c8" providerId="ADAL" clId="{E611AEB0-3E0A-425F-BE9E-C3689EC9C195}" dt="2023-08-06T23:03:02.327" v="1195" actId="20577"/>
        <pc:sldMkLst>
          <pc:docMk/>
          <pc:sldMk cId="1894837781" sldId="279"/>
        </pc:sldMkLst>
      </pc:sldChg>
      <pc:sldChg chg="del">
        <pc:chgData name="JHEYSON FABIAN VILLAVISAN BUITRAGO" userId="e5ced5c2-d787-455d-b115-4f08a699b8c8" providerId="ADAL" clId="{E611AEB0-3E0A-425F-BE9E-C3689EC9C195}" dt="2023-08-06T21:16:53.114" v="27" actId="47"/>
        <pc:sldMkLst>
          <pc:docMk/>
          <pc:sldMk cId="3765501484" sldId="279"/>
        </pc:sldMkLst>
      </pc:sldChg>
      <pc:sldChg chg="addSp modSp add mod">
        <pc:chgData name="JHEYSON FABIAN VILLAVISAN BUITRAGO" userId="e5ced5c2-d787-455d-b115-4f08a699b8c8" providerId="ADAL" clId="{E611AEB0-3E0A-425F-BE9E-C3689EC9C195}" dt="2023-08-13T20:07:21.430" v="1844" actId="313"/>
        <pc:sldMkLst>
          <pc:docMk/>
          <pc:sldMk cId="1064503744" sldId="280"/>
        </pc:sldMkLst>
      </pc:sldChg>
      <pc:sldChg chg="addSp delSp modSp add del mod">
        <pc:chgData name="JHEYSON FABIAN VILLAVISAN BUITRAGO" userId="e5ced5c2-d787-455d-b115-4f08a699b8c8" providerId="ADAL" clId="{E611AEB0-3E0A-425F-BE9E-C3689EC9C195}" dt="2023-08-06T23:02:48.758" v="1193" actId="47"/>
        <pc:sldMkLst>
          <pc:docMk/>
          <pc:sldMk cId="863128466" sldId="281"/>
        </pc:sldMkLst>
      </pc:sldChg>
      <pc:sldChg chg="modSp add mod">
        <pc:chgData name="JHEYSON FABIAN VILLAVISAN BUITRAGO" userId="e5ced5c2-d787-455d-b115-4f08a699b8c8" providerId="ADAL" clId="{E611AEB0-3E0A-425F-BE9E-C3689EC9C195}" dt="2023-08-06T23:50:37.257" v="1760" actId="20577"/>
        <pc:sldMkLst>
          <pc:docMk/>
          <pc:sldMk cId="3279518594" sldId="282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0:54:34.948" v="1936" actId="20577"/>
        <pc:sldMkLst>
          <pc:docMk/>
          <pc:sldMk cId="600911693" sldId="283"/>
        </pc:sldMkLst>
      </pc:sldChg>
      <pc:sldChg chg="add del">
        <pc:chgData name="JHEYSON FABIAN VILLAVISAN BUITRAGO" userId="e5ced5c2-d787-455d-b115-4f08a699b8c8" providerId="ADAL" clId="{E611AEB0-3E0A-425F-BE9E-C3689EC9C195}" dt="2023-08-06T23:14:40.928" v="1476"/>
        <pc:sldMkLst>
          <pc:docMk/>
          <pc:sldMk cId="1235829378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3:43:28.742" v="2558" actId="20577"/>
        <pc:sldMkLst>
          <pc:docMk/>
          <pc:sldMk cId="1698574024" sldId="284"/>
        </pc:sldMkLst>
      </pc:sldChg>
      <pc:sldChg chg="addSp delSp modSp add mod">
        <pc:chgData name="JHEYSON FABIAN VILLAVISAN BUITRAGO" userId="e5ced5c2-d787-455d-b115-4f08a699b8c8" providerId="ADAL" clId="{E611AEB0-3E0A-425F-BE9E-C3689EC9C195}" dt="2023-08-13T22:58:27.737" v="2422" actId="20577"/>
        <pc:sldMkLst>
          <pc:docMk/>
          <pc:sldMk cId="1499167107" sldId="285"/>
        </pc:sldMkLst>
      </pc:sldChg>
      <pc:sldChg chg="modSp add mod">
        <pc:chgData name="JHEYSON FABIAN VILLAVISAN BUITRAGO" userId="e5ced5c2-d787-455d-b115-4f08a699b8c8" providerId="ADAL" clId="{E611AEB0-3E0A-425F-BE9E-C3689EC9C195}" dt="2023-08-13T20:54:50.902" v="1941" actId="1076"/>
        <pc:sldMkLst>
          <pc:docMk/>
          <pc:sldMk cId="1001278451" sldId="286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1:49:53.481" v="1959" actId="27636"/>
        <pc:sldMkLst>
          <pc:docMk/>
          <pc:sldMk cId="185654624" sldId="287"/>
        </pc:sldMkLst>
      </pc:sldChg>
      <pc:sldChg chg="addSp delSp modSp add mod ord modNotes modNotesTx">
        <pc:chgData name="JHEYSON FABIAN VILLAVISAN BUITRAGO" userId="e5ced5c2-d787-455d-b115-4f08a699b8c8" providerId="ADAL" clId="{E611AEB0-3E0A-425F-BE9E-C3689EC9C195}" dt="2023-08-13T22:00:57.834" v="2228" actId="20577"/>
        <pc:sldMkLst>
          <pc:docMk/>
          <pc:sldMk cId="1693476339" sldId="288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03:21.085" v="2296" actId="20577"/>
        <pc:sldMkLst>
          <pc:docMk/>
          <pc:sldMk cId="2984553591" sldId="289"/>
        </pc:sldMkLst>
      </pc:sldChg>
      <pc:sldChg chg="addSp modSp add mod">
        <pc:chgData name="JHEYSON FABIAN VILLAVISAN BUITRAGO" userId="e5ced5c2-d787-455d-b115-4f08a699b8c8" providerId="ADAL" clId="{E611AEB0-3E0A-425F-BE9E-C3689EC9C195}" dt="2023-08-13T22:14:01.533" v="2343" actId="6549"/>
        <pc:sldMkLst>
          <pc:docMk/>
          <pc:sldMk cId="407945755" sldId="290"/>
        </pc:sldMkLst>
      </pc:sldChg>
      <pc:sldChg chg="addSp delSp modSp add del mod modNotes">
        <pc:chgData name="JHEYSON FABIAN VILLAVISAN BUITRAGO" userId="e5ced5c2-d787-455d-b115-4f08a699b8c8" providerId="ADAL" clId="{E611AEB0-3E0A-425F-BE9E-C3689EC9C195}" dt="2023-08-13T22:02:32.087" v="2251" actId="47"/>
        <pc:sldMkLst>
          <pc:docMk/>
          <pc:sldMk cId="2173391928" sldId="290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2:54:08.046" v="2345" actId="27636"/>
        <pc:sldMkLst>
          <pc:docMk/>
          <pc:sldMk cId="1362307742" sldId="291"/>
        </pc:sldMkLst>
      </pc:sldChg>
      <pc:sldChg chg="addSp delSp modSp add mod modNotes modNotesTx">
        <pc:chgData name="JHEYSON FABIAN VILLAVISAN BUITRAGO" userId="e5ced5c2-d787-455d-b115-4f08a699b8c8" providerId="ADAL" clId="{E611AEB0-3E0A-425F-BE9E-C3689EC9C195}" dt="2023-08-13T23:30:03.823" v="2510" actId="1076"/>
        <pc:sldMkLst>
          <pc:docMk/>
          <pc:sldMk cId="1411283449" sldId="292"/>
        </pc:sldMkLst>
      </pc:sldChg>
    </pc:docChg>
  </pc:docChgLst>
  <pc:docChgLst>
    <pc:chgData name="JHEYSON FABIAN VILLAVISAN BUITRAGO" userId="e5ced5c2-d787-455d-b115-4f08a699b8c8" providerId="ADAL" clId="{E3C0E130-1BF7-4D65-875C-E2ABBEC935D8}"/>
    <pc:docChg chg="modSld">
      <pc:chgData name="JHEYSON FABIAN VILLAVISAN BUITRAGO" userId="e5ced5c2-d787-455d-b115-4f08a699b8c8" providerId="ADAL" clId="{E3C0E130-1BF7-4D65-875C-E2ABBEC935D8}" dt="2024-08-12T16:36:29.201" v="24" actId="20577"/>
      <pc:docMkLst>
        <pc:docMk/>
      </pc:docMkLst>
      <pc:sldChg chg="modSp">
        <pc:chgData name="JHEYSON FABIAN VILLAVISAN BUITRAGO" userId="e5ced5c2-d787-455d-b115-4f08a699b8c8" providerId="ADAL" clId="{E3C0E130-1BF7-4D65-875C-E2ABBEC935D8}" dt="2024-08-12T16:30:06.429" v="13" actId="20577"/>
        <pc:sldMkLst>
          <pc:docMk/>
          <pc:sldMk cId="3594096077" sldId="277"/>
        </pc:sldMkLst>
      </pc:sldChg>
      <pc:sldChg chg="modSp">
        <pc:chgData name="JHEYSON FABIAN VILLAVISAN BUITRAGO" userId="e5ced5c2-d787-455d-b115-4f08a699b8c8" providerId="ADAL" clId="{E3C0E130-1BF7-4D65-875C-E2ABBEC935D8}" dt="2024-08-12T16:36:29.201" v="24" actId="20577"/>
        <pc:sldMkLst>
          <pc:docMk/>
          <pc:sldMk cId="58491467" sldId="278"/>
        </pc:sldMkLst>
      </pc:sldChg>
      <pc:sldChg chg="modSp mod">
        <pc:chgData name="JHEYSON FABIAN VILLAVISAN BUITRAGO" userId="e5ced5c2-d787-455d-b115-4f08a699b8c8" providerId="ADAL" clId="{E3C0E130-1BF7-4D65-875C-E2ABBEC935D8}" dt="2024-08-12T16:27:29.058" v="10" actId="20577"/>
        <pc:sldMkLst>
          <pc:docMk/>
          <pc:sldMk cId="185654624" sldId="287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4/01/2025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-10:10;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 = (n ==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el impulso discreto de Dirac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delta_discreto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'Impulso Discreto de Dirac'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049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Definir la secuencia discreta (por ejemplo, una función escalón)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Dominio discreto (puedes ajustar los valores de 'n' según tus necesidades)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 = [0, 1, 2, 2, 3, 3, 4, 4, 5, 5, 5];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la función en cada punto discreto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función discreta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(n, </a:t>
            </a:r>
            <a:r>
              <a:rPr lang="es-ES" sz="1800" b="0" i="0" err="1">
                <a:effectLst/>
                <a:latin typeface="Menlo"/>
              </a:rPr>
              <a:t>y_discreta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'</a:t>
            </a:r>
            <a:r>
              <a:rPr lang="es-ES" sz="1800" b="0" i="0" err="1">
                <a:solidFill>
                  <a:srgbClr val="008013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' agrega relleno en los marcadores para mejorar la visualización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'Dominio discreto (n)'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'Valores de la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'Gráfica de una función discreta'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47187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0);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2*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2.1]);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 u="sng"/>
          </a:p>
          <a:p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08148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506001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4302022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Parámetros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T = 1;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Intervalo de tiempo en segundos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effectLst/>
                <a:latin typeface="Menlo"/>
              </a:rPr>
              <a:t>n = 0:10;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Valores de n para la secuencia discreta</a:t>
            </a:r>
            <a:endParaRPr lang="es-ES" sz="1800" b="0" i="0">
              <a:effectLst/>
              <a:latin typeface="Menlo"/>
            </a:endParaRP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Crear la señal de escalón unitario discreto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 = (n &gt;= 1);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Graficar la señal discreta de escalón unitario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stem</a:t>
            </a:r>
            <a:r>
              <a:rPr lang="es-ES" sz="1800" b="0" i="0">
                <a:effectLst/>
                <a:latin typeface="Menlo"/>
              </a:rPr>
              <a:t>(n*T, </a:t>
            </a:r>
            <a:r>
              <a:rPr lang="es-ES" sz="1800" b="0" i="0" err="1">
                <a:effectLst/>
                <a:latin typeface="Menlo"/>
              </a:rPr>
              <a:t>u_discreto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filled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LineWidth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>
                <a:effectLst/>
                <a:latin typeface="Menlo"/>
              </a:rPr>
              <a:t>, 2);</a:t>
            </a:r>
          </a:p>
          <a:p>
            <a:r>
              <a:rPr lang="es-ES" sz="1800" b="0" i="0" err="1">
                <a:effectLst/>
                <a:latin typeface="Menlo"/>
              </a:rPr>
              <a:t>title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'Escalón Unitario Discreto'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xlabel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nT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 (Tiempo en segundos)'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ylabel</a:t>
            </a:r>
            <a:r>
              <a:rPr lang="es-ES" sz="1800" b="0" i="0">
                <a:effectLst/>
                <a:latin typeface="Menlo"/>
              </a:rPr>
              <a:t>(</a:t>
            </a:r>
            <a:r>
              <a:rPr lang="es-ES" sz="1800" b="0" i="0">
                <a:solidFill>
                  <a:srgbClr val="A709F5"/>
                </a:solidFill>
                <a:effectLst/>
                <a:latin typeface="Menlo"/>
              </a:rPr>
              <a:t>'Amplitud'</a:t>
            </a:r>
            <a:r>
              <a:rPr lang="es-ES" sz="1800" b="0" i="0">
                <a:effectLst/>
                <a:latin typeface="Menlo"/>
              </a:rPr>
              <a:t>);</a:t>
            </a:r>
          </a:p>
          <a:p>
            <a:r>
              <a:rPr lang="es-ES" sz="1800" b="0" i="0" err="1">
                <a:effectLst/>
                <a:latin typeface="Menlo"/>
              </a:rPr>
              <a:t>ylim</a:t>
            </a:r>
            <a:r>
              <a:rPr lang="es-ES" sz="1800" b="0" i="0">
                <a:effectLst/>
                <a:latin typeface="Menlo"/>
              </a:rPr>
              <a:t>([-0.1, 1.1]); </a:t>
            </a:r>
            <a:r>
              <a:rPr lang="es-ES" sz="1800" b="0" i="0">
                <a:solidFill>
                  <a:srgbClr val="008013"/>
                </a:solidFill>
                <a:effectLst/>
                <a:latin typeface="Menlo"/>
              </a:rPr>
              <a:t>% Ajustar los límites en el eje y</a:t>
            </a:r>
            <a:endParaRPr lang="es-ES" sz="1800" b="0" i="0">
              <a:effectLst/>
              <a:latin typeface="Menlo"/>
            </a:endParaRPr>
          </a:p>
          <a:p>
            <a:r>
              <a:rPr lang="es-ES" sz="1800" b="0" i="0" err="1">
                <a:effectLst/>
                <a:latin typeface="Menlo"/>
              </a:rPr>
              <a:t>grid</a:t>
            </a:r>
            <a:r>
              <a:rPr lang="es-ES" sz="1800" b="0" i="0">
                <a:effectLst/>
                <a:latin typeface="Menlo"/>
              </a:rPr>
              <a:t> </a:t>
            </a:r>
            <a:r>
              <a:rPr lang="es-ES" sz="1800" b="0" i="0" err="1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s-ES" sz="1800" b="0" i="0">
                <a:effectLst/>
                <a:latin typeface="Menlo"/>
              </a:rPr>
              <a:t>;</a:t>
            </a:r>
          </a:p>
          <a:p>
            <a:br>
              <a:rPr lang="es-ES" sz="1800" b="0" i="0">
                <a:effectLst/>
                <a:latin typeface="Menlo"/>
              </a:rPr>
            </a:br>
            <a:endParaRPr lang="es-E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19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734152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variable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compleja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Z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Re = -2:0.001:2;</a:t>
            </a:r>
          </a:p>
          <a:p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 = -2:0.001:2;</a:t>
            </a:r>
          </a:p>
          <a:p>
            <a:r>
              <a:rPr lang="en-US" sz="1800" b="0" i="0">
                <a:effectLst/>
                <a:latin typeface="Menlo"/>
              </a:rPr>
              <a:t>[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] = </a:t>
            </a:r>
            <a:r>
              <a:rPr lang="en-US" sz="1800" b="0" i="0" err="1">
                <a:effectLst/>
                <a:latin typeface="Menlo"/>
              </a:rPr>
              <a:t>meshgrid</a:t>
            </a:r>
            <a:r>
              <a:rPr lang="en-US" sz="1800" b="0" i="0">
                <a:effectLst/>
                <a:latin typeface="Menlo"/>
              </a:rPr>
              <a:t>(Re,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Z = </a:t>
            </a:r>
            <a:r>
              <a:rPr lang="en-US" sz="1800" b="0" i="0" err="1">
                <a:effectLst/>
                <a:latin typeface="Menlo"/>
              </a:rPr>
              <a:t>Z_Re</a:t>
            </a:r>
            <a:r>
              <a:rPr lang="en-US" sz="1800" b="0" i="0">
                <a:effectLst/>
                <a:latin typeface="Menlo"/>
              </a:rPr>
              <a:t> + 1i * </a:t>
            </a:r>
            <a:r>
              <a:rPr lang="en-US" sz="1800" b="0" i="0" err="1">
                <a:effectLst/>
                <a:latin typeface="Menlo"/>
              </a:rPr>
              <a:t>Z_Im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Definir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 del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unitario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ROC = abs(Z) &gt; 1;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Graficar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 la ROC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figure;</a:t>
            </a:r>
          </a:p>
          <a:p>
            <a:r>
              <a:rPr lang="en-US" sz="1800" b="0" i="0" err="1">
                <a:effectLst/>
                <a:latin typeface="Menlo"/>
              </a:rPr>
              <a:t>imshow</a:t>
            </a:r>
            <a:r>
              <a:rPr lang="en-US" sz="1800" b="0" i="0">
                <a:effectLst/>
                <a:latin typeface="Menlo"/>
              </a:rPr>
              <a:t>(ROC,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XData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Re,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YData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, </a:t>
            </a:r>
            <a:r>
              <a:rPr lang="en-US" sz="1800" b="0" i="0" err="1">
                <a:effectLst/>
                <a:latin typeface="Menlo"/>
              </a:rPr>
              <a:t>Im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title(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Región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de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Convergencia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(ROC) del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Escalón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Unitario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en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el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Dominio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Z'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xlabel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Real'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 err="1">
                <a:effectLst/>
                <a:latin typeface="Menlo"/>
              </a:rPr>
              <a:t>ylabel</a:t>
            </a:r>
            <a:r>
              <a:rPr lang="en-US" sz="1800" b="0" i="0">
                <a:effectLst/>
                <a:latin typeface="Menlo"/>
              </a:rPr>
              <a:t>(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Parte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 </a:t>
            </a:r>
            <a:r>
              <a:rPr lang="en-US" sz="1800" b="0" i="0" err="1">
                <a:solidFill>
                  <a:srgbClr val="A709F5"/>
                </a:solidFill>
                <a:effectLst/>
                <a:latin typeface="Menlo"/>
              </a:rPr>
              <a:t>Imaginaria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'</a:t>
            </a:r>
            <a:r>
              <a:rPr lang="en-US" sz="1800" b="0" i="0">
                <a:effectLst/>
                <a:latin typeface="Menlo"/>
              </a:rPr>
              <a:t>);</a:t>
            </a:r>
          </a:p>
          <a:p>
            <a:r>
              <a:rPr lang="en-US" sz="1800" b="0" i="0">
                <a:effectLst/>
                <a:latin typeface="Menlo"/>
              </a:rPr>
              <a:t>colormap([1, 1, 1; 0, 0, 0]); </a:t>
            </a:r>
            <a:r>
              <a:rPr lang="en-US" sz="1800" b="0" i="0">
                <a:solidFill>
                  <a:srgbClr val="008013"/>
                </a:solidFill>
                <a:effectLst/>
                <a:latin typeface="Menlo"/>
              </a:rPr>
              <a:t>% Blanco y negro para mayor </a:t>
            </a:r>
            <a:r>
              <a:rPr lang="en-US" sz="1800" b="0" i="0" err="1">
                <a:solidFill>
                  <a:srgbClr val="008013"/>
                </a:solidFill>
                <a:effectLst/>
                <a:latin typeface="Menlo"/>
              </a:rPr>
              <a:t>claridad</a:t>
            </a:r>
            <a:endParaRPr lang="en-US" sz="1800" b="0" i="0">
              <a:effectLst/>
              <a:latin typeface="Menlo"/>
            </a:endParaRPr>
          </a:p>
          <a:p>
            <a:r>
              <a:rPr lang="en-US" sz="1800" b="0" i="0">
                <a:effectLst/>
                <a:latin typeface="Menlo"/>
              </a:rPr>
              <a:t>axis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r>
              <a:rPr lang="en-US" sz="1800" b="0" i="0">
                <a:effectLst/>
                <a:latin typeface="Menlo"/>
              </a:rPr>
              <a:t>grid </a:t>
            </a:r>
            <a:r>
              <a:rPr lang="en-US" sz="1800" b="0" i="0">
                <a:solidFill>
                  <a:srgbClr val="A709F5"/>
                </a:solidFill>
                <a:effectLst/>
                <a:latin typeface="Menlo"/>
              </a:rPr>
              <a:t>on</a:t>
            </a:r>
            <a:r>
              <a:rPr lang="en-US" sz="1800" b="0" i="0">
                <a:effectLst/>
                <a:latin typeface="Menlo"/>
              </a:rPr>
              <a:t>;</a:t>
            </a:r>
          </a:p>
          <a:p>
            <a:br>
              <a:rPr lang="en-US" sz="1800" b="0" i="0">
                <a:effectLst/>
                <a:latin typeface="Menlo"/>
              </a:rPr>
            </a:br>
            <a:endParaRPr lang="en-US" sz="1800" b="0" i="0">
              <a:effectLst/>
              <a:latin typeface="Menlo"/>
            </a:endParaRPr>
          </a:p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2D1E0FDF-8C6F-43B4-8722-700C06D0C414}" type="slidenum">
              <a:rPr lang="es-CO" altLang="es-CO" smtClean="0"/>
              <a:pPr>
                <a:defRPr/>
              </a:pPr>
              <a:t>21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133371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4/01/2025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3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jpe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5.png"/><Relationship Id="rId5" Type="http://schemas.openxmlformats.org/officeDocument/2006/relationships/image" Target="../media/image35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39.png"/><Relationship Id="rId5" Type="http://schemas.openxmlformats.org/officeDocument/2006/relationships/image" Target="../media/image8.png"/><Relationship Id="rId4" Type="http://schemas.openxmlformats.org/officeDocument/2006/relationships/image" Target="../media/image3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23728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Transformada Z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7704" y="974953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9DEFA1E-8B5E-CC21-2AC4-504BE3F586A1}"/>
              </a:ext>
            </a:extLst>
          </p:cNvPr>
          <p:cNvSpPr txBox="1"/>
          <p:nvPr/>
        </p:nvSpPr>
        <p:spPr>
          <a:xfrm>
            <a:off x="1547664" y="2708920"/>
            <a:ext cx="61206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La transformada </a:t>
            </a:r>
            <a:r>
              <a:rPr lang="es-CO" i="1"/>
              <a:t>z </a:t>
            </a:r>
            <a:r>
              <a:rPr lang="es-CO"/>
              <a:t>representa un método operacional para resolver </a:t>
            </a:r>
            <a:r>
              <a:rPr lang="es-CO" b="1"/>
              <a:t>ecuaciones en diferencias </a:t>
            </a:r>
            <a:r>
              <a:rPr lang="es-CO"/>
              <a:t>lineales y sistemas lineales discretos.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/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=∞</m:t>
                          </m:r>
                        </m:sup>
                        <m:e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sz="2000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726FC78-A84B-3309-4244-58AD35270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4224686"/>
                <a:ext cx="3412536" cy="87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45037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340768"/>
            <a:ext cx="5456585" cy="369962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1</a:t>
            </a:r>
            <a:br>
              <a:rPr lang="es-CO" b="1"/>
            </a:br>
            <a:r>
              <a:rPr lang="es-CO" b="1"/>
              <a:t>Calcular la transformada Z para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56F9E91-9F6A-CC65-ED09-4C4CCD9215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1244" y="2022062"/>
            <a:ext cx="4858659" cy="36611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/>
              <p:nvPr/>
            </p:nvSpPr>
            <p:spPr>
              <a:xfrm>
                <a:off x="186159" y="13417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74E85FB5-D066-FB59-BAF9-C25E3C3898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59" y="1341767"/>
                <a:ext cx="3323859" cy="839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uadroTexto 2">
            <a:extLst>
              <a:ext uri="{FF2B5EF4-FFF2-40B4-BE49-F238E27FC236}">
                <a16:creationId xmlns:a16="http://schemas.microsoft.com/office/drawing/2014/main" id="{A13B5766-CB21-C62A-27B5-8629150E1533}"/>
              </a:ext>
            </a:extLst>
          </p:cNvPr>
          <p:cNvSpPr txBox="1"/>
          <p:nvPr/>
        </p:nvSpPr>
        <p:spPr>
          <a:xfrm>
            <a:off x="790154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54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2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779463" y="5994593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288" y="575949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Imagen 19">
            <a:extLst>
              <a:ext uri="{FF2B5EF4-FFF2-40B4-BE49-F238E27FC236}">
                <a16:creationId xmlns:a16="http://schemas.microsoft.com/office/drawing/2014/main" id="{8E736080-2260-D394-95BB-F571B4CF4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8056" y="2172159"/>
            <a:ext cx="4465290" cy="3352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911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3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𝑎𝑘𝑇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1358257" cy="281937"/>
              </a:xfrm>
              <a:prstGeom prst="rect">
                <a:avLst/>
              </a:prstGeom>
              <a:blipFill>
                <a:blip r:embed="rId3"/>
                <a:stretch>
                  <a:fillRect l="-4036" t="-4255" r="-1345" b="-2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1822550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29D3759-7D89-F1B7-85A7-6785B89CBFA7}"/>
              </a:ext>
            </a:extLst>
          </p:cNvPr>
          <p:cNvSpPr txBox="1"/>
          <p:nvPr/>
        </p:nvSpPr>
        <p:spPr>
          <a:xfrm>
            <a:off x="1111662" y="6166490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Tip: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784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4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948" y="2519579"/>
                <a:ext cx="911275" cy="276999"/>
              </a:xfrm>
              <a:prstGeom prst="rect">
                <a:avLst/>
              </a:prstGeom>
              <a:blipFill>
                <a:blip r:embed="rId3"/>
                <a:stretch>
                  <a:fillRect l="-6040" r="-6040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66407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5</a:t>
            </a:r>
            <a:br>
              <a:rPr lang="es-CO" b="1"/>
            </a:br>
            <a:r>
              <a:rPr lang="es-CO" b="1"/>
              <a:t>Calcular la transformada Z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41065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y[k]  y recuerde: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/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𝑘𝑇</m:t>
                      </m:r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99BD4D3B-F713-C9C1-80EF-447434BC3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468767"/>
                <a:ext cx="1052596" cy="276999"/>
              </a:xfrm>
              <a:prstGeom prst="rect">
                <a:avLst/>
              </a:prstGeom>
              <a:blipFill>
                <a:blip r:embed="rId3"/>
                <a:stretch>
                  <a:fillRect l="-5202" r="-5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uadroTexto 10">
            <a:extLst>
              <a:ext uri="{FF2B5EF4-FFF2-40B4-BE49-F238E27FC236}">
                <a16:creationId xmlns:a16="http://schemas.microsoft.com/office/drawing/2014/main" id="{2A84B6E8-701C-5DC6-4875-B9721491BA30}"/>
              </a:ext>
            </a:extLst>
          </p:cNvPr>
          <p:cNvSpPr txBox="1"/>
          <p:nvPr/>
        </p:nvSpPr>
        <p:spPr>
          <a:xfrm>
            <a:off x="4312744" y="2988716"/>
            <a:ext cx="91852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/>
              <a:t>K=0,1,2,…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/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6C4A08C8-2099-4777-BEF9-7AE0500FE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364" y="3940267"/>
                <a:ext cx="3323859" cy="839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/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𝑟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96E08A4F-B204-C228-3D6C-2C9CBD86B7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4099350"/>
                <a:ext cx="936795" cy="285912"/>
              </a:xfrm>
              <a:prstGeom prst="rect">
                <a:avLst/>
              </a:prstGeom>
              <a:blipFill>
                <a:blip r:embed="rId5"/>
                <a:stretch>
                  <a:fillRect l="-3247" t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1EB699BB-DE46-2F49-B94A-91E38FF5F1F5}"/>
              </a:ext>
            </a:extLst>
          </p:cNvPr>
          <p:cNvSpPr txBox="1"/>
          <p:nvPr/>
        </p:nvSpPr>
        <p:spPr>
          <a:xfrm>
            <a:off x="998798" y="4663812"/>
            <a:ext cx="75608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</a:t>
            </a:r>
            <a:r>
              <a:rPr lang="es-CO" b="1" i="1"/>
              <a:t>z</a:t>
            </a:r>
            <a:r>
              <a:rPr lang="es-CO" i="1"/>
              <a:t> </a:t>
            </a:r>
            <a:r>
              <a:rPr lang="es-CO"/>
              <a:t>es el operador de la transformada Z, que es una variable compleja.</a:t>
            </a:r>
          </a:p>
          <a:p>
            <a:r>
              <a:rPr lang="es-CO" b="1"/>
              <a:t>e</a:t>
            </a:r>
            <a:r>
              <a:rPr lang="es-CO"/>
              <a:t> es la base del logaritmo natural</a:t>
            </a:r>
          </a:p>
          <a:p>
            <a:r>
              <a:rPr lang="es-CO" b="1"/>
              <a:t>j </a:t>
            </a:r>
            <a:r>
              <a:rPr lang="es-CO"/>
              <a:t>es la unidad imaginaria, </a:t>
            </a:r>
            <a:r>
              <a:rPr lang="es-CO" b="1"/>
              <a:t>r </a:t>
            </a:r>
            <a:r>
              <a:rPr lang="es-CO"/>
              <a:t>representa la magnitud y </a:t>
            </a:r>
            <a:r>
              <a:rPr lang="es-CO" b="1"/>
              <a:t>w </a:t>
            </a:r>
            <a:r>
              <a:rPr lang="es-CO"/>
              <a:t>es la frecuencia angular en radianes por muestra.</a:t>
            </a:r>
            <a:endParaRPr lang="en-US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/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E49E8F1C-A4F9-BB88-E919-ACC981A4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0729" y="5972943"/>
                <a:ext cx="2022926" cy="75642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/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𝑘</m:t>
                      </m:r>
                      <m:sSup>
                        <m:sSup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CO" b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D0DE5FD-40CD-E6CB-AF7A-4C5F71D1A7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88" y="2496801"/>
                <a:ext cx="1173976" cy="276999"/>
              </a:xfrm>
              <a:prstGeom prst="rect">
                <a:avLst/>
              </a:prstGeom>
              <a:blipFill>
                <a:blip r:embed="rId7"/>
                <a:stretch>
                  <a:fillRect l="-4688" t="-4444" r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3326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 fontScale="90000"/>
          </a:bodyPr>
          <a:lstStyle/>
          <a:p>
            <a:pPr algn="ctr"/>
            <a:r>
              <a:rPr lang="es-CO" b="1"/>
              <a:t>Ejercicio 6</a:t>
            </a:r>
            <a:br>
              <a:rPr lang="es-CO" b="1"/>
            </a:br>
            <a:r>
              <a:rPr lang="es-CO" b="1"/>
              <a:t>Hallar la transformada Z mediante la definición y mediante la demostración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04490A78-03D0-BAE7-B21C-7AD6C9B6810E}"/>
              </a:ext>
            </a:extLst>
          </p:cNvPr>
          <p:cNvSpPr txBox="1"/>
          <p:nvPr/>
        </p:nvSpPr>
        <p:spPr>
          <a:xfrm>
            <a:off x="2471674" y="5198567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y1[k]</a:t>
            </a:r>
            <a:endParaRPr lang="en-US" sz="200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4EB269E-454F-71CE-B0FB-FFFD9733E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74" y="2161587"/>
            <a:ext cx="3860530" cy="2891267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B032FF96-2080-01B2-5C11-1867C9C0BF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0483" y="2182287"/>
            <a:ext cx="3860530" cy="2918938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A8B10F9-51D4-4CD0-9221-C16E283A7274}"/>
              </a:ext>
            </a:extLst>
          </p:cNvPr>
          <p:cNvSpPr txBox="1"/>
          <p:nvPr/>
        </p:nvSpPr>
        <p:spPr>
          <a:xfrm>
            <a:off x="6426059" y="5204140"/>
            <a:ext cx="519373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s-CO" sz="2000"/>
              <a:t>y2[k]</a:t>
            </a:r>
            <a:endParaRPr 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/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D9FC6C41-D187-7614-C4A1-9F334CB181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0395" y="5788990"/>
                <a:ext cx="2170402" cy="307777"/>
              </a:xfrm>
              <a:prstGeom prst="rect">
                <a:avLst/>
              </a:prstGeom>
              <a:blipFill>
                <a:blip r:embed="rId6"/>
                <a:stretch>
                  <a:fillRect l="-2247" t="-4000" r="-3933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/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27636574-B4A3-71CA-3B47-329BB3DE44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4799" y="6185362"/>
                <a:ext cx="1951368" cy="307777"/>
              </a:xfrm>
              <a:prstGeom prst="rect">
                <a:avLst/>
              </a:prstGeom>
              <a:blipFill>
                <a:blip r:embed="rId7"/>
                <a:stretch>
                  <a:fillRect l="-2813" t="-4000" b="-3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34763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suma y resta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±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]}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3507378"/>
                <a:ext cx="2170402" cy="307777"/>
              </a:xfrm>
              <a:prstGeom prst="rect">
                <a:avLst/>
              </a:prstGeom>
              <a:blipFill>
                <a:blip r:embed="rId4"/>
                <a:stretch>
                  <a:fillRect l="-2247" t="-1961" r="-39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±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2[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3707" y="3507378"/>
                <a:ext cx="2663806" cy="307777"/>
              </a:xfrm>
              <a:prstGeom prst="rect">
                <a:avLst/>
              </a:prstGeom>
              <a:blipFill>
                <a:blip r:embed="rId5"/>
                <a:stretch>
                  <a:fillRect l="-1602" t="-1961" r="-686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45535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Teorema de la multiplicación una constante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416350" cy="307777"/>
              </a:xfrm>
              <a:prstGeom prst="rect">
                <a:avLst/>
              </a:prstGeom>
              <a:blipFill>
                <a:blip r:embed="rId4"/>
                <a:stretch>
                  <a:fillRect l="-1717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       =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0943" y="2298304"/>
                <a:ext cx="2072683" cy="307777"/>
              </a:xfrm>
              <a:prstGeom prst="rect">
                <a:avLst/>
              </a:prstGeom>
              <a:blipFill>
                <a:blip r:embed="rId5"/>
                <a:stretch>
                  <a:fillRect l="-2647" r="-588" b="-31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graph with blue dots&#10;&#10;Description automatically generated">
            <a:extLst>
              <a:ext uri="{FF2B5EF4-FFF2-40B4-BE49-F238E27FC236}">
                <a16:creationId xmlns:a16="http://schemas.microsoft.com/office/drawing/2014/main" id="{728F0C12-AC05-B3CE-23FE-A8DDA05899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08033" y="2656217"/>
            <a:ext cx="3562350" cy="2667000"/>
          </a:xfrm>
          <a:prstGeom prst="rect">
            <a:avLst/>
          </a:prstGeom>
        </p:spPr>
      </p:pic>
      <p:pic>
        <p:nvPicPr>
          <p:cNvPr id="4" name="Picture 3" descr="A graph with blue dots&#10;&#10;Description automatically generated">
            <a:extLst>
              <a:ext uri="{FF2B5EF4-FFF2-40B4-BE49-F238E27FC236}">
                <a16:creationId xmlns:a16="http://schemas.microsoft.com/office/drawing/2014/main" id="{01319EF8-C2F7-FFAB-82F9-BFFFBE74119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4337" y="2802520"/>
            <a:ext cx="356235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457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7" y="1069010"/>
            <a:ext cx="5456585" cy="79472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7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/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𝑛𝑇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238C3E71-A6C9-B9FC-0DB8-722DBFC64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716" y="2298305"/>
                <a:ext cx="1508811" cy="307777"/>
              </a:xfrm>
              <a:prstGeom prst="rect">
                <a:avLst/>
              </a:prstGeom>
              <a:blipFill>
                <a:blip r:embed="rId4"/>
                <a:stretch>
                  <a:fillRect l="-3226" t="-1961" b="-3333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/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𝑍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3FE9DE07-6CE0-5C37-77A3-7A0BA002C7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2298305"/>
                <a:ext cx="897040" cy="307777"/>
              </a:xfrm>
              <a:prstGeom prst="rect">
                <a:avLst/>
              </a:prstGeom>
              <a:blipFill>
                <a:blip r:embed="rId5"/>
                <a:stretch>
                  <a:fillRect l="-6122" t="-1961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n 3">
            <a:extLst>
              <a:ext uri="{FF2B5EF4-FFF2-40B4-BE49-F238E27FC236}">
                <a16:creationId xmlns:a16="http://schemas.microsoft.com/office/drawing/2014/main" id="{BCF125F6-C0E6-6519-17A2-25FDAFA6941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592" y="2606082"/>
            <a:ext cx="3566891" cy="267135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7CD1B98-A10C-9C60-C62B-EE9B0EE723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8989" y="2606082"/>
            <a:ext cx="3673216" cy="274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230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sp>
        <p:nvSpPr>
          <p:cNvPr id="7" name="Rectángulo 9">
            <a:extLst>
              <a:ext uri="{FF2B5EF4-FFF2-40B4-BE49-F238E27FC236}">
                <a16:creationId xmlns:a16="http://schemas.microsoft.com/office/drawing/2014/main" id="{EBDE2FDF-A2BB-4F17-99CB-0B213EF4B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37" y="6209245"/>
            <a:ext cx="40100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 18:10 - 20:00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es-CO" altLang="es-CO" sz="1800" dirty="0"/>
              <a:t> Martes:      20:20 – 21:30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89100" y="125835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3" name="Tabla 3">
            <a:extLst>
              <a:ext uri="{FF2B5EF4-FFF2-40B4-BE49-F238E27FC236}">
                <a16:creationId xmlns:a16="http://schemas.microsoft.com/office/drawing/2014/main" id="{1C10071E-A4B9-FD11-C6A5-F0D1668E06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868568"/>
              </p:ext>
            </p:extLst>
          </p:nvPr>
        </p:nvGraphicFramePr>
        <p:xfrm>
          <a:off x="863588" y="670925"/>
          <a:ext cx="7416824" cy="54839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febrero – 7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febrero – 14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17 febrero – 21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24 febrero – 28 febrero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 marzo – 7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10 marzo – 14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 17 marzo – 21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09690420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24 marzo – 28 marzo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31 marzo – 4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10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 abril – 11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abril – 18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-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21 abril – 25 abril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28 abril – 2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5 mayo – 9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mayo – 16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19 mayo – 23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17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mayo – 30 mayo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2 junio – 6 junio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Relación entre él plano Z y él plano S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/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s-CO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num>
                            <m:den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D62DD247-01A2-AC64-B59D-3ED1D2BDEE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6614" y="3395153"/>
                <a:ext cx="1811585" cy="7564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/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𝑠𝑇</m:t>
                          </m:r>
                        </m:sup>
                      </m:sSup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1531C4CD-945C-8E48-7355-13D76ED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106" y="3118154"/>
                <a:ext cx="828240" cy="276999"/>
              </a:xfrm>
              <a:prstGeom prst="rect">
                <a:avLst/>
              </a:prstGeom>
              <a:blipFill>
                <a:blip r:embed="rId4"/>
                <a:stretch>
                  <a:fillRect l="-3676" t="-4444" r="-588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/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37955D9-EEA2-467B-D897-B0B41F3D8A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3068" y="3634866"/>
                <a:ext cx="1130053" cy="276999"/>
              </a:xfrm>
              <a:prstGeom prst="rect">
                <a:avLst/>
              </a:prstGeom>
              <a:blipFill>
                <a:blip r:embed="rId5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87095FAB-7DEA-8FEA-6EB3-BA9CEF17CBE2}"/>
              </a:ext>
            </a:extLst>
          </p:cNvPr>
          <p:cNvSpPr txBox="1"/>
          <p:nvPr/>
        </p:nvSpPr>
        <p:spPr>
          <a:xfrm>
            <a:off x="797758" y="5879424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/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/>
                  <a:t>Z(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/>
                  <a:t>)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&amp;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−|</m:t>
                            </m:r>
                            <m:r>
                              <m:rPr>
                                <m:sty m:val="p"/>
                              </m:rPr>
                              <a:rPr lang="el-GR" i="1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s-CO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l-GR" i="1">
                                    <a:latin typeface="Cambria Math" panose="02040503050406030204" pitchFamily="18" charset="0"/>
                                  </a:rPr>
                                  <m:t>σ</m:t>
                                </m:r>
                              </m:e>
                            </m:d>
                            <m:r>
                              <a:rPr lang="es-CO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eqArr>
                      </m:e>
                    </m:d>
                  </m:oMath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8933124-C2C0-60A0-EACB-8ABB8F441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3023" y="4238717"/>
                <a:ext cx="1450141" cy="884281"/>
              </a:xfrm>
              <a:prstGeom prst="rect">
                <a:avLst/>
              </a:prstGeom>
              <a:blipFill>
                <a:blip r:embed="rId6"/>
                <a:stretch>
                  <a:fillRect l="-10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85740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5A23D6D-C464-2248-152F-80DC7C25BB0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" r="1171" b="361"/>
          <a:stretch/>
        </p:blipFill>
        <p:spPr>
          <a:xfrm>
            <a:off x="2037222" y="1621459"/>
            <a:ext cx="4816822" cy="3615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283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43706" y="1268973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Región de convergencia ROC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22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DEC0F0C-FB66-B1C6-14EF-527CC41A42C1}"/>
              </a:ext>
            </a:extLst>
          </p:cNvPr>
          <p:cNvSpPr txBox="1"/>
          <p:nvPr/>
        </p:nvSpPr>
        <p:spPr>
          <a:xfrm>
            <a:off x="1043608" y="2780928"/>
            <a:ext cx="7200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0" i="0">
                <a:effectLst/>
                <a:latin typeface="Söhne"/>
              </a:rPr>
              <a:t>La </a:t>
            </a:r>
            <a:r>
              <a:rPr lang="es-ES" b="1" i="0">
                <a:effectLst/>
                <a:latin typeface="Söhne"/>
              </a:rPr>
              <a:t>ROC</a:t>
            </a:r>
            <a:r>
              <a:rPr lang="es-ES" b="0" i="0">
                <a:effectLst/>
                <a:latin typeface="Söhne"/>
              </a:rPr>
              <a:t> (Región de Convergencia) es un concepto importante en la Transformada Z, que indica las </a:t>
            </a:r>
            <a:r>
              <a:rPr lang="es-ES" b="1" i="0">
                <a:effectLst/>
                <a:latin typeface="Söhne"/>
              </a:rPr>
              <a:t>regiones</a:t>
            </a:r>
            <a:r>
              <a:rPr lang="es-ES" b="0" i="0">
                <a:effectLst/>
                <a:latin typeface="Söhne"/>
              </a:rPr>
              <a:t> del plano complejo en las cuales la Transformada Z </a:t>
            </a:r>
            <a:r>
              <a:rPr lang="es-ES" b="1" i="0">
                <a:effectLst/>
                <a:latin typeface="Söhne"/>
              </a:rPr>
              <a:t>converge</a:t>
            </a:r>
            <a:r>
              <a:rPr lang="es-ES" b="0" i="0">
                <a:effectLst/>
                <a:latin typeface="Söhne"/>
              </a:rPr>
              <a:t> y es válida para representar una secuencia discreta en el dominio complejo. En otras palabras, la ROC es el conjunto de valores de la variable compleja z para los cuales la Transformada Z de una secuencia dada es finita y bien definida.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67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19872" y="1053782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03648" y="2538168"/>
            <a:ext cx="6784517" cy="4691063"/>
          </a:xfrm>
        </p:spPr>
        <p:txBody>
          <a:bodyPr>
            <a:normAutofit/>
          </a:bodyPr>
          <a:lstStyle/>
          <a:p>
            <a:pPr algn="just"/>
            <a:r>
              <a:rPr lang="es-ES" sz="2000" b="0" i="0">
                <a:effectLst/>
                <a:latin typeface="Söhne"/>
              </a:rPr>
              <a:t>El objetivo de esta clase es proporcionar a los estudiantes una </a:t>
            </a:r>
            <a:r>
              <a:rPr lang="es-ES" sz="2000" b="1" i="0">
                <a:effectLst/>
                <a:latin typeface="Söhne"/>
              </a:rPr>
              <a:t>comprensión</a:t>
            </a:r>
            <a:r>
              <a:rPr lang="es-ES" sz="2000" b="0" i="0">
                <a:effectLst/>
                <a:latin typeface="Söhne"/>
              </a:rPr>
              <a:t> profunda y práctica de la </a:t>
            </a:r>
            <a:r>
              <a:rPr lang="es-ES" sz="2000" b="1" i="0">
                <a:effectLst/>
                <a:latin typeface="Söhne"/>
              </a:rPr>
              <a:t>Transformada Z</a:t>
            </a:r>
            <a:r>
              <a:rPr lang="es-ES" sz="2000" b="0" i="0">
                <a:effectLst/>
                <a:latin typeface="Söhne"/>
              </a:rPr>
              <a:t> y su relevancia en el análisis y diseño de sistemas lineales e invariantes en el tiempo. Al finalizar la clase, los participantes estarán capacitados para:</a:t>
            </a:r>
          </a:p>
          <a:p>
            <a:pPr algn="just"/>
            <a:r>
              <a:rPr lang="es-ES" sz="2000">
                <a:latin typeface="Söhne"/>
              </a:rPr>
              <a:t>Comprender los fundamentos teóricos de la Transformada Z y su relación con el análisis de señales y sistemas discretos.</a:t>
            </a:r>
          </a:p>
          <a:p>
            <a:pPr algn="just"/>
            <a:r>
              <a:rPr lang="es-ES" sz="2000">
                <a:latin typeface="Söhne"/>
              </a:rPr>
              <a:t>Dominar los conceptos clave, como la región de convergencia, la relación entre la Transformada Z y la Transformada de Laplace, y las propiedades importantes de la Transformada Z.</a:t>
            </a:r>
            <a:endParaRPr lang="es-CO" sz="2000">
              <a:latin typeface="Söhne"/>
            </a:endParaRPr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73219" y="1623768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616220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/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O"/>
                  <a:t>La transformada de Laplace convierte la </a:t>
                </a:r>
                <a:r>
                  <a:rPr lang="es-CO" b="1"/>
                  <a:t>ecuación diferencial </a:t>
                </a:r>
                <a:r>
                  <a:rPr lang="es-CO"/>
                  <a:t>en una ecuación algebraica en el dominio</a:t>
                </a:r>
                <a14:m>
                  <m:oMath xmlns:m="http://schemas.openxmlformats.org/officeDocument/2006/math">
                    <m:r>
                      <a:rPr lang="es-CO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s-CO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s-CO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</a:t>
                </a:r>
                <a:r>
                  <a:rPr lang="en-US" err="1"/>
                  <a:t>Entonces</a:t>
                </a:r>
                <a:r>
                  <a:rPr lang="en-US"/>
                  <a:t> es </a:t>
                </a:r>
                <a:r>
                  <a:rPr lang="en-US" err="1"/>
                  <a:t>posible</a:t>
                </a:r>
                <a:r>
                  <a:rPr lang="en-US"/>
                  <a:t> manipular la </a:t>
                </a:r>
                <a:r>
                  <a:rPr lang="en-US" err="1"/>
                  <a:t>ecuación</a:t>
                </a:r>
                <a:r>
                  <a:rPr lang="en-US"/>
                  <a:t> </a:t>
                </a:r>
                <a:r>
                  <a:rPr lang="en-US" err="1"/>
                  <a:t>algebraica</a:t>
                </a:r>
                <a:r>
                  <a:rPr lang="en-US"/>
                  <a:t> </a:t>
                </a:r>
                <a:r>
                  <a:rPr lang="en-US" err="1"/>
                  <a:t>mediante</a:t>
                </a:r>
                <a:r>
                  <a:rPr lang="en-US"/>
                  <a:t> </a:t>
                </a:r>
                <a:r>
                  <a:rPr lang="en-US" err="1"/>
                  <a:t>reglas</a:t>
                </a:r>
                <a:r>
                  <a:rPr lang="en-US"/>
                  <a:t> </a:t>
                </a:r>
                <a:r>
                  <a:rPr lang="en-US" err="1"/>
                  <a:t>algebraicas</a:t>
                </a:r>
                <a:r>
                  <a:rPr lang="en-US"/>
                  <a:t> simples, para </a:t>
                </a:r>
                <a:r>
                  <a:rPr lang="en-US" err="1"/>
                  <a:t>obtener</a:t>
                </a:r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</a:t>
                </a:r>
                <a:r>
                  <a:rPr lang="en-US" err="1"/>
                  <a:t>en</a:t>
                </a:r>
                <a:r>
                  <a:rPr lang="en-US"/>
                  <a:t> </a:t>
                </a:r>
                <a:r>
                  <a:rPr lang="en-US" err="1"/>
                  <a:t>el</a:t>
                </a:r>
                <a:r>
                  <a:rPr lang="en-US"/>
                  <a:t> </a:t>
                </a:r>
                <a:r>
                  <a:rPr lang="en-US" err="1"/>
                  <a:t>dominio</a:t>
                </a:r>
                <a:r>
                  <a:rPr lang="en-US"/>
                  <a:t> de </a:t>
                </a:r>
                <a14:m>
                  <m:oMath xmlns:m="http://schemas.openxmlformats.org/officeDocument/2006/math"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/>
                  <a:t> La </a:t>
                </a:r>
                <a:r>
                  <a:rPr lang="en-US" err="1"/>
                  <a:t>solución</a:t>
                </a:r>
                <a:r>
                  <a:rPr lang="en-US"/>
                  <a:t> final se </a:t>
                </a:r>
                <a:r>
                  <a:rPr lang="en-US" err="1"/>
                  <a:t>obtiene</a:t>
                </a:r>
                <a:r>
                  <a:rPr lang="en-US"/>
                  <a:t> </a:t>
                </a:r>
                <a:r>
                  <a:rPr lang="en-US" err="1"/>
                  <a:t>tomando</a:t>
                </a:r>
                <a:r>
                  <a:rPr lang="en-US"/>
                  <a:t> la </a:t>
                </a:r>
                <a:r>
                  <a:rPr lang="en-US" err="1"/>
                  <a:t>trasnformada</a:t>
                </a:r>
                <a:r>
                  <a:rPr lang="en-US"/>
                  <a:t> </a:t>
                </a:r>
                <a:r>
                  <a:rPr lang="en-US" err="1"/>
                  <a:t>inversa</a:t>
                </a:r>
                <a:r>
                  <a:rPr lang="en-US"/>
                  <a:t> de Laplace.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8F4FB969-9B19-63D0-1F87-D974E50664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2636912"/>
                <a:ext cx="7536953" cy="1477328"/>
              </a:xfrm>
              <a:prstGeom prst="rect">
                <a:avLst/>
              </a:prstGeom>
              <a:blipFill>
                <a:blip r:embed="rId3"/>
                <a:stretch>
                  <a:fillRect l="-728" t="-2479" r="-81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45D94134-73D0-4D42-B5F6-1013D8707D9A}"/>
              </a:ext>
            </a:extLst>
          </p:cNvPr>
          <p:cNvSpPr txBox="1"/>
          <p:nvPr/>
        </p:nvSpPr>
        <p:spPr>
          <a:xfrm>
            <a:off x="1763688" y="6021288"/>
            <a:ext cx="64807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s-CO"/>
              <a:t>Tomado de Sistemas de control automático séptima edición </a:t>
            </a:r>
            <a:r>
              <a:rPr lang="es-CO" err="1"/>
              <a:t>Benjamin</a:t>
            </a:r>
            <a:r>
              <a:rPr lang="es-CO"/>
              <a:t> C </a:t>
            </a:r>
            <a:r>
              <a:rPr lang="es-CO" err="1"/>
              <a:t>Kuo</a:t>
            </a:r>
            <a:r>
              <a:rPr lang="es-CO"/>
              <a:t>. Prentice Hall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222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es la transformada de Laplace?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CO" sz="2800" i="1">
                              <a:latin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8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8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8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7971" y="3083699"/>
                <a:ext cx="5167953" cy="929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973" y="4524871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688" t="-2174" r="-2688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71600" y="4941168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</p:spTree>
    <p:extLst>
      <p:ext uri="{BB962C8B-B14F-4D97-AF65-F5344CB8AC3E}">
        <p14:creationId xmlns:p14="http://schemas.microsoft.com/office/powerpoint/2010/main" val="3594096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14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0926" y="1340768"/>
            <a:ext cx="5456585" cy="1162050"/>
          </a:xfrm>
        </p:spPr>
        <p:txBody>
          <a:bodyPr>
            <a:normAutofit/>
          </a:bodyPr>
          <a:lstStyle/>
          <a:p>
            <a:pPr algn="ctr"/>
            <a:r>
              <a:rPr lang="es-CO" b="1"/>
              <a:t>Ejercicio de Repaso</a:t>
            </a:r>
            <a:br>
              <a:rPr lang="es-CO" b="1"/>
            </a:br>
            <a:r>
              <a:rPr lang="es-CO" b="1"/>
              <a:t>Calcular la transformada de Laplace para </a:t>
            </a:r>
            <a:br>
              <a:rPr lang="es-CO" b="1"/>
            </a:br>
            <a:endParaRPr lang="es-CO" b="1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/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{"/>
                          <m:endChr m:val="}"/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s-CO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s-CO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s-CO" sz="2000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  <m:r>
                        <a:rPr lang="es-CO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4490A78-03D0-BAE7-B21C-7AD6C9B6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846" y="4403405"/>
                <a:ext cx="3652154" cy="666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/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59D9E022-A01A-5EED-3F4F-C9CBA3AF15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2282" y="4597913"/>
                <a:ext cx="1130053" cy="276999"/>
              </a:xfrm>
              <a:prstGeom prst="rect">
                <a:avLst/>
              </a:prstGeom>
              <a:blipFill>
                <a:blip r:embed="rId4"/>
                <a:stretch>
                  <a:fillRect l="-2703" t="-2174" r="-3243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uadroTexto 6">
            <a:extLst>
              <a:ext uri="{FF2B5EF4-FFF2-40B4-BE49-F238E27FC236}">
                <a16:creationId xmlns:a16="http://schemas.microsoft.com/office/drawing/2014/main" id="{31A3F9E4-084D-3C69-1E68-57F7E0B3816A}"/>
              </a:ext>
            </a:extLst>
          </p:cNvPr>
          <p:cNvSpPr txBox="1"/>
          <p:nvPr/>
        </p:nvSpPr>
        <p:spPr>
          <a:xfrm>
            <a:off x="998798" y="5177596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i="1"/>
              <a:t> s </a:t>
            </a:r>
            <a:r>
              <a:rPr lang="es-CO"/>
              <a:t>es el operador de Laplace, que es una variable compleja</a:t>
            </a:r>
            <a:endParaRPr lang="en-US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/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s-CO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&amp;  0, 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𝑜𝑡𝑟𝑜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s-ES" b="0" i="1" smtClean="0">
                                  <a:latin typeface="Cambria Math" panose="02040503050406030204" pitchFamily="18" charset="0"/>
                                </a:rPr>
                                <m:t>𝑐𝑎𝑠𝑜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DF720B9D-A226-78B6-A674-8D88F183B7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2119" y="2909147"/>
                <a:ext cx="2656625" cy="61786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D086D646-82FC-E2D3-AC5D-02BC79699456}"/>
              </a:ext>
            </a:extLst>
          </p:cNvPr>
          <p:cNvSpPr txBox="1"/>
          <p:nvPr/>
        </p:nvSpPr>
        <p:spPr>
          <a:xfrm>
            <a:off x="1687724" y="3738931"/>
            <a:ext cx="7560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/>
              <a:t>Grafique la función f(t)  y recuerde: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6121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6078" y="2847975"/>
            <a:ext cx="5456585" cy="1162050"/>
          </a:xfrm>
        </p:spPr>
        <p:txBody>
          <a:bodyPr/>
          <a:lstStyle/>
          <a:p>
            <a:pPr algn="ctr"/>
            <a:r>
              <a:rPr lang="es-CO" b="1"/>
              <a:t>¿Qué cree usted que es la transformada Z?</a:t>
            </a:r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8948377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1876</Words>
  <Application>Microsoft Office PowerPoint</Application>
  <PresentationFormat>Carta (216 x 279 mm)</PresentationFormat>
  <Paragraphs>294</Paragraphs>
  <Slides>22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Menlo</vt:lpstr>
      <vt:lpstr>Söhne</vt:lpstr>
      <vt:lpstr>Tema de Office</vt:lpstr>
      <vt:lpstr>1</vt:lpstr>
      <vt:lpstr>2</vt:lpstr>
      <vt:lpstr>OBJETIVO</vt:lpstr>
      <vt:lpstr>¿Qué es la transformada de Laplace?</vt:lpstr>
      <vt:lpstr>¿Qué es la transformada de Laplace?</vt:lpstr>
      <vt:lpstr>¿Qué es la transformada de Laplace?</vt:lpstr>
      <vt:lpstr>Ejercicio de Repaso Calcular la transformada de Laplace para  </vt:lpstr>
      <vt:lpstr>Ejercicio de Repaso Calcular la transformada de Laplace para  </vt:lpstr>
      <vt:lpstr>¿Qué cree usted que es la transformada Z?</vt:lpstr>
      <vt:lpstr>¿Qué cree usted que es la transformada Z?</vt:lpstr>
      <vt:lpstr>Ejercicio 1 Calcular la transformada Z para</vt:lpstr>
      <vt:lpstr>Ejercicio 2 Calcular la transformada Z para  </vt:lpstr>
      <vt:lpstr>Ejercicio 3 Calcular la transformada Z para  </vt:lpstr>
      <vt:lpstr>Ejercicio 4 Calcular la transformada Z para  </vt:lpstr>
      <vt:lpstr>Ejercicio 5 Calcular la transformada Z para  </vt:lpstr>
      <vt:lpstr>Ejercicio 6 Hallar la transformada Z mediante la definición y mediante la demostración</vt:lpstr>
      <vt:lpstr>Teorema de la suma y resta</vt:lpstr>
      <vt:lpstr>Teorema de la multiplicación una constante</vt:lpstr>
      <vt:lpstr>Ejercicio 7</vt:lpstr>
      <vt:lpstr>Relación entre él plano Z y él plano S</vt:lpstr>
      <vt:lpstr>Presentación de PowerPoint</vt:lpstr>
      <vt:lpstr>Región de convergencia ROC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2</cp:revision>
  <dcterms:created xsi:type="dcterms:W3CDTF">2008-03-11T21:51:34Z</dcterms:created>
  <dcterms:modified xsi:type="dcterms:W3CDTF">2025-01-04T23:16:18Z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