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75" r:id="rId7"/>
    <p:sldId id="278" r:id="rId8"/>
    <p:sldId id="279" r:id="rId9"/>
    <p:sldId id="274" r:id="rId10"/>
    <p:sldId id="276" r:id="rId11"/>
    <p:sldId id="277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8"/>
            <p14:sldId id="279"/>
            <p14:sldId id="274"/>
            <p14:sldId id="276"/>
            <p14:sldId id="277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5" autoAdjust="0"/>
  </p:normalViewPr>
  <p:slideViewPr>
    <p:cSldViewPr snapToGrid="0">
      <p:cViewPr varScale="1">
        <p:scale>
          <a:sx n="88" d="100"/>
          <a:sy n="88" d="100"/>
        </p:scale>
        <p:origin x="90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HEYSON FABIAN VILLAVISAN BUITRAGO" userId="S::jfvillavisanb@itc.edu.co::e5ced5c2-d787-455d-b115-4f08a699b8c8" providerId="AD" clId="Web-{7629F1B0-E809-E6EB-BC03-307B64803CCD}"/>
    <pc:docChg chg="modSld">
      <pc:chgData name="JHEYSON FABIAN VILLAVISAN BUITRAGO" userId="S::jfvillavisanb@itc.edu.co::e5ced5c2-d787-455d-b115-4f08a699b8c8" providerId="AD" clId="Web-{7629F1B0-E809-E6EB-BC03-307B64803CCD}" dt="2023-09-13T00:26:59.219" v="17"/>
      <pc:docMkLst>
        <pc:docMk/>
      </pc:docMkLst>
      <pc:sldChg chg="modSp">
        <pc:chgData name="JHEYSON FABIAN VILLAVISAN BUITRAGO" userId="S::jfvillavisanb@itc.edu.co::e5ced5c2-d787-455d-b115-4f08a699b8c8" providerId="AD" clId="Web-{7629F1B0-E809-E6EB-BC03-307B64803CCD}" dt="2023-09-13T00:26:59.219" v="17"/>
        <pc:sldMkLst>
          <pc:docMk/>
          <pc:sldMk cId="1337945214" sldId="276"/>
        </pc:sldMkLst>
      </pc:sldChg>
    </pc:docChg>
  </pc:docChgLst>
  <pc:docChgLst>
    <pc:chgData name="JHEYSON FABIAN VILLAVISAN BUITRAGO" userId="e5ced5c2-d787-455d-b115-4f08a699b8c8" providerId="ADAL" clId="{02354490-294E-44B3-9C21-42568618C78C}"/>
    <pc:docChg chg="undo custSel modSld">
      <pc:chgData name="JHEYSON FABIAN VILLAVISAN BUITRAGO" userId="e5ced5c2-d787-455d-b115-4f08a699b8c8" providerId="ADAL" clId="{02354490-294E-44B3-9C21-42568618C78C}" dt="2024-10-08T20:28:50.343" v="142" actId="14100"/>
      <pc:docMkLst>
        <pc:docMk/>
      </pc:docMkLst>
      <pc:sldChg chg="addSp delSp modSp mod">
        <pc:chgData name="JHEYSON FABIAN VILLAVISAN BUITRAGO" userId="e5ced5c2-d787-455d-b115-4f08a699b8c8" providerId="ADAL" clId="{02354490-294E-44B3-9C21-42568618C78C}" dt="2024-10-08T19:50:33.607" v="73" actId="20577"/>
        <pc:sldMkLst>
          <pc:docMk/>
          <pc:sldMk cId="2505371292" sldId="270"/>
        </pc:sldMkLst>
      </pc:sldChg>
      <pc:sldChg chg="addSp modSp mod">
        <pc:chgData name="JHEYSON FABIAN VILLAVISAN BUITRAGO" userId="e5ced5c2-d787-455d-b115-4f08a699b8c8" providerId="ADAL" clId="{02354490-294E-44B3-9C21-42568618C78C}" dt="2024-10-08T20:19:02.868" v="108" actId="1076"/>
        <pc:sldMkLst>
          <pc:docMk/>
          <pc:sldMk cId="3709177429" sldId="274"/>
        </pc:sldMkLst>
      </pc:sldChg>
      <pc:sldChg chg="addSp modSp mod">
        <pc:chgData name="JHEYSON FABIAN VILLAVISAN BUITRAGO" userId="e5ced5c2-d787-455d-b115-4f08a699b8c8" providerId="ADAL" clId="{02354490-294E-44B3-9C21-42568618C78C}" dt="2024-10-08T20:20:08.250" v="114" actId="14100"/>
        <pc:sldMkLst>
          <pc:docMk/>
          <pc:sldMk cId="3450069468" sldId="276"/>
        </pc:sldMkLst>
      </pc:sldChg>
      <pc:sldChg chg="addSp delSp modSp mod">
        <pc:chgData name="JHEYSON FABIAN VILLAVISAN BUITRAGO" userId="e5ced5c2-d787-455d-b115-4f08a699b8c8" providerId="ADAL" clId="{02354490-294E-44B3-9C21-42568618C78C}" dt="2024-10-08T20:22:32.012" v="130" actId="14100"/>
        <pc:sldMkLst>
          <pc:docMk/>
          <pc:sldMk cId="938517202" sldId="277"/>
        </pc:sldMkLst>
      </pc:sldChg>
      <pc:sldChg chg="modSp">
        <pc:chgData name="JHEYSON FABIAN VILLAVISAN BUITRAGO" userId="e5ced5c2-d787-455d-b115-4f08a699b8c8" providerId="ADAL" clId="{02354490-294E-44B3-9C21-42568618C78C}" dt="2024-10-08T20:18:21.243" v="105" actId="20577"/>
        <pc:sldMkLst>
          <pc:docMk/>
          <pc:sldMk cId="2466727722" sldId="279"/>
        </pc:sldMkLst>
      </pc:sldChg>
      <pc:sldChg chg="addSp modSp mod">
        <pc:chgData name="JHEYSON FABIAN VILLAVISAN BUITRAGO" userId="e5ced5c2-d787-455d-b115-4f08a699b8c8" providerId="ADAL" clId="{02354490-294E-44B3-9C21-42568618C78C}" dt="2024-10-08T20:23:36.245" v="138" actId="1076"/>
        <pc:sldMkLst>
          <pc:docMk/>
          <pc:sldMk cId="1020647042" sldId="281"/>
        </pc:sldMkLst>
      </pc:sldChg>
      <pc:sldChg chg="modSp mod">
        <pc:chgData name="JHEYSON FABIAN VILLAVISAN BUITRAGO" userId="e5ced5c2-d787-455d-b115-4f08a699b8c8" providerId="ADAL" clId="{02354490-294E-44B3-9C21-42568618C78C}" dt="2024-10-08T20:24:21.190" v="139" actId="14100"/>
        <pc:sldMkLst>
          <pc:docMk/>
          <pc:sldMk cId="2245282303" sldId="283"/>
        </pc:sldMkLst>
      </pc:sldChg>
      <pc:sldChg chg="modSp mod">
        <pc:chgData name="JHEYSON FABIAN VILLAVISAN BUITRAGO" userId="e5ced5c2-d787-455d-b115-4f08a699b8c8" providerId="ADAL" clId="{02354490-294E-44B3-9C21-42568618C78C}" dt="2024-10-08T20:24:40.945" v="141" actId="1076"/>
        <pc:sldMkLst>
          <pc:docMk/>
          <pc:sldMk cId="1970910548" sldId="284"/>
        </pc:sldMkLst>
      </pc:sldChg>
      <pc:sldChg chg="modSp mod">
        <pc:chgData name="JHEYSON FABIAN VILLAVISAN BUITRAGO" userId="e5ced5c2-d787-455d-b115-4f08a699b8c8" providerId="ADAL" clId="{02354490-294E-44B3-9C21-42568618C78C}" dt="2024-10-08T20:28:50.343" v="142" actId="14100"/>
        <pc:sldMkLst>
          <pc:docMk/>
          <pc:sldMk cId="2853353455" sldId="285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CD7FAFD9-64CF-4C8A-BD35-09AD30AE3641}"/>
    <pc:docChg chg="undo custSel addSld delSld modSld modSection">
      <pc:chgData name="JHEYSON FABIAN VILLAVISAN BUITRAGO" userId="e5ced5c2-d787-455d-b115-4f08a699b8c8" providerId="ADAL" clId="{CD7FAFD9-64CF-4C8A-BD35-09AD30AE3641}" dt="2023-09-26T20:43:44.287" v="1435" actId="20577"/>
      <pc:docMkLst>
        <pc:docMk/>
      </pc:docMkLst>
      <pc:sldChg chg="modSp mod">
        <pc:chgData name="JHEYSON FABIAN VILLAVISAN BUITRAGO" userId="e5ced5c2-d787-455d-b115-4f08a699b8c8" providerId="ADAL" clId="{CD7FAFD9-64CF-4C8A-BD35-09AD30AE3641}" dt="2023-09-26T19:06:29.231" v="130" actId="13926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CD7FAFD9-64CF-4C8A-BD35-09AD30AE3641}" dt="2023-09-26T19:18:35.121" v="357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CD7FAFD9-64CF-4C8A-BD35-09AD30AE3641}" dt="2023-09-26T19:06:40.361" v="131" actId="1076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CD7FAFD9-64CF-4C8A-BD35-09AD30AE3641}" dt="2023-09-26T18:46:10.269" v="1" actId="47"/>
        <pc:sldMkLst>
          <pc:docMk/>
          <pc:sldMk cId="1337945214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37.760" v="359" actId="20577"/>
        <pc:sldMkLst>
          <pc:docMk/>
          <pc:sldMk cId="3450069468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40.517" v="361" actId="20577"/>
        <pc:sldMkLst>
          <pc:docMk/>
          <pc:sldMk cId="938517202" sldId="277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3289317891" sldId="27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09.280" v="355" actId="1076"/>
        <pc:sldMkLst>
          <pc:docMk/>
          <pc:sldMk cId="5827500" sldId="278"/>
        </pc:sldMkLst>
      </pc:sldChg>
      <pc:sldChg chg="new del">
        <pc:chgData name="JHEYSON FABIAN VILLAVISAN BUITRAGO" userId="e5ced5c2-d787-455d-b115-4f08a699b8c8" providerId="ADAL" clId="{CD7FAFD9-64CF-4C8A-BD35-09AD30AE3641}" dt="2023-09-26T19:06:50.392" v="133" actId="680"/>
        <pc:sldMkLst>
          <pc:docMk/>
          <pc:sldMk cId="1682422455" sldId="278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2818467161" sldId="278"/>
        </pc:sldMkLst>
      </pc:sldChg>
      <pc:sldChg chg="delSp modSp add mod">
        <pc:chgData name="JHEYSON FABIAN VILLAVISAN BUITRAGO" userId="e5ced5c2-d787-455d-b115-4f08a699b8c8" providerId="ADAL" clId="{CD7FAFD9-64CF-4C8A-BD35-09AD30AE3641}" dt="2023-09-26T19:39:47.631" v="786" actId="1076"/>
        <pc:sldMkLst>
          <pc:docMk/>
          <pc:sldMk cId="2466727722" sldId="279"/>
        </pc:sldMkLst>
      </pc:sldChg>
      <pc:sldChg chg="addSp delSp modSp add mod modAnim">
        <pc:chgData name="JHEYSON FABIAN VILLAVISAN BUITRAGO" userId="e5ced5c2-d787-455d-b115-4f08a699b8c8" providerId="ADAL" clId="{CD7FAFD9-64CF-4C8A-BD35-09AD30AE3641}" dt="2023-09-26T20:13:31.671" v="1058"/>
        <pc:sldMkLst>
          <pc:docMk/>
          <pc:sldMk cId="1417635691" sldId="280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32:14.311" v="508" actId="20577"/>
        <pc:sldMkLst>
          <pc:docMk/>
          <pc:sldMk cId="1020647042" sldId="281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00:26.221" v="1042" actId="20577"/>
        <pc:sldMkLst>
          <pc:docMk/>
          <pc:sldMk cId="1235130859" sldId="282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6:13.742" v="1088" actId="20577"/>
        <pc:sldMkLst>
          <pc:docMk/>
          <pc:sldMk cId="2245282303" sldId="283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7:07.246" v="1099"/>
        <pc:sldMkLst>
          <pc:docMk/>
          <pc:sldMk cId="1970910548" sldId="284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19:59.292" v="1138" actId="20577"/>
        <pc:sldMkLst>
          <pc:docMk/>
          <pc:sldMk cId="2853353455" sldId="285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39:58.367" v="1268" actId="113"/>
        <pc:sldMkLst>
          <pc:docMk/>
          <pc:sldMk cId="1572878322" sldId="28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38:23.053" v="1265" actId="20577"/>
        <pc:sldMkLst>
          <pc:docMk/>
          <pc:sldMk cId="1480808620" sldId="28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20:42:16.716" v="1422" actId="20577"/>
        <pc:sldMkLst>
          <pc:docMk/>
          <pc:sldMk cId="3784411103" sldId="288"/>
        </pc:sldMkLst>
      </pc:sldChg>
      <pc:sldChg chg="new del">
        <pc:chgData name="JHEYSON FABIAN VILLAVISAN BUITRAGO" userId="e5ced5c2-d787-455d-b115-4f08a699b8c8" providerId="ADAL" clId="{CD7FAFD9-64CF-4C8A-BD35-09AD30AE3641}" dt="2023-09-26T20:43:04.496" v="1424" actId="680"/>
        <pc:sldMkLst>
          <pc:docMk/>
          <pc:sldMk cId="824227892" sldId="289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43:44.287" v="1435" actId="20577"/>
        <pc:sldMkLst>
          <pc:docMk/>
          <pc:sldMk cId="2338929352" sldId="289"/>
        </pc:sldMkLst>
      </pc:sldChg>
    </pc:docChg>
  </pc:docChgLst>
  <pc:docChgLst>
    <pc:chgData name="JHEYSON FABIAN VILLAVISAN BUITRAGO" userId="e5ced5c2-d787-455d-b115-4f08a699b8c8" providerId="ADAL" clId="{5B1FDE35-D1E6-4256-8898-2C93837AC47A}"/>
    <pc:docChg chg="undo custSel addSld delSld modSld modSection">
      <pc:chgData name="JHEYSON FABIAN VILLAVISAN BUITRAGO" userId="e5ced5c2-d787-455d-b115-4f08a699b8c8" providerId="ADAL" clId="{5B1FDE35-D1E6-4256-8898-2C93837AC47A}" dt="2023-09-10T19:23:27.772" v="628" actId="5793"/>
      <pc:docMkLst>
        <pc:docMk/>
      </pc:docMkLst>
      <pc:sldChg chg="modSp mod">
        <pc:chgData name="JHEYSON FABIAN VILLAVISAN BUITRAGO" userId="e5ced5c2-d787-455d-b115-4f08a699b8c8" providerId="ADAL" clId="{5B1FDE35-D1E6-4256-8898-2C93837AC47A}" dt="2023-09-10T17:05:21.929" v="12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B1FDE35-D1E6-4256-8898-2C93837AC47A}" dt="2023-09-10T17:11:23.170" v="256" actId="20577"/>
        <pc:sldMkLst>
          <pc:docMk/>
          <pc:sldMk cId="1337945214" sldId="276"/>
        </pc:sldMkLst>
      </pc:sldChg>
      <pc:sldChg chg="addSp delSp modSp mod modNotes modNotesTx">
        <pc:chgData name="JHEYSON FABIAN VILLAVISAN BUITRAGO" userId="e5ced5c2-d787-455d-b115-4f08a699b8c8" providerId="ADAL" clId="{5B1FDE35-D1E6-4256-8898-2C93837AC47A}" dt="2023-09-10T19:22:19.204" v="611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1782819992" sldId="278"/>
        </pc:sldMkLst>
      </pc:sldChg>
      <pc:sldChg chg="addSp delSp modSp add mod">
        <pc:chgData name="JHEYSON FABIAN VILLAVISAN BUITRAGO" userId="e5ced5c2-d787-455d-b115-4f08a699b8c8" providerId="ADAL" clId="{5B1FDE35-D1E6-4256-8898-2C93837AC47A}" dt="2023-09-10T19:23:27.772" v="628" actId="5793"/>
        <pc:sldMkLst>
          <pc:docMk/>
          <pc:sldMk cId="2818467161" sldId="278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152738375" sldId="279"/>
        </pc:sldMkLst>
      </pc:sldChg>
      <pc:sldChg chg="new del">
        <pc:chgData name="JHEYSON FABIAN VILLAVISAN BUITRAGO" userId="e5ced5c2-d787-455d-b115-4f08a699b8c8" providerId="ADAL" clId="{5B1FDE35-D1E6-4256-8898-2C93837AC47A}" dt="2023-09-10T19:18:02.045" v="607" actId="680"/>
        <pc:sldMkLst>
          <pc:docMk/>
          <pc:sldMk cId="2231495777" sldId="279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3562392407" sldId="281"/>
        </pc:sldMkLst>
      </pc:sldChg>
      <pc:sldChg chg="del modNotes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F8B0F50B-6550-4C27-BDE2-A604B8EDC92B}"/>
    <pc:docChg chg="modSld">
      <pc:chgData name="JHEYSON FABIAN VILLAVISAN BUITRAGO" userId="e5ced5c2-d787-455d-b115-4f08a699b8c8" providerId="ADAL" clId="{F8B0F50B-6550-4C27-BDE2-A604B8EDC92B}" dt="2025-04-03T15:13:59.254" v="0" actId="14100"/>
      <pc:docMkLst>
        <pc:docMk/>
      </pc:docMkLst>
      <pc:sldChg chg="modSp mod">
        <pc:chgData name="JHEYSON FABIAN VILLAVISAN BUITRAGO" userId="e5ced5c2-d787-455d-b115-4f08a699b8c8" providerId="ADAL" clId="{F8B0F50B-6550-4C27-BDE2-A604B8EDC92B}" dt="2025-04-03T15:13:59.254" v="0" actId="14100"/>
        <pc:sldMkLst>
          <pc:docMk/>
          <pc:sldMk cId="5827500" sldId="278"/>
        </pc:sldMkLst>
        <pc:spChg chg="mod">
          <ac:chgData name="JHEYSON FABIAN VILLAVISAN BUITRAGO" userId="e5ced5c2-d787-455d-b115-4f08a699b8c8" providerId="ADAL" clId="{F8B0F50B-6550-4C27-BDE2-A604B8EDC92B}" dt="2025-04-03T15:13:59.254" v="0" actId="14100"/>
          <ac:spMkLst>
            <pc:docMk/>
            <pc:sldMk cId="5827500" sldId="278"/>
            <ac:spMk id="4" creationId="{2C7E43D4-8286-4BEE-907B-3A35AE701C90}"/>
          </ac:spMkLst>
        </pc:spChg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WILMER SEBASTIAN QUIROZ QUIROGA" userId="S::wsquirozq@itc.edu.co::553a7f41-3440-432c-af29-0aee24a473c3" providerId="AD" clId="Web-{3587D2D8-F59E-6DD5-3F74-51B5BFB1ECFF}"/>
    <pc:docChg chg="sldOrd">
      <pc:chgData name="WILMER SEBASTIAN QUIROZ QUIROGA" userId="S::wsquirozq@itc.edu.co::553a7f41-3440-432c-af29-0aee24a473c3" providerId="AD" clId="Web-{3587D2D8-F59E-6DD5-3F74-51B5BFB1ECFF}" dt="2024-06-10T21:01:42.880" v="0"/>
      <pc:docMkLst>
        <pc:docMk/>
      </pc:docMkLst>
      <pc:sldChg chg="ord">
        <pc:chgData name="WILMER SEBASTIAN QUIROZ QUIROGA" userId="S::wsquirozq@itc.edu.co::553a7f41-3440-432c-af29-0aee24a473c3" providerId="AD" clId="Web-{3587D2D8-F59E-6DD5-3F74-51B5BFB1ECFF}" dt="2024-06-10T21:01:42.880" v="0"/>
        <pc:sldMkLst>
          <pc:docMk/>
          <pc:sldMk cId="3450069468" sldId="276"/>
        </pc:sldMkLst>
      </pc:sldChg>
    </pc:docChg>
  </pc:docChgLst>
  <pc:docChgLst>
    <pc:chgData name="JHEYSON FABIAN VILLAVISAN BUITRAGO" userId="e5ced5c2-d787-455d-b115-4f08a699b8c8" providerId="ADAL" clId="{880E6199-52AC-46E8-8E15-AB15537E3828}"/>
    <pc:docChg chg="modSld">
      <pc:chgData name="JHEYSON FABIAN VILLAVISAN BUITRAGO" userId="e5ced5c2-d787-455d-b115-4f08a699b8c8" providerId="ADAL" clId="{880E6199-52AC-46E8-8E15-AB15537E3828}" dt="2024-10-08T19:38:28.491" v="0" actId="1076"/>
      <pc:docMkLst>
        <pc:docMk/>
      </pc:docMkLst>
      <pc:sldChg chg="modSp mod">
        <pc:chgData name="JHEYSON FABIAN VILLAVISAN BUITRAGO" userId="e5ced5c2-d787-455d-b115-4f08a699b8c8" providerId="ADAL" clId="{880E6199-52AC-46E8-8E15-AB15537E3828}" dt="2024-10-08T19:38:28.491" v="0" actId="1076"/>
        <pc:sldMkLst>
          <pc:docMk/>
          <pc:sldMk cId="2245282303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3/04/2025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3/04/2025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21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5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9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5" Type="http://schemas.openxmlformats.org/officeDocument/2006/relationships/image" Target="../media/image260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3.png"/><Relationship Id="rId3" Type="http://schemas.openxmlformats.org/officeDocument/2006/relationships/image" Target="../media/image240.png"/><Relationship Id="rId7" Type="http://schemas.openxmlformats.org/officeDocument/2006/relationships/image" Target="../media/image290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0.png"/><Relationship Id="rId11" Type="http://schemas.openxmlformats.org/officeDocument/2006/relationships/image" Target="../media/image23.svg"/><Relationship Id="rId5" Type="http://schemas.openxmlformats.org/officeDocument/2006/relationships/image" Target="../media/image260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30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0.png"/><Relationship Id="rId11" Type="http://schemas.openxmlformats.org/officeDocument/2006/relationships/image" Target="../media/image23.svg"/><Relationship Id="rId5" Type="http://schemas.openxmlformats.org/officeDocument/2006/relationships/image" Target="../media/image260.png"/><Relationship Id="rId10" Type="http://schemas.openxmlformats.org/officeDocument/2006/relationships/image" Target="../media/image22.png"/><Relationship Id="rId4" Type="http://schemas.openxmlformats.org/officeDocument/2006/relationships/image" Target="../media/image3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1245113-BC41-0105-FDA3-B11FA5186AEF}"/>
              </a:ext>
            </a:extLst>
          </p:cNvPr>
          <p:cNvSpPr txBox="1"/>
          <p:nvPr/>
        </p:nvSpPr>
        <p:spPr>
          <a:xfrm>
            <a:off x="1333850" y="1879134"/>
            <a:ext cx="55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¿Cuál es el criterio para seleccionar el periodo/la frecuencia de los impulsos?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D860AD0-AEF7-EBDF-0409-E9CBA9AB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3171038"/>
            <a:ext cx="2483769" cy="188361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74E7F9C-A866-CA46-37EB-C263C181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14" y="3137527"/>
            <a:ext cx="2559742" cy="1950636"/>
          </a:xfrm>
          <a:prstGeom prst="rect">
            <a:avLst/>
          </a:prstGeom>
        </p:spPr>
      </p:pic>
      <p:pic>
        <p:nvPicPr>
          <p:cNvPr id="1026" name="Picture 2" descr="Plantillas Para Memes - Plantilla: Wallace asustado/impresionado Origen de  la caricatura wallace y groomit capitulo &quot;campamento en la luna&quot; Esta un  poco quemada pero ese es nuestro estilo #Anteu Ejemplo en los">
            <a:extLst>
              <a:ext uri="{FF2B5EF4-FFF2-40B4-BE49-F238E27FC236}">
                <a16:creationId xmlns:a16="http://schemas.microsoft.com/office/drawing/2014/main" id="{B8743D56-F154-DA29-F4C2-0000B78A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78" y="5436365"/>
            <a:ext cx="1922522" cy="14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D28931E9-E0E4-FFB7-5C3A-38862370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974" y="3070200"/>
            <a:ext cx="2775008" cy="2085289"/>
          </a:xfrm>
          <a:prstGeom prst="rect">
            <a:avLst/>
          </a:prstGeom>
        </p:spPr>
      </p:pic>
      <p:pic>
        <p:nvPicPr>
          <p:cNvPr id="38" name="Gráfico 37" descr="Signo de interrogación con relleno sólido">
            <a:extLst>
              <a:ext uri="{FF2B5EF4-FFF2-40B4-BE49-F238E27FC236}">
                <a16:creationId xmlns:a16="http://schemas.microsoft.com/office/drawing/2014/main" id="{DD0345B2-7671-5D73-55AD-18A965B0E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1173" y="3644712"/>
            <a:ext cx="914400" cy="914400"/>
          </a:xfrm>
          <a:prstGeom prst="rect">
            <a:avLst/>
          </a:prstGeom>
        </p:spPr>
      </p:pic>
      <p:pic>
        <p:nvPicPr>
          <p:cNvPr id="39" name="Gráfico 38" descr="Signo de interrogación con relleno sólido">
            <a:extLst>
              <a:ext uri="{FF2B5EF4-FFF2-40B4-BE49-F238E27FC236}">
                <a16:creationId xmlns:a16="http://schemas.microsoft.com/office/drawing/2014/main" id="{40E703AC-F9B8-495B-B5A7-08D3C70C0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4705" y="3621389"/>
            <a:ext cx="914400" cy="914400"/>
          </a:xfrm>
          <a:prstGeom prst="rect">
            <a:avLst/>
          </a:prstGeom>
        </p:spPr>
      </p:pic>
      <p:pic>
        <p:nvPicPr>
          <p:cNvPr id="40" name="Gráfico 39" descr="Signo de interrogación con relleno sólido">
            <a:extLst>
              <a:ext uri="{FF2B5EF4-FFF2-40B4-BE49-F238E27FC236}">
                <a16:creationId xmlns:a16="http://schemas.microsoft.com/office/drawing/2014/main" id="{D0ADD522-2CE4-DA11-19C5-891799755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6860" y="3655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32E3AE-7803-A9E1-DF5C-496B9E181366}"/>
              </a:ext>
            </a:extLst>
          </p:cNvPr>
          <p:cNvSpPr/>
          <p:nvPr/>
        </p:nvSpPr>
        <p:spPr>
          <a:xfrm>
            <a:off x="3632432" y="297809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</a:t>
            </a:r>
            <a:endParaRPr lang="en-US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78593093-72B2-C53D-52AC-68906E27B5CB}"/>
              </a:ext>
            </a:extLst>
          </p:cNvPr>
          <p:cNvCxnSpPr>
            <a:endCxn id="2" idx="0"/>
          </p:cNvCxnSpPr>
          <p:nvPr/>
        </p:nvCxnSpPr>
        <p:spPr>
          <a:xfrm>
            <a:off x="2525086" y="2004969"/>
            <a:ext cx="1467346" cy="973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D5D4847-B9C8-E719-1AAD-6A92B142EDCF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617365" y="3698092"/>
            <a:ext cx="1375067" cy="84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9B1DA6F-B8E2-7F14-1E12-E15935AD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1" y="1276038"/>
            <a:ext cx="2337837" cy="17859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6199F3D-EF6E-18E6-6805-E6FCD72F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64" y="3498541"/>
            <a:ext cx="2483769" cy="188361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8CC9093-A521-8241-02F4-15A4E589A940}"/>
              </a:ext>
            </a:extLst>
          </p:cNvPr>
          <p:cNvSpPr txBox="1"/>
          <p:nvPr/>
        </p:nvSpPr>
        <p:spPr>
          <a:xfrm>
            <a:off x="3003258" y="1736521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X(t)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954048-7205-0099-A8EF-ABF9A45B29A6}"/>
              </a:ext>
            </a:extLst>
          </p:cNvPr>
          <p:cNvSpPr txBox="1"/>
          <p:nvPr/>
        </p:nvSpPr>
        <p:spPr>
          <a:xfrm>
            <a:off x="3129094" y="4538444"/>
            <a:ext cx="86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g_Ts</a:t>
            </a:r>
            <a:r>
              <a:rPr lang="es-ES" dirty="0"/>
              <a:t>(t)</a:t>
            </a:r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9F36BE5-E3B6-1BB1-711C-9BF6619E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59" y="2210630"/>
            <a:ext cx="2972102" cy="2220486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DE8133C-FF1E-92F5-5603-9E407A9F396C}"/>
              </a:ext>
            </a:extLst>
          </p:cNvPr>
          <p:cNvCxnSpPr>
            <a:stCxn id="2" idx="6"/>
            <a:endCxn id="22" idx="1"/>
          </p:cNvCxnSpPr>
          <p:nvPr/>
        </p:nvCxnSpPr>
        <p:spPr>
          <a:xfrm flipV="1">
            <a:off x="4352432" y="3320873"/>
            <a:ext cx="1240627" cy="1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FF15E6-5C3C-6E94-19A7-F944A9E1FED3}"/>
              </a:ext>
            </a:extLst>
          </p:cNvPr>
          <p:cNvSpPr txBox="1"/>
          <p:nvPr/>
        </p:nvSpPr>
        <p:spPr>
          <a:xfrm>
            <a:off x="3003258" y="5125673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Tren de impulsos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110B85-CC4A-ABEE-CA60-BDC261D49D87}"/>
              </a:ext>
            </a:extLst>
          </p:cNvPr>
          <p:cNvSpPr txBox="1"/>
          <p:nvPr/>
        </p:nvSpPr>
        <p:spPr>
          <a:xfrm>
            <a:off x="5548513" y="1635637"/>
            <a:ext cx="26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X_p</a:t>
            </a:r>
            <a:r>
              <a:rPr lang="es-ES" dirty="0"/>
              <a:t> (t)=</a:t>
            </a:r>
            <a:r>
              <a:rPr lang="es-ES" dirty="0" err="1"/>
              <a:t>g_Ts</a:t>
            </a:r>
            <a:r>
              <a:rPr lang="es-ES" dirty="0"/>
              <a:t>(t)*X(t)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9B1DA6F-B8E2-7F14-1E12-E15935AD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8" y="1643057"/>
            <a:ext cx="2337837" cy="1785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/>
              <p:nvPr/>
            </p:nvSpPr>
            <p:spPr>
              <a:xfrm>
                <a:off x="1399984" y="3863247"/>
                <a:ext cx="1604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s-ES" dirty="0"/>
                  <a:t>X(t)}=X(w)</a:t>
                </a:r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84" y="3863247"/>
                <a:ext cx="1604421" cy="369332"/>
              </a:xfrm>
              <a:prstGeom prst="rect">
                <a:avLst/>
              </a:prstGeom>
              <a:blipFill>
                <a:blip r:embed="rId4"/>
                <a:stretch>
                  <a:fillRect l="-76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n 21">
            <a:extLst>
              <a:ext uri="{FF2B5EF4-FFF2-40B4-BE49-F238E27FC236}">
                <a16:creationId xmlns:a16="http://schemas.microsoft.com/office/drawing/2014/main" id="{69F36BE5-E3B6-1BB1-711C-9BF6619E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12" y="1399366"/>
            <a:ext cx="2623673" cy="196017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18110B85-CC4A-ABEE-CA60-BDC261D49D87}"/>
              </a:ext>
            </a:extLst>
          </p:cNvPr>
          <p:cNvSpPr txBox="1"/>
          <p:nvPr/>
        </p:nvSpPr>
        <p:spPr>
          <a:xfrm>
            <a:off x="5562273" y="4624325"/>
            <a:ext cx="26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X_p</a:t>
            </a:r>
            <a:r>
              <a:rPr lang="es-ES" dirty="0"/>
              <a:t> (t)=</a:t>
            </a:r>
            <a:r>
              <a:rPr lang="es-ES" dirty="0" err="1"/>
              <a:t>g_Ts</a:t>
            </a:r>
            <a:r>
              <a:rPr lang="es-ES" dirty="0"/>
              <a:t>(t)*X(t)</a:t>
            </a:r>
            <a:endParaRPr lang="en-US" dirty="0"/>
          </a:p>
        </p:txBody>
      </p:sp>
      <p:pic>
        <p:nvPicPr>
          <p:cNvPr id="2050" name="Picture 2" descr="10.2: Teorema de Muestreo - LibreTexts Español">
            <a:extLst>
              <a:ext uri="{FF2B5EF4-FFF2-40B4-BE49-F238E27FC236}">
                <a16:creationId xmlns:a16="http://schemas.microsoft.com/office/drawing/2014/main" id="{2FA9C438-BD1B-4716-0B83-B14483B06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13"/>
          <a:stretch/>
        </p:blipFill>
        <p:spPr bwMode="auto">
          <a:xfrm>
            <a:off x="507482" y="4379907"/>
            <a:ext cx="2854100" cy="8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507482" y="6073629"/>
                <a:ext cx="3681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2" y="6073629"/>
                <a:ext cx="3681277" cy="369332"/>
              </a:xfrm>
              <a:prstGeom prst="rect">
                <a:avLst/>
              </a:prstGeom>
              <a:blipFill>
                <a:blip r:embed="rId7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8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/>
              <p:nvPr/>
            </p:nvSpPr>
            <p:spPr>
              <a:xfrm>
                <a:off x="3238691" y="2523959"/>
                <a:ext cx="2760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s-ES" dirty="0"/>
                      <m:t>X</m:t>
                    </m:r>
                    <m:r>
                      <m:rPr>
                        <m:nor/>
                      </m:rPr>
                      <a:rPr lang="es-ES" dirty="0"/>
                      <m:t>_</m:t>
                    </m:r>
                    <m:r>
                      <m:rPr>
                        <m:nor/>
                      </m:rPr>
                      <a:rPr lang="es-ES" dirty="0"/>
                      <m:t>p</m:t>
                    </m:r>
                    <m:r>
                      <m:rPr>
                        <m:nor/>
                      </m:rPr>
                      <a:rPr lang="es-ES" dirty="0"/>
                      <m:t> (</m:t>
                    </m:r>
                    <m:r>
                      <m:rPr>
                        <m:nor/>
                      </m:rPr>
                      <a:rPr lang="es-ES" dirty="0"/>
                      <m:t>t</m:t>
                    </m:r>
                    <m:r>
                      <m:rPr>
                        <m:nor/>
                      </m:rPr>
                      <a:rPr lang="es-ES" dirty="0"/>
                      <m:t>)=</m:t>
                    </m:r>
                    <m:r>
                      <m:rPr>
                        <m:nor/>
                      </m:rPr>
                      <a:rPr lang="es-ES" dirty="0"/>
                      <m:t>g</m:t>
                    </m:r>
                    <m:r>
                      <m:rPr>
                        <m:nor/>
                      </m:rPr>
                      <a:rPr lang="es-ES" dirty="0"/>
                      <m:t>_</m:t>
                    </m:r>
                    <m:r>
                      <m:rPr>
                        <m:nor/>
                      </m:rPr>
                      <a:rPr lang="es-ES" dirty="0"/>
                      <m:t>Ts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dirty="0"/>
                      <m:t>t</m:t>
                    </m:r>
                    <m:r>
                      <m:rPr>
                        <m:nor/>
                      </m:rPr>
                      <a:rPr lang="es-ES" dirty="0"/>
                      <m:t>)∗</m:t>
                    </m:r>
                    <m:r>
                      <m:rPr>
                        <m:nor/>
                      </m:rPr>
                      <a:rPr lang="es-ES" dirty="0"/>
                      <m:t>X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dirty="0"/>
                      <m:t>t</m:t>
                    </m:r>
                    <m:r>
                      <m:rPr>
                        <m:nor/>
                      </m:rPr>
                      <a:rPr lang="es-ES" dirty="0"/>
                      <m:t>)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691" y="2523959"/>
                <a:ext cx="2760955" cy="369332"/>
              </a:xfrm>
              <a:prstGeom prst="rect">
                <a:avLst/>
              </a:prstGeom>
              <a:blipFill>
                <a:blip r:embed="rId3"/>
                <a:stretch>
                  <a:fillRect l="-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630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630208" cy="369332"/>
              </a:xfrm>
              <a:prstGeom prst="rect">
                <a:avLst/>
              </a:prstGeom>
              <a:blipFill>
                <a:blip r:embed="rId4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339359" y="3147680"/>
                <a:ext cx="2254079" cy="103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9" y="3147680"/>
                <a:ext cx="2254079" cy="1032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387056" y="5914699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56" y="5914699"/>
                <a:ext cx="4158180" cy="529504"/>
              </a:xfrm>
              <a:prstGeom prst="rect">
                <a:avLst/>
              </a:prstGeom>
              <a:blipFill>
                <a:blip r:embed="rId6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∑ ∑ ∑">
            <a:extLst>
              <a:ext uri="{FF2B5EF4-FFF2-40B4-BE49-F238E27FC236}">
                <a16:creationId xmlns:a16="http://schemas.microsoft.com/office/drawing/2014/main" id="{87227E31-E772-C725-15E4-CE40C491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3781295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1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650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650379" cy="369332"/>
              </a:xfrm>
              <a:prstGeom prst="rect">
                <a:avLst/>
              </a:prstGeom>
              <a:blipFill>
                <a:blip r:embed="rId3"/>
                <a:stretch>
                  <a:fillRect l="-1336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blipFill>
                <a:blip r:embed="rId5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∑ ∑ ∑">
            <a:extLst>
              <a:ext uri="{FF2B5EF4-FFF2-40B4-BE49-F238E27FC236}">
                <a16:creationId xmlns:a16="http://schemas.microsoft.com/office/drawing/2014/main" id="{87227E31-E772-C725-15E4-CE40C491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3" y="3242690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/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/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/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A3AA5BDF-9978-2EFA-1193-B4CBAE28F1D4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368659" y="3635786"/>
            <a:ext cx="1090933" cy="1184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D9D61507-E333-8A75-EB62-375A1D81CF9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415731" y="3662783"/>
            <a:ext cx="1171030" cy="1186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blipFill>
                <a:blip r:embed="rId3"/>
                <a:stretch>
                  <a:fillRect l="-146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blipFill>
                <a:blip r:embed="rId5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∑ ∑ ∑">
            <a:extLst>
              <a:ext uri="{FF2B5EF4-FFF2-40B4-BE49-F238E27FC236}">
                <a16:creationId xmlns:a16="http://schemas.microsoft.com/office/drawing/2014/main" id="{87227E31-E772-C725-15E4-CE40C491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3" y="3242690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/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/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/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A3AA5BDF-9978-2EFA-1193-B4CBAE28F1D4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368659" y="3635786"/>
            <a:ext cx="1090933" cy="1184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D9D61507-E333-8A75-EB62-375A1D81CF9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415731" y="3662783"/>
            <a:ext cx="1171030" cy="1186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Signo de interrogación con relleno sólido">
            <a:extLst>
              <a:ext uri="{FF2B5EF4-FFF2-40B4-BE49-F238E27FC236}">
                <a16:creationId xmlns:a16="http://schemas.microsoft.com/office/drawing/2014/main" id="{AE65165F-EF23-C8E2-2085-3F28004D21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8442" y="664037"/>
            <a:ext cx="914400" cy="914400"/>
          </a:xfrm>
          <a:prstGeom prst="rect">
            <a:avLst/>
          </a:prstGeom>
        </p:spPr>
      </p:pic>
      <p:pic>
        <p:nvPicPr>
          <p:cNvPr id="7" name="Gráfico 6" descr="Signo de interrogación con relleno sólido">
            <a:extLst>
              <a:ext uri="{FF2B5EF4-FFF2-40B4-BE49-F238E27FC236}">
                <a16:creationId xmlns:a16="http://schemas.microsoft.com/office/drawing/2014/main" id="{C4932B54-7F50-E15B-2CDC-DCF9832C4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1974" y="640714"/>
            <a:ext cx="914400" cy="914400"/>
          </a:xfrm>
          <a:prstGeom prst="rect">
            <a:avLst/>
          </a:prstGeom>
        </p:spPr>
      </p:pic>
      <p:pic>
        <p:nvPicPr>
          <p:cNvPr id="12" name="Gráfico 11" descr="Signo de interrogación con relleno sólido">
            <a:extLst>
              <a:ext uri="{FF2B5EF4-FFF2-40B4-BE49-F238E27FC236}">
                <a16:creationId xmlns:a16="http://schemas.microsoft.com/office/drawing/2014/main" id="{C1D85FEC-79CB-760D-276D-940C44D2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4129" y="674969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C4DD485-BE8A-C903-E8FF-0261ABB0CEAA}"/>
              </a:ext>
            </a:extLst>
          </p:cNvPr>
          <p:cNvSpPr txBox="1"/>
          <p:nvPr/>
        </p:nvSpPr>
        <p:spPr>
          <a:xfrm>
            <a:off x="6469390" y="2083970"/>
            <a:ext cx="17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pasa? Si: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/>
              <p:nvPr/>
            </p:nvSpPr>
            <p:spPr>
              <a:xfrm>
                <a:off x="6531551" y="2662174"/>
                <a:ext cx="1747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51" y="2662174"/>
                <a:ext cx="1747081" cy="276999"/>
              </a:xfrm>
              <a:prstGeom prst="rect">
                <a:avLst/>
              </a:prstGeom>
              <a:blipFill>
                <a:blip r:embed="rId12"/>
                <a:stretch>
                  <a:fillRect l="-2439" r="-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18284A-2918-869C-3061-8E954E8EA870}"/>
                  </a:ext>
                </a:extLst>
              </p:cNvPr>
              <p:cNvSpPr txBox="1"/>
              <p:nvPr/>
            </p:nvSpPr>
            <p:spPr>
              <a:xfrm>
                <a:off x="6594409" y="3099774"/>
                <a:ext cx="1206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18284A-2918-869C-3061-8E954E8EA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09" y="3099774"/>
                <a:ext cx="1206933" cy="276999"/>
              </a:xfrm>
              <a:prstGeom prst="rect">
                <a:avLst/>
              </a:prstGeom>
              <a:blipFill>
                <a:blip r:embed="rId13"/>
                <a:stretch>
                  <a:fillRect l="-454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7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blipFill>
                <a:blip r:embed="rId3"/>
                <a:stretch>
                  <a:fillRect l="-146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blipFill>
                <a:blip r:embed="rId5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/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/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∑ ∑ ∑">
            <a:extLst>
              <a:ext uri="{FF2B5EF4-FFF2-40B4-BE49-F238E27FC236}">
                <a16:creationId xmlns:a16="http://schemas.microsoft.com/office/drawing/2014/main" id="{95A016E0-0686-69A7-2703-3F39921B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61" y="3120783"/>
            <a:ext cx="5225904" cy="15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/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A3AA5BDF-9978-2EFA-1193-B4CBAE28F1D4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2590956" y="3363131"/>
            <a:ext cx="1141291" cy="16798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D9D61507-E333-8A75-EB62-375A1D81CF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62433" y="3413322"/>
            <a:ext cx="1101711" cy="15622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Signo de interrogación con relleno sólido">
            <a:extLst>
              <a:ext uri="{FF2B5EF4-FFF2-40B4-BE49-F238E27FC236}">
                <a16:creationId xmlns:a16="http://schemas.microsoft.com/office/drawing/2014/main" id="{AE65165F-EF23-C8E2-2085-3F28004D21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8442" y="664037"/>
            <a:ext cx="914400" cy="914400"/>
          </a:xfrm>
          <a:prstGeom prst="rect">
            <a:avLst/>
          </a:prstGeom>
        </p:spPr>
      </p:pic>
      <p:pic>
        <p:nvPicPr>
          <p:cNvPr id="7" name="Gráfico 6" descr="Signo de interrogación con relleno sólido">
            <a:extLst>
              <a:ext uri="{FF2B5EF4-FFF2-40B4-BE49-F238E27FC236}">
                <a16:creationId xmlns:a16="http://schemas.microsoft.com/office/drawing/2014/main" id="{C4932B54-7F50-E15B-2CDC-DCF9832C4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1974" y="640714"/>
            <a:ext cx="914400" cy="914400"/>
          </a:xfrm>
          <a:prstGeom prst="rect">
            <a:avLst/>
          </a:prstGeom>
        </p:spPr>
      </p:pic>
      <p:pic>
        <p:nvPicPr>
          <p:cNvPr id="12" name="Gráfico 11" descr="Signo de interrogación con relleno sólido">
            <a:extLst>
              <a:ext uri="{FF2B5EF4-FFF2-40B4-BE49-F238E27FC236}">
                <a16:creationId xmlns:a16="http://schemas.microsoft.com/office/drawing/2014/main" id="{C1D85FEC-79CB-760D-276D-940C44D2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4129" y="674969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C4DD485-BE8A-C903-E8FF-0261ABB0CEAA}"/>
              </a:ext>
            </a:extLst>
          </p:cNvPr>
          <p:cNvSpPr txBox="1"/>
          <p:nvPr/>
        </p:nvSpPr>
        <p:spPr>
          <a:xfrm>
            <a:off x="6469390" y="2083970"/>
            <a:ext cx="17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pasa? Si: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/>
              <p:nvPr/>
            </p:nvSpPr>
            <p:spPr>
              <a:xfrm>
                <a:off x="6531551" y="2662174"/>
                <a:ext cx="174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51" y="2662174"/>
                <a:ext cx="1743875" cy="276999"/>
              </a:xfrm>
              <a:prstGeom prst="rect">
                <a:avLst/>
              </a:prstGeom>
              <a:blipFill>
                <a:blip r:embed="rId12"/>
                <a:stretch>
                  <a:fillRect l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0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DEC9CC3-6DD7-2357-FCBC-E2122E9E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45" y="759887"/>
            <a:ext cx="6621710" cy="495915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DCABC2A-F1C8-0381-6A01-017D3205DB55}"/>
              </a:ext>
            </a:extLst>
          </p:cNvPr>
          <p:cNvSpPr txBox="1"/>
          <p:nvPr/>
        </p:nvSpPr>
        <p:spPr>
          <a:xfrm>
            <a:off x="1610686" y="6031684"/>
            <a:ext cx="61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Halle </a:t>
            </a:r>
            <a:r>
              <a:rPr lang="es-ES" dirty="0" err="1"/>
              <a:t>w_n</a:t>
            </a:r>
            <a:r>
              <a:rPr lang="es-ES" dirty="0"/>
              <a:t> y cual seria </a:t>
            </a:r>
            <a:r>
              <a:rPr lang="es-ES" dirty="0" err="1"/>
              <a:t>w_s</a:t>
            </a:r>
            <a:r>
              <a:rPr lang="es-ES" dirty="0"/>
              <a:t>.</a:t>
            </a:r>
          </a:p>
          <a:p>
            <a:r>
              <a:rPr lang="es-ES" dirty="0"/>
              <a:t>Grafique.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DEC9CC3-6DD7-2357-FCBC-E2122E9E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" y="1676727"/>
            <a:ext cx="4224355" cy="316372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DCABC2A-F1C8-0381-6A01-017D3205DB55}"/>
              </a:ext>
            </a:extLst>
          </p:cNvPr>
          <p:cNvSpPr txBox="1"/>
          <p:nvPr/>
        </p:nvSpPr>
        <p:spPr>
          <a:xfrm>
            <a:off x="1610686" y="6031684"/>
            <a:ext cx="61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Halle </a:t>
            </a:r>
            <a:r>
              <a:rPr lang="es-ES" dirty="0" err="1"/>
              <a:t>w_n</a:t>
            </a:r>
            <a:r>
              <a:rPr lang="es-ES" dirty="0"/>
              <a:t> y cual seria </a:t>
            </a:r>
            <a:r>
              <a:rPr lang="es-ES" dirty="0" err="1"/>
              <a:t>w_s</a:t>
            </a:r>
            <a:r>
              <a:rPr lang="es-ES" dirty="0"/>
              <a:t>.</a:t>
            </a:r>
          </a:p>
          <a:p>
            <a:r>
              <a:rPr lang="es-ES" dirty="0"/>
              <a:t>Grafique.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CEB693-184D-7A0F-9487-FC23097B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40" y="1747748"/>
            <a:ext cx="4494557" cy="34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1D50E2DF-2C9B-47C5-5AC2-6F0AE206A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27678"/>
              </p:ext>
            </p:extLst>
          </p:nvPr>
        </p:nvGraphicFramePr>
        <p:xfrm>
          <a:off x="863588" y="670925"/>
          <a:ext cx="7416824" cy="561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highlight>
                            <a:srgbClr val="00FF00"/>
                          </a:highlight>
                        </a:rPr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2</a:t>
                      </a:r>
                      <a:endParaRPr lang="es-CO" sz="10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42" y="3561905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el teorema del muestreo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4"/>
            <a:ext cx="7576605" cy="2687088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Grafique en el dominio del tiempo:</a:t>
            </a:r>
            <a:endParaRPr lang="es-CO" sz="16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D94DC80-277A-F307-F8AF-66C1BDD68F86}"/>
                  </a:ext>
                </a:extLst>
              </p:cNvPr>
              <p:cNvSpPr txBox="1"/>
              <p:nvPr/>
            </p:nvSpPr>
            <p:spPr>
              <a:xfrm>
                <a:off x="2267744" y="3429000"/>
                <a:ext cx="4580388" cy="647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06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+0,25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D94DC80-277A-F307-F8AF-66C1BDD6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429000"/>
                <a:ext cx="4580388" cy="647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B1B6180-BCA0-4F51-9F68-9E5BAB8A4F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15427" y="3299061"/>
                <a:ext cx="7113145" cy="1162050"/>
              </a:xfrm>
            </p:spPr>
            <p:txBody>
              <a:bodyPr>
                <a:normAutofit fontScale="90000"/>
              </a:bodyPr>
              <a:lstStyle/>
              <a:p>
                <a:r>
                  <a:rPr lang="es-CO" dirty="0"/>
                  <a:t>Tome muestras de la señal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20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s-ES" b="0" dirty="0"/>
                </a:br>
                <a:br>
                  <a:rPr lang="es-ES" b="0" dirty="0"/>
                </a:br>
                <a:r>
                  <a:rPr lang="es-ES" b="0" dirty="0"/>
                  <a:t>(es decir graficar el valor específico de la función en intervalos </a:t>
                </a:r>
                <a:r>
                  <a:rPr lang="es-ES" b="0" dirty="0" err="1"/>
                  <a:t>Ts</a:t>
                </a:r>
                <a:r>
                  <a:rPr lang="es-ES" dirty="0"/>
                  <a:t>)</a:t>
                </a:r>
                <a:r>
                  <a:rPr lang="es-ES" b="0" dirty="0"/>
                  <a:t> </a:t>
                </a:r>
                <a:br>
                  <a:rPr lang="es-ES" b="0" dirty="0"/>
                </a:br>
                <a:br>
                  <a:rPr lang="es-ES" b="0" dirty="0"/>
                </a:br>
                <a:r>
                  <a:rPr lang="es-ES" b="0" dirty="0"/>
                  <a:t>Compare y concluya</a:t>
                </a:r>
                <a:endParaRPr lang="es-CO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B1B6180-BCA0-4F51-9F68-9E5BAB8A4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15427" y="3299061"/>
                <a:ext cx="7113145" cy="1162050"/>
              </a:xfrm>
              <a:blipFill>
                <a:blip r:embed="rId2"/>
                <a:stretch>
                  <a:fillRect l="-1115" t="-95288" b="-104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24667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636F81D-D7A7-D5E6-2039-EED19FC9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D8B9A1-E60B-E22B-A322-B6DEC8C3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23" y="2550252"/>
            <a:ext cx="2483769" cy="18836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8E32653-C8EF-C7D9-240D-3F50EDA5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144" y="1118971"/>
            <a:ext cx="2851850" cy="21306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9B1E46-F7DD-492F-8ADC-355992EF2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905" y="3707212"/>
            <a:ext cx="2360313" cy="17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A5AD9-24C0-7731-EFE5-29DE8269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01CF85-41AF-50F1-4E97-D353EF5B9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86" y="2471991"/>
            <a:ext cx="2559742" cy="19506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35914C-07EA-63A7-A889-0C6304A49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312" y="1144433"/>
            <a:ext cx="3040232" cy="22845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C4AC23-5F09-400A-D767-B7CEC7FE3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988" y="3550266"/>
            <a:ext cx="2810511" cy="21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68BBE5-95F9-FC7D-F929-2DD84132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16" y="2524372"/>
            <a:ext cx="2640559" cy="19737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615798-F36E-9FDE-CCAE-49865332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93F48B-F981-1D46-468C-0ECD8895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359" y="839478"/>
            <a:ext cx="2757272" cy="2077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D6C881-8447-CE87-F5CE-CBEA73BEF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359" y="3061338"/>
            <a:ext cx="2674482" cy="20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615798-F36E-9FDE-CCAE-49865332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228D5E-1243-B952-E6DA-675B161F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16" y="2468603"/>
            <a:ext cx="2775008" cy="20852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6D06EC-E5D1-3FE1-FB57-D04F17BB4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789" y="839478"/>
            <a:ext cx="3004238" cy="22662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46AD7A-C189-31E9-D92F-68783604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569" y="3054376"/>
            <a:ext cx="3012458" cy="22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7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675</Words>
  <Application>Microsoft Office PowerPoint</Application>
  <PresentationFormat>Carta (216 x 279 mm)</PresentationFormat>
  <Paragraphs>143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Söhne</vt:lpstr>
      <vt:lpstr>Tema de Office</vt:lpstr>
      <vt:lpstr>1</vt:lpstr>
      <vt:lpstr>2</vt:lpstr>
      <vt:lpstr>OBJETIVO</vt:lpstr>
      <vt:lpstr>Actividad</vt:lpstr>
      <vt:lpstr>Tome muestras de la señal para T_s  :0.5s, 1s, 2s 5s,10s y 20s  (es decir graficar el valor específico de la función en intervalos Ts)   Compare y concluya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13</cp:revision>
  <dcterms:created xsi:type="dcterms:W3CDTF">2008-03-11T21:51:34Z</dcterms:created>
  <dcterms:modified xsi:type="dcterms:W3CDTF">2025-04-03T15:14:08Z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