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81" r:id="rId7"/>
    <p:sldId id="268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B5F73-C98D-44CC-99AC-FC7AA898038E}" v="4" dt="2025-01-04T00:03:52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734B5F73-C98D-44CC-99AC-FC7AA898038E}"/>
    <pc:docChg chg="custSel modSld sldOrd">
      <pc:chgData name="JHEYSON FABIAN VILLAVISAN BUITRAGO" userId="e5ced5c2-d787-455d-b115-4f08a699b8c8" providerId="ADAL" clId="{734B5F73-C98D-44CC-99AC-FC7AA898038E}" dt="2025-01-08T15:06:44.529" v="23" actId="1076"/>
      <pc:docMkLst>
        <pc:docMk/>
      </pc:docMkLst>
      <pc:sldChg chg="delSp modSp mod">
        <pc:chgData name="JHEYSON FABIAN VILLAVISAN BUITRAGO" userId="e5ced5c2-d787-455d-b115-4f08a699b8c8" providerId="ADAL" clId="{734B5F73-C98D-44CC-99AC-FC7AA898038E}" dt="2025-01-08T15:06:44.529" v="23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734B5F73-C98D-44CC-99AC-FC7AA898038E}" dt="2025-01-08T15:06:29.133" v="18" actId="14100"/>
          <ac:spMkLst>
            <pc:docMk/>
            <pc:sldMk cId="0" sldId="268"/>
            <ac:spMk id="3" creationId="{989468C4-5745-FDFE-6E28-10FFE4C6E858}"/>
          </ac:spMkLst>
        </pc:spChg>
        <pc:spChg chg="del mod">
          <ac:chgData name="JHEYSON FABIAN VILLAVISAN BUITRAGO" userId="e5ced5c2-d787-455d-b115-4f08a699b8c8" providerId="ADAL" clId="{734B5F73-C98D-44CC-99AC-FC7AA898038E}" dt="2025-01-08T15:06:42.144" v="22" actId="478"/>
          <ac:spMkLst>
            <pc:docMk/>
            <pc:sldMk cId="0" sldId="268"/>
            <ac:spMk id="7" creationId="{ADAEF221-46CF-A663-F648-2E7E83894D62}"/>
          </ac:spMkLst>
        </pc:spChg>
        <pc:spChg chg="mod">
          <ac:chgData name="JHEYSON FABIAN VILLAVISAN BUITRAGO" userId="e5ced5c2-d787-455d-b115-4f08a699b8c8" providerId="ADAL" clId="{734B5F73-C98D-44CC-99AC-FC7AA898038E}" dt="2025-01-08T15:02:20.603" v="15" actId="20577"/>
          <ac:spMkLst>
            <pc:docMk/>
            <pc:sldMk cId="0" sldId="268"/>
            <ac:spMk id="23554" creationId="{EA98F516-CD1D-4B94-8AAC-2D9EAEE9939C}"/>
          </ac:spMkLst>
        </pc:spChg>
        <pc:picChg chg="mod">
          <ac:chgData name="JHEYSON FABIAN VILLAVISAN BUITRAGO" userId="e5ced5c2-d787-455d-b115-4f08a699b8c8" providerId="ADAL" clId="{734B5F73-C98D-44CC-99AC-FC7AA898038E}" dt="2025-01-08T15:06:44.529" v="23" actId="1076"/>
          <ac:picMkLst>
            <pc:docMk/>
            <pc:sldMk cId="0" sldId="268"/>
            <ac:picMk id="5" creationId="{533EA922-420A-02FE-89EC-0B69F01B53B4}"/>
          </ac:picMkLst>
        </pc:picChg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734B5F73-C98D-44CC-99AC-FC7AA898038E}" dt="2025-01-04T00:03:24.644" v="4"/>
          <ac:spMkLst>
            <pc:docMk/>
            <pc:sldMk cId="2965408220" sldId="280"/>
            <ac:spMk id="3" creationId="{35BBD13D-748C-1A84-FE8D-1DD18C63D484}"/>
          </ac:spMkLst>
        </pc:spChg>
        <pc:graphicFrameChg chg="add mod">
          <ac:chgData name="JHEYSON FABIAN VILLAVISAN BUITRAGO" userId="e5ced5c2-d787-455d-b115-4f08a699b8c8" providerId="ADAL" clId="{734B5F73-C98D-44CC-99AC-FC7AA898038E}" dt="2025-01-04T00:03:17.232" v="2"/>
          <ac:graphicFrameMkLst>
            <pc:docMk/>
            <pc:sldMk cId="2965408220" sldId="280"/>
            <ac:graphicFrameMk id="2" creationId="{4FE20D8D-079D-2477-98ED-1A48C58F16BF}"/>
          </ac:graphicFrameMkLst>
        </pc:graphicFrameChg>
      </pc:sldChg>
      <pc:sldChg chg="modSp mod ord">
        <pc:chgData name="JHEYSON FABIAN VILLAVISAN BUITRAGO" userId="e5ced5c2-d787-455d-b115-4f08a699b8c8" providerId="ADAL" clId="{734B5F73-C98D-44CC-99AC-FC7AA898038E}" dt="2025-01-08T15:02:17.380" v="14" actId="20577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734B5F73-C98D-44CC-99AC-FC7AA898038E}" dt="2025-01-04T00:04:01.387" v="11" actId="1076"/>
          <ac:spMkLst>
            <pc:docMk/>
            <pc:sldMk cId="3192913639" sldId="281"/>
            <ac:spMk id="3" creationId="{989468C4-5745-FDFE-6E28-10FFE4C6E858}"/>
          </ac:spMkLst>
        </pc:spChg>
        <pc:spChg chg="mod">
          <ac:chgData name="JHEYSON FABIAN VILLAVISAN BUITRAGO" userId="e5ced5c2-d787-455d-b115-4f08a699b8c8" providerId="ADAL" clId="{734B5F73-C98D-44CC-99AC-FC7AA898038E}" dt="2025-01-08T15:02:17.380" v="14" actId="20577"/>
          <ac:spMkLst>
            <pc:docMk/>
            <pc:sldMk cId="3192913639" sldId="281"/>
            <ac:spMk id="23554" creationId="{EA98F516-CD1D-4B94-8AAC-2D9EAEE9939C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4FE20D8D-079D-2477-98ED-1A48C58F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377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35BBD13D-748C-1A84-FE8D-1DD18C63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899592" y="155679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de </a:t>
            </a:r>
            <a:r>
              <a:rPr lang="en-US" dirty="0" err="1"/>
              <a:t>Repaso</a:t>
            </a:r>
            <a:endParaRPr lang="en-US" dirty="0"/>
          </a:p>
          <a:p>
            <a:r>
              <a:rPr lang="es-E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Obtener la función de transferencia en el dominio de Laplace, en términos de R, L y C del siguiente sistema eléctrico: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EA922-420A-02FE-89EC-0B69F01B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848" y="2996952"/>
            <a:ext cx="4508304" cy="2395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263</Words>
  <Application>Microsoft Office PowerPoint</Application>
  <PresentationFormat>Carta (216 x 279 mm)</PresentationFormat>
  <Paragraphs>77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2025-01-08T15:06:45Z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