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9"/>
  </p:notesMasterIdLst>
  <p:handoutMasterIdLst>
    <p:handoutMasterId r:id="rId10"/>
  </p:handoutMasterIdLst>
  <p:sldIdLst>
    <p:sldId id="256" r:id="rId5"/>
    <p:sldId id="270" r:id="rId6"/>
    <p:sldId id="275" r:id="rId7"/>
    <p:sldId id="283" r:id="rId8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922B75-72F1-4D4C-A3DC-B1930B6006B8}" v="1" dt="2025-01-13T19:24:32.2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725" autoAdjust="0"/>
  </p:normalViewPr>
  <p:slideViewPr>
    <p:cSldViewPr snapToGrid="0">
      <p:cViewPr varScale="1">
        <p:scale>
          <a:sx n="86" d="100"/>
          <a:sy n="86" d="100"/>
        </p:scale>
        <p:origin x="60" y="4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GO ALEJANDRO RODRIGUEZ GOMEZ" userId="S::darodriguezgo@itc.edu.co::1e2337d8-8fab-437d-a653-fa453b036901" providerId="AD" clId="Web-{4BADA2A2-50D5-C957-D850-144BE943190C}"/>
    <pc:docChg chg="modSld sldOrd">
      <pc:chgData name="DIEGO ALEJANDRO RODRIGUEZ GOMEZ" userId="S::darodriguezgo@itc.edu.co::1e2337d8-8fab-437d-a653-fa453b036901" providerId="AD" clId="Web-{4BADA2A2-50D5-C957-D850-144BE943190C}" dt="2024-11-25T04:06:24.563" v="4"/>
      <pc:docMkLst>
        <pc:docMk/>
      </pc:docMkLst>
      <pc:sldChg chg="modSp">
        <pc:chgData name="DIEGO ALEJANDRO RODRIGUEZ GOMEZ" userId="S::darodriguezgo@itc.edu.co::1e2337d8-8fab-437d-a653-fa453b036901" providerId="AD" clId="Web-{4BADA2A2-50D5-C957-D850-144BE943190C}" dt="2024-11-25T04:04:40.200" v="3" actId="1076"/>
        <pc:sldMkLst>
          <pc:docMk/>
          <pc:sldMk cId="2152738375" sldId="279"/>
        </pc:sldMkLst>
      </pc:sldChg>
      <pc:sldChg chg="ord">
        <pc:chgData name="DIEGO ALEJANDRO RODRIGUEZ GOMEZ" userId="S::darodriguezgo@itc.edu.co::1e2337d8-8fab-437d-a653-fa453b036901" providerId="AD" clId="Web-{4BADA2A2-50D5-C957-D850-144BE943190C}" dt="2024-11-25T04:06:24.563" v="4"/>
        <pc:sldMkLst>
          <pc:docMk/>
          <pc:sldMk cId="3562392407" sldId="281"/>
        </pc:sldMkLst>
      </pc:sldChg>
    </pc:docChg>
  </pc:docChgLst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</pc:sldChg>
    </pc:docChg>
  </pc:docChgLst>
  <pc:docChgLst>
    <pc:chgData name="FABIAN PALACIO ARANGO" userId="S::fpalacioa@itc.edu.co::0e2bfb71-32b6-4edd-85c7-a9cbf704e9d1" providerId="AD" clId="Web-{CA1A62E4-186B-A9AA-2055-2FB961D828AF}"/>
    <pc:docChg chg="modSld">
      <pc:chgData name="FABIAN PALACIO ARANGO" userId="S::fpalacioa@itc.edu.co::0e2bfb71-32b6-4edd-85c7-a9cbf704e9d1" providerId="AD" clId="Web-{CA1A62E4-186B-A9AA-2055-2FB961D828AF}" dt="2023-08-30T01:35:30.919" v="0" actId="1076"/>
      <pc:docMkLst>
        <pc:docMk/>
      </pc:docMkLst>
      <pc:sldChg chg="modSp">
        <pc:chgData name="FABIAN PALACIO ARANGO" userId="S::fpalacioa@itc.edu.co::0e2bfb71-32b6-4edd-85c7-a9cbf704e9d1" providerId="AD" clId="Web-{CA1A62E4-186B-A9AA-2055-2FB961D828AF}" dt="2023-08-30T01:35:30.919" v="0" actId="1076"/>
        <pc:sldMkLst>
          <pc:docMk/>
          <pc:sldMk cId="2152738375" sldId="279"/>
        </pc:sldMkLst>
      </pc:sldChg>
    </pc:docChg>
  </pc:docChgLst>
  <pc:docChgLst>
    <pc:chgData name="JHEYSON FABIAN VILLAVISAN BUITRAGO" userId="e5ced5c2-d787-455d-b115-4f08a699b8c8" providerId="ADAL" clId="{5589F596-EE76-42B5-8430-0657D89CEE6B}"/>
    <pc:docChg chg="undo custSel addSld delSld modSld sldOrd modSection">
      <pc:chgData name="JHEYSON FABIAN VILLAVISAN BUITRAGO" userId="e5ced5c2-d787-455d-b115-4f08a699b8c8" providerId="ADAL" clId="{5589F596-EE76-42B5-8430-0657D89CEE6B}" dt="2023-08-29T20:01:25.262" v="1286" actId="20577"/>
      <pc:docMkLst>
        <pc:docMk/>
      </pc:docMkLst>
      <pc:sldChg chg="modSp mod">
        <pc:chgData name="JHEYSON FABIAN VILLAVISAN BUITRAGO" userId="e5ced5c2-d787-455d-b115-4f08a699b8c8" providerId="ADAL" clId="{5589F596-EE76-42B5-8430-0657D89CEE6B}" dt="2023-08-29T18:21:55.313" v="8" actId="1392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5589F596-EE76-42B5-8430-0657D89CEE6B}" dt="2023-08-29T18:23:03.579" v="44" actId="20577"/>
        <pc:sldMkLst>
          <pc:docMk/>
          <pc:sldMk cId="3709177429" sldId="274"/>
        </pc:sldMkLst>
      </pc:sldChg>
      <pc:sldChg chg="modSp mod">
        <pc:chgData name="JHEYSON FABIAN VILLAVISAN BUITRAGO" userId="e5ced5c2-d787-455d-b115-4f08a699b8c8" providerId="ADAL" clId="{5589F596-EE76-42B5-8430-0657D89CEE6B}" dt="2023-08-29T18:39:28.298" v="368" actId="20577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5589F596-EE76-42B5-8430-0657D89CEE6B}" dt="2023-08-29T18:27:27.609" v="95" actId="1076"/>
        <pc:sldMkLst>
          <pc:docMk/>
          <pc:sldMk cId="1337945214" sldId="276"/>
        </pc:sldMkLst>
      </pc:sldChg>
      <pc:sldChg chg="delSp modSp mod">
        <pc:chgData name="JHEYSON FABIAN VILLAVISAN BUITRAGO" userId="e5ced5c2-d787-455d-b115-4f08a699b8c8" providerId="ADAL" clId="{5589F596-EE76-42B5-8430-0657D89CEE6B}" dt="2023-08-29T18:40:47.197" v="429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004471054" sldId="278"/>
        </pc:sldMkLst>
      </pc:sldChg>
      <pc:sldChg chg="modSp add mod">
        <pc:chgData name="JHEYSON FABIAN VILLAVISAN BUITRAGO" userId="e5ced5c2-d787-455d-b115-4f08a699b8c8" providerId="ADAL" clId="{5589F596-EE76-42B5-8430-0657D89CEE6B}" dt="2023-08-29T18:44:24.479" v="605" actId="20577"/>
        <pc:sldMkLst>
          <pc:docMk/>
          <pc:sldMk cId="1782819992" sldId="278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384271638" sldId="279"/>
        </pc:sldMkLst>
      </pc:sldChg>
      <pc:sldChg chg="addSp modSp add mod modNotesTx">
        <pc:chgData name="JHEYSON FABIAN VILLAVISAN BUITRAGO" userId="e5ced5c2-d787-455d-b115-4f08a699b8c8" providerId="ADAL" clId="{5589F596-EE76-42B5-8430-0657D89CEE6B}" dt="2023-08-29T19:59:23.190" v="1217"/>
        <pc:sldMkLst>
          <pc:docMk/>
          <pc:sldMk cId="2152738375" sldId="279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47121198" sldId="280"/>
        </pc:sldMkLst>
      </pc:sldChg>
      <pc:sldChg chg="addSp modSp add mod ord modNotes modNotesTx">
        <pc:chgData name="JHEYSON FABIAN VILLAVISAN BUITRAGO" userId="e5ced5c2-d787-455d-b115-4f08a699b8c8" providerId="ADAL" clId="{5589F596-EE76-42B5-8430-0657D89CEE6B}" dt="2023-08-29T19:43:12.330" v="949" actId="2057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671357769" sldId="281"/>
        </pc:sldMkLst>
      </pc:sldChg>
      <pc:sldChg chg="addSp modSp add mod">
        <pc:chgData name="JHEYSON FABIAN VILLAVISAN BUITRAGO" userId="e5ced5c2-d787-455d-b115-4f08a699b8c8" providerId="ADAL" clId="{5589F596-EE76-42B5-8430-0657D89CEE6B}" dt="2023-08-29T19:18:34.161" v="940" actId="20577"/>
        <pc:sldMkLst>
          <pc:docMk/>
          <pc:sldMk cId="3562392407" sldId="281"/>
        </pc:sldMkLst>
      </pc:sldChg>
      <pc:sldChg chg="delSp modSp add mod modNotesTx">
        <pc:chgData name="JHEYSON FABIAN VILLAVISAN BUITRAGO" userId="e5ced5c2-d787-455d-b115-4f08a699b8c8" providerId="ADAL" clId="{5589F596-EE76-42B5-8430-0657D89CEE6B}" dt="2023-08-29T20:01:25.262" v="1286" actId="20577"/>
        <pc:sldMkLst>
          <pc:docMk/>
          <pc:sldMk cId="2682498100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4107059945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82074344" sldId="283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461604568" sldId="284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016581845" sldId="285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611572295" sldId="286"/>
        </pc:sldMkLst>
      </pc:sldChg>
    </pc:docChg>
  </pc:docChgLst>
  <pc:docChgLst>
    <pc:chgData name="Usuario invitado" userId="S::urn:spo:anon#6bd7c26c65bd2cdbcdee62a10f47a261720ad772aa58bea8cbf17d636119b139::" providerId="AD" clId="Web-{534F55D9-02E8-49FF-B174-78DCA00DAE0A}"/>
    <pc:docChg chg="modSld">
      <pc:chgData name="Usuario invitado" userId="S::urn:spo:anon#6bd7c26c65bd2cdbcdee62a10f47a261720ad772aa58bea8cbf17d636119b139::" providerId="AD" clId="Web-{534F55D9-02E8-49FF-B174-78DCA00DAE0A}" dt="2023-08-30T01:41:17.641" v="2" actId="20577"/>
      <pc:docMkLst>
        <pc:docMk/>
      </pc:docMkLst>
      <pc:sldChg chg="modSp">
        <pc:chgData name="Usuario invitado" userId="S::urn:spo:anon#6bd7c26c65bd2cdbcdee62a10f47a261720ad772aa58bea8cbf17d636119b139::" providerId="AD" clId="Web-{534F55D9-02E8-49FF-B174-78DCA00DAE0A}" dt="2023-08-30T01:41:17.641" v="2" actId="20577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B3B87217-DBCF-46F8-9139-95638EA900D6}"/>
    <pc:docChg chg="undo redo custSel addSld modSld modSection">
      <pc:chgData name="JHEYSON FABIAN VILLAVISAN BUITRAGO" userId="e5ced5c2-d787-455d-b115-4f08a699b8c8" providerId="ADAL" clId="{B3B87217-DBCF-46F8-9139-95638EA900D6}" dt="2024-09-17T16:39:10.414" v="752" actId="20577"/>
      <pc:docMkLst>
        <pc:docMk/>
      </pc:docMkLst>
      <pc:sldChg chg="addSp delSp modSp mod">
        <pc:chgData name="JHEYSON FABIAN VILLAVISAN BUITRAGO" userId="e5ced5c2-d787-455d-b115-4f08a699b8c8" providerId="ADAL" clId="{B3B87217-DBCF-46F8-9139-95638EA900D6}" dt="2024-09-16T13:53:41.168" v="7" actId="1076"/>
        <pc:sldMkLst>
          <pc:docMk/>
          <pc:sldMk cId="2505371292" sldId="270"/>
        </pc:sldMkLst>
      </pc:sldChg>
      <pc:sldChg chg="modSp mod">
        <pc:chgData name="JHEYSON FABIAN VILLAVISAN BUITRAGO" userId="e5ced5c2-d787-455d-b115-4f08a699b8c8" providerId="ADAL" clId="{B3B87217-DBCF-46F8-9139-95638EA900D6}" dt="2024-09-17T16:38:53.278" v="749" actId="14100"/>
        <pc:sldMkLst>
          <pc:docMk/>
          <pc:sldMk cId="1450893007" sldId="275"/>
        </pc:sldMkLst>
      </pc:sldChg>
      <pc:sldChg chg="modSp mod">
        <pc:chgData name="JHEYSON FABIAN VILLAVISAN BUITRAGO" userId="e5ced5c2-d787-455d-b115-4f08a699b8c8" providerId="ADAL" clId="{B3B87217-DBCF-46F8-9139-95638EA900D6}" dt="2024-09-17T16:39:00.863" v="751" actId="20577"/>
        <pc:sldMkLst>
          <pc:docMk/>
          <pc:sldMk cId="1337945214" sldId="276"/>
        </pc:sldMkLst>
      </pc:sldChg>
      <pc:sldChg chg="modSp mod">
        <pc:chgData name="JHEYSON FABIAN VILLAVISAN BUITRAGO" userId="e5ced5c2-d787-455d-b115-4f08a699b8c8" providerId="ADAL" clId="{B3B87217-DBCF-46F8-9139-95638EA900D6}" dt="2024-09-17T16:39:10.414" v="752" actId="20577"/>
        <pc:sldMkLst>
          <pc:docMk/>
          <pc:sldMk cId="3289317891" sldId="277"/>
        </pc:sldMkLst>
      </pc:sldChg>
      <pc:sldChg chg="modSp mod">
        <pc:chgData name="JHEYSON FABIAN VILLAVISAN BUITRAGO" userId="e5ced5c2-d787-455d-b115-4f08a699b8c8" providerId="ADAL" clId="{B3B87217-DBCF-46F8-9139-95638EA900D6}" dt="2024-09-17T16:13:45.293" v="531" actId="20577"/>
        <pc:sldMkLst>
          <pc:docMk/>
          <pc:sldMk cId="2152738375" sldId="279"/>
        </pc:sldMkLst>
      </pc:sldChg>
      <pc:sldChg chg="addSp delSp modSp mod">
        <pc:chgData name="JHEYSON FABIAN VILLAVISAN BUITRAGO" userId="e5ced5c2-d787-455d-b115-4f08a699b8c8" providerId="ADAL" clId="{B3B87217-DBCF-46F8-9139-95638EA900D6}" dt="2024-09-16T14:36:49.839" v="379" actId="1076"/>
        <pc:sldMkLst>
          <pc:docMk/>
          <pc:sldMk cId="4032729821" sldId="280"/>
        </pc:sldMkLst>
      </pc:sldChg>
      <pc:sldChg chg="modSp">
        <pc:chgData name="JHEYSON FABIAN VILLAVISAN BUITRAGO" userId="e5ced5c2-d787-455d-b115-4f08a699b8c8" providerId="ADAL" clId="{B3B87217-DBCF-46F8-9139-95638EA900D6}" dt="2024-09-16T14:40:17.024" v="380" actId="20577"/>
        <pc:sldMkLst>
          <pc:docMk/>
          <pc:sldMk cId="3562392407" sldId="281"/>
        </pc:sldMkLst>
      </pc:sldChg>
      <pc:sldChg chg="modSp mod modNotes modNotesTx">
        <pc:chgData name="JHEYSON FABIAN VILLAVISAN BUITRAGO" userId="e5ced5c2-d787-455d-b115-4f08a699b8c8" providerId="ADAL" clId="{B3B87217-DBCF-46F8-9139-95638EA900D6}" dt="2024-09-17T16:25:12.062" v="748" actId="20577"/>
        <pc:sldMkLst>
          <pc:docMk/>
          <pc:sldMk cId="2682498100" sldId="282"/>
        </pc:sldMkLst>
      </pc:sldChg>
      <pc:sldChg chg="addSp modSp add mod modNotes modNotesTx">
        <pc:chgData name="JHEYSON FABIAN VILLAVISAN BUITRAGO" userId="e5ced5c2-d787-455d-b115-4f08a699b8c8" providerId="ADAL" clId="{B3B87217-DBCF-46F8-9139-95638EA900D6}" dt="2024-09-16T15:14:49.846" v="387" actId="20577"/>
        <pc:sldMkLst>
          <pc:docMk/>
          <pc:sldMk cId="2742532383" sldId="283"/>
        </pc:sldMkLst>
      </pc:sldChg>
      <pc:sldChg chg="modSp add mod modNotes modNotesTx">
        <pc:chgData name="JHEYSON FABIAN VILLAVISAN BUITRAGO" userId="e5ced5c2-d787-455d-b115-4f08a699b8c8" providerId="ADAL" clId="{B3B87217-DBCF-46F8-9139-95638EA900D6}" dt="2024-09-17T16:22:37.545" v="736" actId="20577"/>
        <pc:sldMkLst>
          <pc:docMk/>
          <pc:sldMk cId="892143255" sldId="284"/>
        </pc:sldMkLst>
      </pc:sldChg>
    </pc:docChg>
  </pc:docChgLst>
  <pc:docChgLst>
    <pc:chgData name="FABIAN PALACIO ARANGO" userId="S::fpalacioa@itc.edu.co::0e2bfb71-32b6-4edd-85c7-a9cbf704e9d1" providerId="AD" clId="Web-{779FAAE1-0189-0E4A-C805-615809B28DB8}"/>
    <pc:docChg chg="sldOrd">
      <pc:chgData name="FABIAN PALACIO ARANGO" userId="S::fpalacioa@itc.edu.co::0e2bfb71-32b6-4edd-85c7-a9cbf704e9d1" providerId="AD" clId="Web-{779FAAE1-0189-0E4A-C805-615809B28DB8}" dt="2023-09-03T19:38:38.837" v="0"/>
      <pc:docMkLst>
        <pc:docMk/>
      </pc:docMkLst>
      <pc:sldChg chg="ord">
        <pc:chgData name="FABIAN PALACIO ARANGO" userId="S::fpalacioa@itc.edu.co::0e2bfb71-32b6-4edd-85c7-a9cbf704e9d1" providerId="AD" clId="Web-{779FAAE1-0189-0E4A-C805-615809B28DB8}" dt="2023-09-03T19:38:38.837" v="0"/>
        <pc:sldMkLst>
          <pc:docMk/>
          <pc:sldMk cId="4032729821" sldId="280"/>
        </pc:sldMkLst>
      </pc:sldChg>
    </pc:docChg>
  </pc:docChgLst>
  <pc:docChgLst>
    <pc:chgData name="JHEYSON FABIAN VILLAVISAN BUITRAGO" userId="e5ced5c2-d787-455d-b115-4f08a699b8c8" providerId="ADAL" clId="{D6836A07-2EFC-4BDE-B2E7-B55EA7D4E992}"/>
    <pc:docChg chg="modSld">
      <pc:chgData name="JHEYSON FABIAN VILLAVISAN BUITRAGO" userId="e5ced5c2-d787-455d-b115-4f08a699b8c8" providerId="ADAL" clId="{D6836A07-2EFC-4BDE-B2E7-B55EA7D4E992}" dt="2024-10-30T00:44:55.742" v="1" actId="1076"/>
      <pc:docMkLst>
        <pc:docMk/>
      </pc:docMkLst>
      <pc:sldChg chg="modSp mod">
        <pc:chgData name="JHEYSON FABIAN VILLAVISAN BUITRAGO" userId="e5ced5c2-d787-455d-b115-4f08a699b8c8" providerId="ADAL" clId="{D6836A07-2EFC-4BDE-B2E7-B55EA7D4E992}" dt="2024-10-30T00:44:55.742" v="1" actId="1076"/>
        <pc:sldMkLst>
          <pc:docMk/>
          <pc:sldMk cId="2742532383" sldId="283"/>
        </pc:sldMkLst>
        <pc:spChg chg="mod">
          <ac:chgData name="JHEYSON FABIAN VILLAVISAN BUITRAGO" userId="e5ced5c2-d787-455d-b115-4f08a699b8c8" providerId="ADAL" clId="{D6836A07-2EFC-4BDE-B2E7-B55EA7D4E992}" dt="2024-10-30T00:44:55.742" v="1" actId="1076"/>
          <ac:spMkLst>
            <pc:docMk/>
            <pc:sldMk cId="2742532383" sldId="283"/>
            <ac:spMk id="2" creationId="{8B0794F0-6500-1A1C-3C13-CAFA1EE7248A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4BECB00B-B0F2-C932-CA2C-8397F72783B2}"/>
    <pc:docChg chg="modSld">
      <pc:chgData name="JHEYSON FABIAN VILLAVISAN BUITRAGO" userId="S::jfvillavisanb@itc.edu.co::e5ced5c2-d787-455d-b115-4f08a699b8c8" providerId="AD" clId="Web-{4BECB00B-B0F2-C932-CA2C-8397F72783B2}" dt="2023-08-30T01:21:38.462" v="1"/>
      <pc:docMkLst>
        <pc:docMk/>
      </pc:docMkLst>
      <pc:sldChg chg="modNotes">
        <pc:chgData name="JHEYSON FABIAN VILLAVISAN BUITRAGO" userId="S::jfvillavisanb@itc.edu.co::e5ced5c2-d787-455d-b115-4f08a699b8c8" providerId="AD" clId="Web-{4BECB00B-B0F2-C932-CA2C-8397F72783B2}" dt="2023-08-30T01:21:38.462" v="1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  <pc:docChgLst>
    <pc:chgData name="JOSE LUIS MOLINA HURTADO" userId="S::jlmolinah@itc.edu.co::49a08a1d-5532-4a35-83ed-1e7d9f809e42" providerId="AD" clId="Web-{1B2AF47B-E950-AC88-9DD6-100D55C34CCB}"/>
    <pc:docChg chg="modSld">
      <pc:chgData name="JOSE LUIS MOLINA HURTADO" userId="S::jlmolinah@itc.edu.co::49a08a1d-5532-4a35-83ed-1e7d9f809e42" providerId="AD" clId="Web-{1B2AF47B-E950-AC88-9DD6-100D55C34CCB}" dt="2024-04-21T15:55:16.990" v="3" actId="1076"/>
      <pc:docMkLst>
        <pc:docMk/>
      </pc:docMkLst>
      <pc:sldChg chg="modSp">
        <pc:chgData name="JOSE LUIS MOLINA HURTADO" userId="S::jlmolinah@itc.edu.co::49a08a1d-5532-4a35-83ed-1e7d9f809e42" providerId="AD" clId="Web-{1B2AF47B-E950-AC88-9DD6-100D55C34CCB}" dt="2024-04-21T15:55:16.990" v="3" actId="1076"/>
        <pc:sldMkLst>
          <pc:docMk/>
          <pc:sldMk cId="2152738375" sldId="279"/>
        </pc:sldMkLst>
      </pc:sldChg>
    </pc:docChg>
  </pc:docChgLst>
  <pc:docChgLst>
    <pc:chgData name="FABIAN PALACIO ARANGO" userId="S::fpalacioa@itc.edu.co::0e2bfb71-32b6-4edd-85c7-a9cbf704e9d1" providerId="AD" clId="Web-{A064BA7A-4750-80C7-7B25-01F0CE7F2166}"/>
    <pc:docChg chg="sldOrd">
      <pc:chgData name="FABIAN PALACIO ARANGO" userId="S::fpalacioa@itc.edu.co::0e2bfb71-32b6-4edd-85c7-a9cbf704e9d1" providerId="AD" clId="Web-{A064BA7A-4750-80C7-7B25-01F0CE7F2166}" dt="2023-09-05T13:18:47.721" v="0"/>
      <pc:docMkLst>
        <pc:docMk/>
      </pc:docMkLst>
      <pc:sldChg chg="ord">
        <pc:chgData name="FABIAN PALACIO ARANGO" userId="S::fpalacioa@itc.edu.co::0e2bfb71-32b6-4edd-85c7-a9cbf704e9d1" providerId="AD" clId="Web-{A064BA7A-4750-80C7-7B25-01F0CE7F2166}" dt="2023-09-05T13:18:47.721" v="0"/>
        <pc:sldMkLst>
          <pc:docMk/>
          <pc:sldMk cId="3709177429" sldId="274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67922B75-72F1-4D4C-A3DC-B1930B6006B8}"/>
    <pc:docChg chg="undo custSel addSld delSld modSld modSection">
      <pc:chgData name="JHEYSON FABIAN VILLAVISAN BUITRAGO" userId="e5ced5c2-d787-455d-b115-4f08a699b8c8" providerId="ADAL" clId="{67922B75-72F1-4D4C-A3DC-B1930B6006B8}" dt="2025-01-13T19:24:32.231" v="25"/>
      <pc:docMkLst>
        <pc:docMk/>
      </pc:docMkLst>
      <pc:sldChg chg="addSp delSp modSp mod">
        <pc:chgData name="JHEYSON FABIAN VILLAVISAN BUITRAGO" userId="e5ced5c2-d787-455d-b115-4f08a699b8c8" providerId="ADAL" clId="{67922B75-72F1-4D4C-A3DC-B1930B6006B8}" dt="2025-01-13T19:24:32.231" v="25"/>
        <pc:sldMkLst>
          <pc:docMk/>
          <pc:sldMk cId="2505371292" sldId="270"/>
        </pc:sldMkLst>
        <pc:graphicFrameChg chg="del">
          <ac:chgData name="JHEYSON FABIAN VILLAVISAN BUITRAGO" userId="e5ced5c2-d787-455d-b115-4f08a699b8c8" providerId="ADAL" clId="{67922B75-72F1-4D4C-A3DC-B1930B6006B8}" dt="2025-01-13T19:24:31.966" v="24" actId="478"/>
          <ac:graphicFrameMkLst>
            <pc:docMk/>
            <pc:sldMk cId="2505371292" sldId="270"/>
            <ac:graphicFrameMk id="2" creationId="{25E9FD53-F152-3D37-F2CC-D22419C66AF0}"/>
          </ac:graphicFrameMkLst>
        </pc:graphicFrameChg>
        <pc:graphicFrameChg chg="add mod">
          <ac:chgData name="JHEYSON FABIAN VILLAVISAN BUITRAGO" userId="e5ced5c2-d787-455d-b115-4f08a699b8c8" providerId="ADAL" clId="{67922B75-72F1-4D4C-A3DC-B1930B6006B8}" dt="2025-01-13T19:24:32.231" v="25"/>
          <ac:graphicFrameMkLst>
            <pc:docMk/>
            <pc:sldMk cId="2505371292" sldId="270"/>
            <ac:graphicFrameMk id="3" creationId="{D2E11A35-3BB8-6158-B83B-B5625145755D}"/>
          </ac:graphicFrameMkLst>
        </pc:graphicFrameChg>
      </pc:sldChg>
      <pc:sldChg chg="del">
        <pc:chgData name="JHEYSON FABIAN VILLAVISAN BUITRAGO" userId="e5ced5c2-d787-455d-b115-4f08a699b8c8" providerId="ADAL" clId="{67922B75-72F1-4D4C-A3DC-B1930B6006B8}" dt="2025-01-03T20:02:09.141" v="0" actId="4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67922B75-72F1-4D4C-A3DC-B1930B6006B8}" dt="2025-01-03T20:03:37.569" v="10" actId="47"/>
        <pc:sldMkLst>
          <pc:docMk/>
          <pc:sldMk cId="1337945214" sldId="276"/>
        </pc:sldMkLst>
      </pc:sldChg>
      <pc:sldChg chg="del">
        <pc:chgData name="JHEYSON FABIAN VILLAVISAN BUITRAGO" userId="e5ced5c2-d787-455d-b115-4f08a699b8c8" providerId="ADAL" clId="{67922B75-72F1-4D4C-A3DC-B1930B6006B8}" dt="2025-01-03T20:03:31.520" v="6" actId="47"/>
        <pc:sldMkLst>
          <pc:docMk/>
          <pc:sldMk cId="3289317891" sldId="277"/>
        </pc:sldMkLst>
      </pc:sldChg>
      <pc:sldChg chg="del">
        <pc:chgData name="JHEYSON FABIAN VILLAVISAN BUITRAGO" userId="e5ced5c2-d787-455d-b115-4f08a699b8c8" providerId="ADAL" clId="{67922B75-72F1-4D4C-A3DC-B1930B6006B8}" dt="2025-01-03T20:03:28.430" v="4" actId="47"/>
        <pc:sldMkLst>
          <pc:docMk/>
          <pc:sldMk cId="1782819992" sldId="278"/>
        </pc:sldMkLst>
      </pc:sldChg>
      <pc:sldChg chg="del">
        <pc:chgData name="JHEYSON FABIAN VILLAVISAN BUITRAGO" userId="e5ced5c2-d787-455d-b115-4f08a699b8c8" providerId="ADAL" clId="{67922B75-72F1-4D4C-A3DC-B1930B6006B8}" dt="2025-01-03T20:03:33.886" v="8" actId="47"/>
        <pc:sldMkLst>
          <pc:docMk/>
          <pc:sldMk cId="2152738375" sldId="279"/>
        </pc:sldMkLst>
      </pc:sldChg>
      <pc:sldChg chg="del">
        <pc:chgData name="JHEYSON FABIAN VILLAVISAN BUITRAGO" userId="e5ced5c2-d787-455d-b115-4f08a699b8c8" providerId="ADAL" clId="{67922B75-72F1-4D4C-A3DC-B1930B6006B8}" dt="2025-01-03T20:03:30.353" v="5" actId="4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67922B75-72F1-4D4C-A3DC-B1930B6006B8}" dt="2025-01-03T20:03:32.799" v="7" actId="47"/>
        <pc:sldMkLst>
          <pc:docMk/>
          <pc:sldMk cId="3562392407" sldId="281"/>
        </pc:sldMkLst>
      </pc:sldChg>
      <pc:sldChg chg="add del">
        <pc:chgData name="JHEYSON FABIAN VILLAVISAN BUITRAGO" userId="e5ced5c2-d787-455d-b115-4f08a699b8c8" providerId="ADAL" clId="{67922B75-72F1-4D4C-A3DC-B1930B6006B8}" dt="2025-01-03T20:03:35.357" v="9" actId="47"/>
        <pc:sldMkLst>
          <pc:docMk/>
          <pc:sldMk cId="2682498100" sldId="282"/>
        </pc:sldMkLst>
      </pc:sldChg>
      <pc:sldChg chg="modSp mod">
        <pc:chgData name="JHEYSON FABIAN VILLAVISAN BUITRAGO" userId="e5ced5c2-d787-455d-b115-4f08a699b8c8" providerId="ADAL" clId="{67922B75-72F1-4D4C-A3DC-B1930B6006B8}" dt="2025-01-03T20:03:51.780" v="23" actId="20577"/>
        <pc:sldMkLst>
          <pc:docMk/>
          <pc:sldMk cId="2742532383" sldId="283"/>
        </pc:sldMkLst>
        <pc:spChg chg="mod">
          <ac:chgData name="JHEYSON FABIAN VILLAVISAN BUITRAGO" userId="e5ced5c2-d787-455d-b115-4f08a699b8c8" providerId="ADAL" clId="{67922B75-72F1-4D4C-A3DC-B1930B6006B8}" dt="2025-01-03T20:03:44.096" v="14" actId="20577"/>
          <ac:spMkLst>
            <pc:docMk/>
            <pc:sldMk cId="2742532383" sldId="283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67922B75-72F1-4D4C-A3DC-B1930B6006B8}" dt="2025-01-03T20:03:51.780" v="23" actId="20577"/>
          <ac:spMkLst>
            <pc:docMk/>
            <pc:sldMk cId="2742532383" sldId="283"/>
            <ac:spMk id="16" creationId="{61C30305-C78C-F687-635F-1E0E3726D49F}"/>
          </ac:spMkLst>
        </pc:spChg>
      </pc:sldChg>
      <pc:sldChg chg="del">
        <pc:chgData name="JHEYSON FABIAN VILLAVISAN BUITRAGO" userId="e5ced5c2-d787-455d-b115-4f08a699b8c8" providerId="ADAL" clId="{67922B75-72F1-4D4C-A3DC-B1930B6006B8}" dt="2025-01-03T20:02:13.340" v="1" actId="47"/>
        <pc:sldMkLst>
          <pc:docMk/>
          <pc:sldMk cId="892143255" sldId="28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13/01/2025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br>
              <a:rPr lang="es-CO" sz="1800" b="0" i="0" dirty="0">
                <a:effectLst/>
                <a:latin typeface="Menlo"/>
              </a:rPr>
            </a:br>
            <a:endParaRPr lang="es-CO" sz="1800" b="0" i="0" dirty="0">
              <a:effectLst/>
              <a:latin typeface="Menlo"/>
            </a:endParaRPr>
          </a:p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23753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13/01/2025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D2E11A35-3BB8-6158-B83B-B56251457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75829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827" y="2832063"/>
            <a:ext cx="7576605" cy="1614041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</a:t>
            </a:r>
            <a:r>
              <a:rPr lang="es-ES" sz="2400" dirty="0">
                <a:latin typeface="Söhne"/>
              </a:rPr>
              <a:t>los sistemas de primer y segundo orden en el dominio del tiempo discreto</a:t>
            </a:r>
            <a:r>
              <a:rPr lang="es-ES" sz="2400" b="0" i="0" dirty="0">
                <a:effectLst/>
                <a:latin typeface="Söhne"/>
              </a:rPr>
              <a:t>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61C30305-C78C-F687-635F-1E0E3726D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54544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¡Actividad!</a:t>
            </a:r>
            <a:endParaRPr lang="es-CO" b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B0794F0-6500-1A1C-3C13-CAFA1EE7248A}"/>
              </a:ext>
            </a:extLst>
          </p:cNvPr>
          <p:cNvSpPr txBox="1"/>
          <p:nvPr/>
        </p:nvSpPr>
        <p:spPr>
          <a:xfrm>
            <a:off x="751566" y="2216594"/>
            <a:ext cx="698477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s-CO" dirty="0"/>
              <a:t>La empresa didácticas SA está trabajando en un dispositivo basado en </a:t>
            </a:r>
            <a:r>
              <a:rPr lang="es-CO" b="1" dirty="0"/>
              <a:t>Arduino</a:t>
            </a:r>
            <a:r>
              <a:rPr lang="es-CO" dirty="0"/>
              <a:t>, el cual funciona como simulador de circuitos RC, por lo anterior le solicita a usted como </a:t>
            </a:r>
            <a:r>
              <a:rPr lang="es-CO" dirty="0" err="1"/>
              <a:t>ingenier</a:t>
            </a:r>
            <a:r>
              <a:rPr lang="es-CO" dirty="0"/>
              <a:t>@;</a:t>
            </a:r>
          </a:p>
          <a:p>
            <a:endParaRPr lang="es-CO" dirty="0"/>
          </a:p>
          <a:p>
            <a:r>
              <a:rPr lang="es-CO" dirty="0"/>
              <a:t>Sistema primer orden RC:</a:t>
            </a:r>
          </a:p>
          <a:p>
            <a:endParaRPr lang="es-CO" dirty="0"/>
          </a:p>
          <a:p>
            <a:r>
              <a:rPr lang="es-CO" dirty="0"/>
              <a:t>Muestrear con el microcontrolador un sistema RC (R y C de su  elección), imprimir en tiempo real en el serial </a:t>
            </a:r>
            <a:r>
              <a:rPr lang="es-CO" dirty="0" err="1"/>
              <a:t>port</a:t>
            </a:r>
            <a:r>
              <a:rPr lang="es-CO" dirty="0"/>
              <a:t> los datos muestreados.</a:t>
            </a:r>
          </a:p>
          <a:p>
            <a:endParaRPr lang="es-CO" dirty="0"/>
          </a:p>
          <a:p>
            <a:r>
              <a:rPr lang="es-CO" dirty="0"/>
              <a:t>Implemente la ecuación en diferencias para el circuito RC anterior y emule la respuesta al escalo unitario usando el serial plotter.</a:t>
            </a:r>
          </a:p>
          <a:p>
            <a:endParaRPr lang="es-CO" dirty="0"/>
          </a:p>
          <a:p>
            <a:r>
              <a:rPr lang="es-CO" dirty="0"/>
              <a:t>Mediante la implementación de un </a:t>
            </a:r>
            <a:r>
              <a:rPr lang="es-CO" b="1" dirty="0"/>
              <a:t>retenedor de orden 0 </a:t>
            </a:r>
            <a:r>
              <a:rPr lang="es-CO" dirty="0"/>
              <a:t>emular el sistema RC.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F4E55E1-9238-EBB5-DFAF-CF7DBCC0EC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201" y="654500"/>
            <a:ext cx="2184282" cy="167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5323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167</TotalTime>
  <Words>339</Words>
  <Application>Microsoft Office PowerPoint</Application>
  <PresentationFormat>Carta (216 x 279 mm)</PresentationFormat>
  <Paragraphs>83</Paragraphs>
  <Slides>4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Menlo</vt:lpstr>
      <vt:lpstr>Söhne</vt:lpstr>
      <vt:lpstr>Tema de Office</vt:lpstr>
      <vt:lpstr>1</vt:lpstr>
      <vt:lpstr>2</vt:lpstr>
      <vt:lpstr>OBJETIVO</vt:lpstr>
      <vt:lpstr>¡Actividad!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12</cp:revision>
  <dcterms:created xsi:type="dcterms:W3CDTF">2008-03-11T21:51:34Z</dcterms:created>
  <dcterms:modified xsi:type="dcterms:W3CDTF">2025-01-13T19:24:34Z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