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0" r:id="rId6"/>
    <p:sldId id="275" r:id="rId7"/>
    <p:sldId id="274" r:id="rId8"/>
    <p:sldId id="276" r:id="rId9"/>
    <p:sldId id="277" r:id="rId10"/>
    <p:sldId id="278" r:id="rId11"/>
    <p:sldId id="280" r:id="rId12"/>
    <p:sldId id="281" r:id="rId13"/>
    <p:sldId id="279" r:id="rId14"/>
    <p:sldId id="282" r:id="rId15"/>
    <p:sldId id="284" r:id="rId1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4"/>
            <p14:sldId id="276"/>
            <p14:sldId id="277"/>
            <p14:sldId id="278"/>
            <p14:sldId id="280"/>
            <p14:sldId id="281"/>
            <p14:sldId id="279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CFA0F2-1824-420F-864E-84C9E1813788}" v="1" dt="2025-01-13T19:24:04.4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767" autoAdjust="0"/>
  </p:normalViewPr>
  <p:slideViewPr>
    <p:cSldViewPr snapToGrid="0">
      <p:cViewPr varScale="1">
        <p:scale>
          <a:sx n="86" d="100"/>
          <a:sy n="86" d="100"/>
        </p:scale>
        <p:origin x="120" y="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LEJANDRO RODRIGUEZ GOMEZ" userId="S::darodriguezgo@itc.edu.co::1e2337d8-8fab-437d-a653-fa453b036901" providerId="AD" clId="Web-{4BADA2A2-50D5-C957-D850-144BE943190C}"/>
    <pc:docChg chg="modSld sldOrd">
      <pc:chgData name="DIEGO ALEJANDRO RODRIGUEZ GOMEZ" userId="S::darodriguezgo@itc.edu.co::1e2337d8-8fab-437d-a653-fa453b036901" providerId="AD" clId="Web-{4BADA2A2-50D5-C957-D850-144BE943190C}" dt="2024-11-25T04:06:24.563" v="4"/>
      <pc:docMkLst>
        <pc:docMk/>
      </pc:docMkLst>
      <pc:sldChg chg="modSp">
        <pc:chgData name="DIEGO ALEJANDRO RODRIGUEZ GOMEZ" userId="S::darodriguezgo@itc.edu.co::1e2337d8-8fab-437d-a653-fa453b036901" providerId="AD" clId="Web-{4BADA2A2-50D5-C957-D850-144BE943190C}" dt="2024-11-25T04:04:40.200" v="3" actId="1076"/>
        <pc:sldMkLst>
          <pc:docMk/>
          <pc:sldMk cId="2152738375" sldId="279"/>
        </pc:sldMkLst>
        <pc:spChg chg="mod">
          <ac:chgData name="DIEGO ALEJANDRO RODRIGUEZ GOMEZ" userId="S::darodriguezgo@itc.edu.co::1e2337d8-8fab-437d-a653-fa453b036901" providerId="AD" clId="Web-{4BADA2A2-50D5-C957-D850-144BE943190C}" dt="2024-11-25T04:04:40.200" v="3" actId="1076"/>
          <ac:spMkLst>
            <pc:docMk/>
            <pc:sldMk cId="2152738375" sldId="279"/>
            <ac:spMk id="4" creationId="{156D4460-BDB7-C14D-E9C4-A3AB5A3A03FB}"/>
          </ac:spMkLst>
        </pc:spChg>
      </pc:sldChg>
      <pc:sldChg chg="ord">
        <pc:chgData name="DIEGO ALEJANDRO RODRIGUEZ GOMEZ" userId="S::darodriguezgo@itc.edu.co::1e2337d8-8fab-437d-a653-fa453b036901" providerId="AD" clId="Web-{4BADA2A2-50D5-C957-D850-144BE943190C}" dt="2024-11-25T04:06:24.563" v="4"/>
        <pc:sldMkLst>
          <pc:docMk/>
          <pc:sldMk cId="3562392407" sldId="281"/>
        </pc:sldMkLst>
      </pc:sldChg>
    </pc:docChg>
  </pc:docChgLst>
  <pc:docChgLst>
    <pc:chgData name="JHEYSON FABIAN VILLAVISAN BUITRAGO" userId="S::jfvillavisanb@itc.edu.co::e5ced5c2-d787-455d-b115-4f08a699b8c8" providerId="AD" clId="Web-{9FFA3762-D21C-6281-353B-ACF4B16C48B6}"/>
    <pc:docChg chg="modSld">
      <pc:chgData name="JHEYSON FABIAN VILLAVISAN BUITRAGO" userId="S::jfvillavisanb@itc.edu.co::e5ced5c2-d787-455d-b115-4f08a699b8c8" providerId="AD" clId="Web-{9FFA3762-D21C-6281-353B-ACF4B16C48B6}" dt="2023-08-23T01:58:56.493" v="7"/>
      <pc:docMkLst>
        <pc:docMk/>
      </pc:docMkLst>
      <pc:sldChg chg="delSp">
        <pc:chgData name="JHEYSON FABIAN VILLAVISAN BUITRAGO" userId="S::jfvillavisanb@itc.edu.co::e5ced5c2-d787-455d-b115-4f08a699b8c8" providerId="AD" clId="Web-{9FFA3762-D21C-6281-353B-ACF4B16C48B6}" dt="2023-08-23T01:58:56.493" v="7"/>
        <pc:sldMkLst>
          <pc:docMk/>
          <pc:sldMk cId="4107059945" sldId="282"/>
        </pc:sldMkLst>
      </pc:sldChg>
      <pc:sldChg chg="modSp">
        <pc:chgData name="JHEYSON FABIAN VILLAVISAN BUITRAGO" userId="S::jfvillavisanb@itc.edu.co::e5ced5c2-d787-455d-b115-4f08a699b8c8" providerId="AD" clId="Web-{9FFA3762-D21C-6281-353B-ACF4B16C48B6}" dt="2023-08-22T23:14:38.946" v="6" actId="20577"/>
        <pc:sldMkLst>
          <pc:docMk/>
          <pc:sldMk cId="2611572295" sldId="286"/>
        </pc:sldMkLst>
      </pc:sldChg>
    </pc:docChg>
  </pc:docChgLst>
  <pc:docChgLst>
    <pc:chgData name="FABIAN PALACIO ARANGO" userId="S::fpalacioa@itc.edu.co::0e2bfb71-32b6-4edd-85c7-a9cbf704e9d1" providerId="AD" clId="Web-{CA1A62E4-186B-A9AA-2055-2FB961D828AF}"/>
    <pc:docChg chg="modSld">
      <pc:chgData name="FABIAN PALACIO ARANGO" userId="S::fpalacioa@itc.edu.co::0e2bfb71-32b6-4edd-85c7-a9cbf704e9d1" providerId="AD" clId="Web-{CA1A62E4-186B-A9AA-2055-2FB961D828AF}" dt="2023-08-30T01:35:30.919" v="0" actId="1076"/>
      <pc:docMkLst>
        <pc:docMk/>
      </pc:docMkLst>
      <pc:sldChg chg="modSp">
        <pc:chgData name="FABIAN PALACIO ARANGO" userId="S::fpalacioa@itc.edu.co::0e2bfb71-32b6-4edd-85c7-a9cbf704e9d1" providerId="AD" clId="Web-{CA1A62E4-186B-A9AA-2055-2FB961D828AF}" dt="2023-08-30T01:35:30.919" v="0" actId="1076"/>
        <pc:sldMkLst>
          <pc:docMk/>
          <pc:sldMk cId="2152738375" sldId="279"/>
        </pc:sldMkLst>
      </pc:sldChg>
    </pc:docChg>
  </pc:docChgLst>
  <pc:docChgLst>
    <pc:chgData name="JHEYSON FABIAN VILLAVISAN BUITRAGO" userId="e5ced5c2-d787-455d-b115-4f08a699b8c8" providerId="ADAL" clId="{5589F596-EE76-42B5-8430-0657D89CEE6B}"/>
    <pc:docChg chg="undo custSel addSld delSld modSld sldOrd modSection">
      <pc:chgData name="JHEYSON FABIAN VILLAVISAN BUITRAGO" userId="e5ced5c2-d787-455d-b115-4f08a699b8c8" providerId="ADAL" clId="{5589F596-EE76-42B5-8430-0657D89CEE6B}" dt="2023-08-29T20:01:25.262" v="1286" actId="20577"/>
      <pc:docMkLst>
        <pc:docMk/>
      </pc:docMkLst>
      <pc:sldChg chg="modSp mod">
        <pc:chgData name="JHEYSON FABIAN VILLAVISAN BUITRAGO" userId="e5ced5c2-d787-455d-b115-4f08a699b8c8" providerId="ADAL" clId="{5589F596-EE76-42B5-8430-0657D89CEE6B}" dt="2023-08-29T18:21:55.313" v="8" actId="1392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5589F596-EE76-42B5-8430-0657D89CEE6B}" dt="2023-08-29T18:23:03.579" v="44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5589F596-EE76-42B5-8430-0657D89CEE6B}" dt="2023-08-29T18:39:28.298" v="368" actId="20577"/>
        <pc:sldMkLst>
          <pc:docMk/>
          <pc:sldMk cId="1450893007" sldId="275"/>
        </pc:sldMkLst>
      </pc:sldChg>
      <pc:sldChg chg="modSp mod">
        <pc:chgData name="JHEYSON FABIAN VILLAVISAN BUITRAGO" userId="e5ced5c2-d787-455d-b115-4f08a699b8c8" providerId="ADAL" clId="{5589F596-EE76-42B5-8430-0657D89CEE6B}" dt="2023-08-29T18:27:27.609" v="95" actId="1076"/>
        <pc:sldMkLst>
          <pc:docMk/>
          <pc:sldMk cId="1337945214" sldId="276"/>
        </pc:sldMkLst>
      </pc:sldChg>
      <pc:sldChg chg="delSp modSp mod">
        <pc:chgData name="JHEYSON FABIAN VILLAVISAN BUITRAGO" userId="e5ced5c2-d787-455d-b115-4f08a699b8c8" providerId="ADAL" clId="{5589F596-EE76-42B5-8430-0657D89CEE6B}" dt="2023-08-29T18:40:47.197" v="429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004471054" sldId="278"/>
        </pc:sldMkLst>
      </pc:sldChg>
      <pc:sldChg chg="modSp add mod">
        <pc:chgData name="JHEYSON FABIAN VILLAVISAN BUITRAGO" userId="e5ced5c2-d787-455d-b115-4f08a699b8c8" providerId="ADAL" clId="{5589F596-EE76-42B5-8430-0657D89CEE6B}" dt="2023-08-29T18:44:24.479" v="605" actId="20577"/>
        <pc:sldMkLst>
          <pc:docMk/>
          <pc:sldMk cId="1782819992" sldId="278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384271638" sldId="279"/>
        </pc:sldMkLst>
      </pc:sldChg>
      <pc:sldChg chg="addSp modSp add mod modNotesTx">
        <pc:chgData name="JHEYSON FABIAN VILLAVISAN BUITRAGO" userId="e5ced5c2-d787-455d-b115-4f08a699b8c8" providerId="ADAL" clId="{5589F596-EE76-42B5-8430-0657D89CEE6B}" dt="2023-08-29T19:59:23.190" v="1217"/>
        <pc:sldMkLst>
          <pc:docMk/>
          <pc:sldMk cId="2152738375" sldId="279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47121198" sldId="280"/>
        </pc:sldMkLst>
      </pc:sldChg>
      <pc:sldChg chg="addSp modSp add mod ord modNotes modNotesTx">
        <pc:chgData name="JHEYSON FABIAN VILLAVISAN BUITRAGO" userId="e5ced5c2-d787-455d-b115-4f08a699b8c8" providerId="ADAL" clId="{5589F596-EE76-42B5-8430-0657D89CEE6B}" dt="2023-08-29T19:43:12.330" v="949" actId="20577"/>
        <pc:sldMkLst>
          <pc:docMk/>
          <pc:sldMk cId="4032729821" sldId="280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671357769" sldId="281"/>
        </pc:sldMkLst>
      </pc:sldChg>
      <pc:sldChg chg="addSp modSp add mod">
        <pc:chgData name="JHEYSON FABIAN VILLAVISAN BUITRAGO" userId="e5ced5c2-d787-455d-b115-4f08a699b8c8" providerId="ADAL" clId="{5589F596-EE76-42B5-8430-0657D89CEE6B}" dt="2023-08-29T19:18:34.161" v="940" actId="20577"/>
        <pc:sldMkLst>
          <pc:docMk/>
          <pc:sldMk cId="3562392407" sldId="281"/>
        </pc:sldMkLst>
      </pc:sldChg>
      <pc:sldChg chg="delSp modSp add mod modNotesTx">
        <pc:chgData name="JHEYSON FABIAN VILLAVISAN BUITRAGO" userId="e5ced5c2-d787-455d-b115-4f08a699b8c8" providerId="ADAL" clId="{5589F596-EE76-42B5-8430-0657D89CEE6B}" dt="2023-08-29T20:01:25.262" v="1286" actId="20577"/>
        <pc:sldMkLst>
          <pc:docMk/>
          <pc:sldMk cId="2682498100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4107059945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82074344" sldId="283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461604568" sldId="284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016581845" sldId="285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611572295" sldId="286"/>
        </pc:sldMkLst>
      </pc:sldChg>
    </pc:docChg>
  </pc:docChgLst>
  <pc:docChgLst>
    <pc:chgData name="Usuario invitado" userId="S::urn:spo:anon#6bd7c26c65bd2cdbcdee62a10f47a261720ad772aa58bea8cbf17d636119b139::" providerId="AD" clId="Web-{534F55D9-02E8-49FF-B174-78DCA00DAE0A}"/>
    <pc:docChg chg="modSld">
      <pc:chgData name="Usuario invitado" userId="S::urn:spo:anon#6bd7c26c65bd2cdbcdee62a10f47a261720ad772aa58bea8cbf17d636119b139::" providerId="AD" clId="Web-{534F55D9-02E8-49FF-B174-78DCA00DAE0A}" dt="2023-08-30T01:41:17.641" v="2" actId="20577"/>
      <pc:docMkLst>
        <pc:docMk/>
      </pc:docMkLst>
      <pc:sldChg chg="modSp">
        <pc:chgData name="Usuario invitado" userId="S::urn:spo:anon#6bd7c26c65bd2cdbcdee62a10f47a261720ad772aa58bea8cbf17d636119b139::" providerId="AD" clId="Web-{534F55D9-02E8-49FF-B174-78DCA00DAE0A}" dt="2023-08-30T01:41:17.641" v="2" actId="20577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B3B87217-DBCF-46F8-9139-95638EA900D6}"/>
    <pc:docChg chg="undo redo custSel addSld modSld modSection">
      <pc:chgData name="JHEYSON FABIAN VILLAVISAN BUITRAGO" userId="e5ced5c2-d787-455d-b115-4f08a699b8c8" providerId="ADAL" clId="{B3B87217-DBCF-46F8-9139-95638EA900D6}" dt="2024-09-17T16:39:10.414" v="752" actId="20577"/>
      <pc:docMkLst>
        <pc:docMk/>
      </pc:docMkLst>
      <pc:sldChg chg="addSp delSp modSp mod">
        <pc:chgData name="JHEYSON FABIAN VILLAVISAN BUITRAGO" userId="e5ced5c2-d787-455d-b115-4f08a699b8c8" providerId="ADAL" clId="{B3B87217-DBCF-46F8-9139-95638EA900D6}" dt="2024-09-16T13:53:41.168" v="7" actId="107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B3B87217-DBCF-46F8-9139-95638EA900D6}" dt="2024-09-17T16:38:53.278" v="749" actId="14100"/>
        <pc:sldMkLst>
          <pc:docMk/>
          <pc:sldMk cId="1450893007" sldId="275"/>
        </pc:sldMkLst>
      </pc:sldChg>
      <pc:sldChg chg="modSp mod">
        <pc:chgData name="JHEYSON FABIAN VILLAVISAN BUITRAGO" userId="e5ced5c2-d787-455d-b115-4f08a699b8c8" providerId="ADAL" clId="{B3B87217-DBCF-46F8-9139-95638EA900D6}" dt="2024-09-17T16:39:00.863" v="751" actId="20577"/>
        <pc:sldMkLst>
          <pc:docMk/>
          <pc:sldMk cId="1337945214" sldId="276"/>
        </pc:sldMkLst>
      </pc:sldChg>
      <pc:sldChg chg="modSp mod">
        <pc:chgData name="JHEYSON FABIAN VILLAVISAN BUITRAGO" userId="e5ced5c2-d787-455d-b115-4f08a699b8c8" providerId="ADAL" clId="{B3B87217-DBCF-46F8-9139-95638EA900D6}" dt="2024-09-17T16:39:10.414" v="752" actId="20577"/>
        <pc:sldMkLst>
          <pc:docMk/>
          <pc:sldMk cId="3289317891" sldId="277"/>
        </pc:sldMkLst>
      </pc:sldChg>
      <pc:sldChg chg="modSp mod">
        <pc:chgData name="JHEYSON FABIAN VILLAVISAN BUITRAGO" userId="e5ced5c2-d787-455d-b115-4f08a699b8c8" providerId="ADAL" clId="{B3B87217-DBCF-46F8-9139-95638EA900D6}" dt="2024-09-17T16:13:45.293" v="531" actId="20577"/>
        <pc:sldMkLst>
          <pc:docMk/>
          <pc:sldMk cId="2152738375" sldId="279"/>
        </pc:sldMkLst>
      </pc:sldChg>
      <pc:sldChg chg="addSp delSp modSp mod">
        <pc:chgData name="JHEYSON FABIAN VILLAVISAN BUITRAGO" userId="e5ced5c2-d787-455d-b115-4f08a699b8c8" providerId="ADAL" clId="{B3B87217-DBCF-46F8-9139-95638EA900D6}" dt="2024-09-16T14:36:49.839" v="379" actId="1076"/>
        <pc:sldMkLst>
          <pc:docMk/>
          <pc:sldMk cId="4032729821" sldId="280"/>
        </pc:sldMkLst>
      </pc:sldChg>
      <pc:sldChg chg="modSp">
        <pc:chgData name="JHEYSON FABIAN VILLAVISAN BUITRAGO" userId="e5ced5c2-d787-455d-b115-4f08a699b8c8" providerId="ADAL" clId="{B3B87217-DBCF-46F8-9139-95638EA900D6}" dt="2024-09-16T14:40:17.024" v="380" actId="20577"/>
        <pc:sldMkLst>
          <pc:docMk/>
          <pc:sldMk cId="3562392407" sldId="281"/>
        </pc:sldMkLst>
      </pc:sldChg>
      <pc:sldChg chg="modSp mod modNotes modNotesTx">
        <pc:chgData name="JHEYSON FABIAN VILLAVISAN BUITRAGO" userId="e5ced5c2-d787-455d-b115-4f08a699b8c8" providerId="ADAL" clId="{B3B87217-DBCF-46F8-9139-95638EA900D6}" dt="2024-09-17T16:25:12.062" v="748" actId="20577"/>
        <pc:sldMkLst>
          <pc:docMk/>
          <pc:sldMk cId="2682498100" sldId="282"/>
        </pc:sldMkLst>
      </pc:sldChg>
      <pc:sldChg chg="addSp modSp add mod modNotes modNotesTx">
        <pc:chgData name="JHEYSON FABIAN VILLAVISAN BUITRAGO" userId="e5ced5c2-d787-455d-b115-4f08a699b8c8" providerId="ADAL" clId="{B3B87217-DBCF-46F8-9139-95638EA900D6}" dt="2024-09-16T15:14:49.846" v="387" actId="20577"/>
        <pc:sldMkLst>
          <pc:docMk/>
          <pc:sldMk cId="2742532383" sldId="283"/>
        </pc:sldMkLst>
      </pc:sldChg>
      <pc:sldChg chg="modSp add mod modNotes modNotesTx">
        <pc:chgData name="JHEYSON FABIAN VILLAVISAN BUITRAGO" userId="e5ced5c2-d787-455d-b115-4f08a699b8c8" providerId="ADAL" clId="{B3B87217-DBCF-46F8-9139-95638EA900D6}" dt="2024-09-17T16:22:37.545" v="736" actId="20577"/>
        <pc:sldMkLst>
          <pc:docMk/>
          <pc:sldMk cId="892143255" sldId="284"/>
        </pc:sldMkLst>
      </pc:sldChg>
    </pc:docChg>
  </pc:docChgLst>
  <pc:docChgLst>
    <pc:chgData name="JHEYSON FABIAN VILLAVISAN BUITRAGO" userId="e5ced5c2-d787-455d-b115-4f08a699b8c8" providerId="ADAL" clId="{90CFA0F2-1824-420F-864E-84C9E1813788}"/>
    <pc:docChg chg="custSel delSld modSld modSection">
      <pc:chgData name="JHEYSON FABIAN VILLAVISAN BUITRAGO" userId="e5ced5c2-d787-455d-b115-4f08a699b8c8" providerId="ADAL" clId="{90CFA0F2-1824-420F-864E-84C9E1813788}" dt="2025-01-13T19:37:17.828" v="32" actId="20577"/>
      <pc:docMkLst>
        <pc:docMk/>
      </pc:docMkLst>
      <pc:sldChg chg="addSp delSp modSp mod">
        <pc:chgData name="JHEYSON FABIAN VILLAVISAN BUITRAGO" userId="e5ced5c2-d787-455d-b115-4f08a699b8c8" providerId="ADAL" clId="{90CFA0F2-1824-420F-864E-84C9E1813788}" dt="2025-01-13T19:24:04.453" v="31"/>
        <pc:sldMkLst>
          <pc:docMk/>
          <pc:sldMk cId="2505371292" sldId="270"/>
        </pc:sldMkLst>
        <pc:graphicFrameChg chg="del">
          <ac:chgData name="JHEYSON FABIAN VILLAVISAN BUITRAGO" userId="e5ced5c2-d787-455d-b115-4f08a699b8c8" providerId="ADAL" clId="{90CFA0F2-1824-420F-864E-84C9E1813788}" dt="2025-01-13T19:24:01.784" v="30" actId="478"/>
          <ac:graphicFrameMkLst>
            <pc:docMk/>
            <pc:sldMk cId="2505371292" sldId="270"/>
            <ac:graphicFrameMk id="2" creationId="{25E9FD53-F152-3D37-F2CC-D22419C66AF0}"/>
          </ac:graphicFrameMkLst>
        </pc:graphicFrameChg>
        <pc:graphicFrameChg chg="add mod">
          <ac:chgData name="JHEYSON FABIAN VILLAVISAN BUITRAGO" userId="e5ced5c2-d787-455d-b115-4f08a699b8c8" providerId="ADAL" clId="{90CFA0F2-1824-420F-864E-84C9E1813788}" dt="2025-01-13T19:24:04.453" v="31"/>
          <ac:graphicFrameMkLst>
            <pc:docMk/>
            <pc:sldMk cId="2505371292" sldId="270"/>
            <ac:graphicFrameMk id="3" creationId="{B5F24FB0-CE38-DC8B-3F0D-727A768C474A}"/>
          </ac:graphicFrameMkLst>
        </pc:graphicFrameChg>
      </pc:sldChg>
      <pc:sldChg chg="modSp mod">
        <pc:chgData name="JHEYSON FABIAN VILLAVISAN BUITRAGO" userId="e5ced5c2-d787-455d-b115-4f08a699b8c8" providerId="ADAL" clId="{90CFA0F2-1824-420F-864E-84C9E1813788}" dt="2025-01-13T15:48:03.928" v="9" actId="20577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90CFA0F2-1824-420F-864E-84C9E1813788}" dt="2025-01-13T15:48:03.928" v="9" actId="20577"/>
          <ac:spMkLst>
            <pc:docMk/>
            <pc:sldMk cId="3289317891" sldId="277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90CFA0F2-1824-420F-864E-84C9E1813788}" dt="2025-01-13T18:12:13.590" v="29" actId="20577"/>
        <pc:sldMkLst>
          <pc:docMk/>
          <pc:sldMk cId="1782819992" sldId="278"/>
        </pc:sldMkLst>
        <pc:spChg chg="mod">
          <ac:chgData name="JHEYSON FABIAN VILLAVISAN BUITRAGO" userId="e5ced5c2-d787-455d-b115-4f08a699b8c8" providerId="ADAL" clId="{90CFA0F2-1824-420F-864E-84C9E1813788}" dt="2025-01-13T18:12:13.590" v="29" actId="20577"/>
          <ac:spMkLst>
            <pc:docMk/>
            <pc:sldMk cId="1782819992" sldId="278"/>
            <ac:spMk id="2" creationId="{8B0794F0-6500-1A1C-3C13-CAFA1EE7248A}"/>
          </ac:spMkLst>
        </pc:spChg>
      </pc:sldChg>
      <pc:sldChg chg="modSp mod">
        <pc:chgData name="JHEYSON FABIAN VILLAVISAN BUITRAGO" userId="e5ced5c2-d787-455d-b115-4f08a699b8c8" providerId="ADAL" clId="{90CFA0F2-1824-420F-864E-84C9E1813788}" dt="2025-01-13T19:37:17.828" v="32" actId="20577"/>
        <pc:sldMkLst>
          <pc:docMk/>
          <pc:sldMk cId="2682498100" sldId="282"/>
        </pc:sldMkLst>
        <pc:spChg chg="mod">
          <ac:chgData name="JHEYSON FABIAN VILLAVISAN BUITRAGO" userId="e5ced5c2-d787-455d-b115-4f08a699b8c8" providerId="ADAL" clId="{90CFA0F2-1824-420F-864E-84C9E1813788}" dt="2025-01-13T19:37:17.828" v="32" actId="20577"/>
          <ac:spMkLst>
            <pc:docMk/>
            <pc:sldMk cId="2682498100" sldId="282"/>
            <ac:spMk id="2" creationId="{8B0794F0-6500-1A1C-3C13-CAFA1EE7248A}"/>
          </ac:spMkLst>
        </pc:spChg>
      </pc:sldChg>
      <pc:sldChg chg="del">
        <pc:chgData name="JHEYSON FABIAN VILLAVISAN BUITRAGO" userId="e5ced5c2-d787-455d-b115-4f08a699b8c8" providerId="ADAL" clId="{90CFA0F2-1824-420F-864E-84C9E1813788}" dt="2025-01-03T20:04:23.876" v="0" actId="47"/>
        <pc:sldMkLst>
          <pc:docMk/>
          <pc:sldMk cId="2742532383" sldId="283"/>
        </pc:sldMkLst>
      </pc:sldChg>
    </pc:docChg>
  </pc:docChgLst>
  <pc:docChgLst>
    <pc:chgData name="FABIAN PALACIO ARANGO" userId="S::fpalacioa@itc.edu.co::0e2bfb71-32b6-4edd-85c7-a9cbf704e9d1" providerId="AD" clId="Web-{779FAAE1-0189-0E4A-C805-615809B28DB8}"/>
    <pc:docChg chg="sldOrd">
      <pc:chgData name="FABIAN PALACIO ARANGO" userId="S::fpalacioa@itc.edu.co::0e2bfb71-32b6-4edd-85c7-a9cbf704e9d1" providerId="AD" clId="Web-{779FAAE1-0189-0E4A-C805-615809B28DB8}" dt="2023-09-03T19:38:38.837" v="0"/>
      <pc:docMkLst>
        <pc:docMk/>
      </pc:docMkLst>
      <pc:sldChg chg="ord">
        <pc:chgData name="FABIAN PALACIO ARANGO" userId="S::fpalacioa@itc.edu.co::0e2bfb71-32b6-4edd-85c7-a9cbf704e9d1" providerId="AD" clId="Web-{779FAAE1-0189-0E4A-C805-615809B28DB8}" dt="2023-09-03T19:38:38.837" v="0"/>
        <pc:sldMkLst>
          <pc:docMk/>
          <pc:sldMk cId="4032729821" sldId="280"/>
        </pc:sldMkLst>
      </pc:sldChg>
    </pc:docChg>
  </pc:docChgLst>
  <pc:docChgLst>
    <pc:chgData name="JHEYSON FABIAN VILLAVISAN BUITRAGO" userId="e5ced5c2-d787-455d-b115-4f08a699b8c8" providerId="ADAL" clId="{D6836A07-2EFC-4BDE-B2E7-B55EA7D4E992}"/>
    <pc:docChg chg="modSld">
      <pc:chgData name="JHEYSON FABIAN VILLAVISAN BUITRAGO" userId="e5ced5c2-d787-455d-b115-4f08a699b8c8" providerId="ADAL" clId="{D6836A07-2EFC-4BDE-B2E7-B55EA7D4E992}" dt="2024-10-30T00:44:55.742" v="1" actId="1076"/>
      <pc:docMkLst>
        <pc:docMk/>
      </pc:docMkLst>
      <pc:sldChg chg="modSp mod">
        <pc:chgData name="JHEYSON FABIAN VILLAVISAN BUITRAGO" userId="e5ced5c2-d787-455d-b115-4f08a699b8c8" providerId="ADAL" clId="{D6836A07-2EFC-4BDE-B2E7-B55EA7D4E992}" dt="2024-10-30T00:44:55.742" v="1" actId="1076"/>
        <pc:sldMkLst>
          <pc:docMk/>
          <pc:sldMk cId="2742532383" sldId="283"/>
        </pc:sldMkLst>
      </pc:sldChg>
    </pc:docChg>
  </pc:docChgLst>
  <pc:docChgLst>
    <pc:chgData name="JHEYSON FABIAN VILLAVISAN BUITRAGO" userId="S::jfvillavisanb@itc.edu.co::e5ced5c2-d787-455d-b115-4f08a699b8c8" providerId="AD" clId="Web-{4BECB00B-B0F2-C932-CA2C-8397F72783B2}"/>
    <pc:docChg chg="modSld">
      <pc:chgData name="JHEYSON FABIAN VILLAVISAN BUITRAGO" userId="S::jfvillavisanb@itc.edu.co::e5ced5c2-d787-455d-b115-4f08a699b8c8" providerId="AD" clId="Web-{4BECB00B-B0F2-C932-CA2C-8397F72783B2}" dt="2023-08-30T01:21:38.462" v="1"/>
      <pc:docMkLst>
        <pc:docMk/>
      </pc:docMkLst>
      <pc:sldChg chg="modNotes">
        <pc:chgData name="JHEYSON FABIAN VILLAVISAN BUITRAGO" userId="S::jfvillavisanb@itc.edu.co::e5ced5c2-d787-455d-b115-4f08a699b8c8" providerId="AD" clId="Web-{4BECB00B-B0F2-C932-CA2C-8397F72783B2}" dt="2023-08-30T01:21:38.462" v="1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4D399E61-A59B-4A1E-B709-8518F5C2D179}"/>
    <pc:docChg chg="undo custSel addSld delSld modSld modSection">
      <pc:chgData name="JHEYSON FABIAN VILLAVISAN BUITRAGO" userId="e5ced5c2-d787-455d-b115-4f08a699b8c8" providerId="ADAL" clId="{4D399E61-A59B-4A1E-B709-8518F5C2D179}" dt="2023-08-22T20:36:24.625" v="997" actId="113"/>
      <pc:docMkLst>
        <pc:docMk/>
      </pc:docMkLst>
      <pc:sldChg chg="modSp mod">
        <pc:chgData name="JHEYSON FABIAN VILLAVISAN BUITRAGO" userId="e5ced5c2-d787-455d-b115-4f08a699b8c8" providerId="ADAL" clId="{4D399E61-A59B-4A1E-B709-8518F5C2D179}" dt="2023-08-22T18:31:01.016" v="60" actId="20577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4D399E61-A59B-4A1E-B709-8518F5C2D179}" dt="2023-08-22T18:33:38.866" v="77" actId="20577"/>
        <pc:sldMkLst>
          <pc:docMk/>
          <pc:sldMk cId="1384271638" sldId="279"/>
        </pc:sldMkLst>
      </pc:sldChg>
      <pc:sldChg chg="addSp delSp modSp add mod modNotes modNotesTx">
        <pc:chgData name="JHEYSON FABIAN VILLAVISAN BUITRAGO" userId="e5ced5c2-d787-455d-b115-4f08a699b8c8" providerId="ADAL" clId="{4D399E61-A59B-4A1E-B709-8518F5C2D179}" dt="2023-08-22T18:40:30.438" v="172" actId="1076"/>
        <pc:sldMkLst>
          <pc:docMk/>
          <pc:sldMk cId="347121198" sldId="280"/>
        </pc:sldMkLst>
      </pc:sldChg>
      <pc:sldChg chg="modSp add mod">
        <pc:chgData name="JHEYSON FABIAN VILLAVISAN BUITRAGO" userId="e5ced5c2-d787-455d-b115-4f08a699b8c8" providerId="ADAL" clId="{4D399E61-A59B-4A1E-B709-8518F5C2D179}" dt="2023-08-22T18:36:08.335" v="96" actId="20577"/>
        <pc:sldMkLst>
          <pc:docMk/>
          <pc:sldMk cId="1671357769" sldId="281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0:15.276" v="171" actId="1076"/>
        <pc:sldMkLst>
          <pc:docMk/>
          <pc:sldMk cId="4107059945" sldId="282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2:48.534" v="201" actId="20577"/>
        <pc:sldMkLst>
          <pc:docMk/>
          <pc:sldMk cId="382074344" sldId="283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9:20:45.476" v="377" actId="20577"/>
        <pc:sldMkLst>
          <pc:docMk/>
          <pc:sldMk cId="2461604568" sldId="284"/>
        </pc:sldMkLst>
      </pc:sldChg>
      <pc:sldChg chg="addSp delSp modSp add del mod modNotes modNotesTx">
        <pc:chgData name="JHEYSON FABIAN VILLAVISAN BUITRAGO" userId="e5ced5c2-d787-455d-b115-4f08a699b8c8" providerId="ADAL" clId="{4D399E61-A59B-4A1E-B709-8518F5C2D179}" dt="2023-08-22T19:21:41.226" v="401" actId="1076"/>
        <pc:sldMkLst>
          <pc:docMk/>
          <pc:sldMk cId="3016581845" sldId="285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20:36:24.625" v="997" actId="113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7B9FEBE4-9602-4D4E-95BE-CC4174DB0B69}"/>
    <pc:docChg chg="undo custSel addSld delSld modSld sldOrd modSection">
      <pc:chgData name="JHEYSON FABIAN VILLAVISAN BUITRAGO" userId="e5ced5c2-d787-455d-b115-4f08a699b8c8" providerId="ADAL" clId="{7B9FEBE4-9602-4D4E-95BE-CC4174DB0B69}" dt="2023-08-22T18:27:07.065" v="894" actId="1076"/>
      <pc:docMkLst>
        <pc:docMk/>
      </pc:docMkLst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7B9FEBE4-9602-4D4E-95BE-CC4174DB0B69}" dt="2023-08-22T18:02:46.945" v="13" actId="20577"/>
        <pc:sldMkLst>
          <pc:docMk/>
          <pc:sldMk cId="2505371292" sldId="270"/>
        </pc:sldMkLst>
      </pc:sldChg>
      <pc:sldChg chg="addSp delSp modSp mod ord">
        <pc:chgData name="JHEYSON FABIAN VILLAVISAN BUITRAGO" userId="e5ced5c2-d787-455d-b115-4f08a699b8c8" providerId="ADAL" clId="{7B9FEBE4-9602-4D4E-95BE-CC4174DB0B69}" dt="2023-08-22T18:09:30.855" v="131" actId="20577"/>
        <pc:sldMkLst>
          <pc:docMk/>
          <pc:sldMk cId="3709177429" sldId="274"/>
        </pc:sldMkLst>
      </pc:sldChg>
      <pc:sldChg chg="modSp add mod ord">
        <pc:chgData name="JHEYSON FABIAN VILLAVISAN BUITRAGO" userId="e5ced5c2-d787-455d-b115-4f08a699b8c8" providerId="ADAL" clId="{7B9FEBE4-9602-4D4E-95BE-CC4174DB0B69}" dt="2023-08-22T18:07:16.815" v="30"/>
        <pc:sldMkLst>
          <pc:docMk/>
          <pc:sldMk cId="1450893007" sldId="27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7B9FEBE4-9602-4D4E-95BE-CC4174DB0B69}" dt="2023-08-22T18:11:34.969" v="535" actId="2057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0:45.832" v="770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6:53.773" v="888" actId="1076"/>
        <pc:sldMkLst>
          <pc:docMk/>
          <pc:sldMk cId="1004471054" sldId="278"/>
        </pc:sldMkLst>
      </pc:sldChg>
      <pc:sldChg chg="delSp modSp add mod">
        <pc:chgData name="JHEYSON FABIAN VILLAVISAN BUITRAGO" userId="e5ced5c2-d787-455d-b115-4f08a699b8c8" providerId="ADAL" clId="{7B9FEBE4-9602-4D4E-95BE-CC4174DB0B69}" dt="2023-08-22T18:27:07.065" v="894" actId="1076"/>
        <pc:sldMkLst>
          <pc:docMk/>
          <pc:sldMk cId="1384271638" sldId="279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OSE LUIS MOLINA HURTADO" userId="S::jlmolinah@itc.edu.co::49a08a1d-5532-4a35-83ed-1e7d9f809e42" providerId="AD" clId="Web-{1B2AF47B-E950-AC88-9DD6-100D55C34CCB}"/>
    <pc:docChg chg="modSld">
      <pc:chgData name="JOSE LUIS MOLINA HURTADO" userId="S::jlmolinah@itc.edu.co::49a08a1d-5532-4a35-83ed-1e7d9f809e42" providerId="AD" clId="Web-{1B2AF47B-E950-AC88-9DD6-100D55C34CCB}" dt="2024-04-21T15:55:16.990" v="3" actId="1076"/>
      <pc:docMkLst>
        <pc:docMk/>
      </pc:docMkLst>
      <pc:sldChg chg="modSp">
        <pc:chgData name="JOSE LUIS MOLINA HURTADO" userId="S::jlmolinah@itc.edu.co::49a08a1d-5532-4a35-83ed-1e7d9f809e42" providerId="AD" clId="Web-{1B2AF47B-E950-AC88-9DD6-100D55C34CCB}" dt="2024-04-21T15:55:16.990" v="3" actId="1076"/>
        <pc:sldMkLst>
          <pc:docMk/>
          <pc:sldMk cId="2152738375" sldId="279"/>
        </pc:sldMkLst>
      </pc:sldChg>
    </pc:docChg>
  </pc:docChgLst>
  <pc:docChgLst>
    <pc:chgData name="FABIAN PALACIO ARANGO" userId="S::fpalacioa@itc.edu.co::0e2bfb71-32b6-4edd-85c7-a9cbf704e9d1" providerId="AD" clId="Web-{A064BA7A-4750-80C7-7B25-01F0CE7F2166}"/>
    <pc:docChg chg="sldOrd">
      <pc:chgData name="FABIAN PALACIO ARANGO" userId="S::fpalacioa@itc.edu.co::0e2bfb71-32b6-4edd-85c7-a9cbf704e9d1" providerId="AD" clId="Web-{A064BA7A-4750-80C7-7B25-01F0CE7F2166}" dt="2023-09-05T13:18:47.721" v="0"/>
      <pc:docMkLst>
        <pc:docMk/>
      </pc:docMkLst>
      <pc:sldChg chg="ord">
        <pc:chgData name="FABIAN PALACIO ARANGO" userId="S::fpalacioa@itc.edu.co::0e2bfb71-32b6-4edd-85c7-a9cbf704e9d1" providerId="AD" clId="Web-{A064BA7A-4750-80C7-7B25-01F0CE7F2166}" dt="2023-09-05T13:18:47.721" v="0"/>
        <pc:sldMkLst>
          <pc:docMk/>
          <pc:sldMk cId="3709177429" sldId="274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13/01/2025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13/01/2025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79090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constantes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Resistencia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ohms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C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Capacitancia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faradios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tau = R * C;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Constante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K = 1;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Ganancia</a:t>
            </a:r>
            <a:endParaRPr lang="en-US" sz="1800" b="0" i="0">
              <a:effectLst/>
              <a:latin typeface="Menlo"/>
            </a:endParaRP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variable de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estado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x(t)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syms</a:t>
            </a:r>
            <a:r>
              <a:rPr lang="en-US" sz="1800" b="0" i="0">
                <a:effectLst/>
                <a:latin typeface="Menlo"/>
              </a:rPr>
              <a:t>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x(t)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Ecuación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diferencial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sistema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eq = tau * diff(x(t), t) + x(t) == K * </a:t>
            </a:r>
            <a:r>
              <a:rPr lang="en-US" sz="1800" b="0" i="0" err="1">
                <a:effectLst/>
                <a:latin typeface="Menlo"/>
              </a:rPr>
              <a:t>heaviside</a:t>
            </a:r>
            <a:r>
              <a:rPr lang="en-US" sz="1800" b="0" i="0">
                <a:effectLst/>
                <a:latin typeface="Menlo"/>
              </a:rPr>
              <a:t>(t);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Resolver la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ecuación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diferencial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sol = </a:t>
            </a:r>
            <a:r>
              <a:rPr lang="en-US" sz="1800" b="0" i="0" err="1">
                <a:effectLst/>
                <a:latin typeface="Menlo"/>
              </a:rPr>
              <a:t>dsolve</a:t>
            </a:r>
            <a:r>
              <a:rPr lang="en-US" sz="1800" b="0" i="0">
                <a:effectLst/>
                <a:latin typeface="Menlo"/>
              </a:rPr>
              <a:t>(eq, x(0) == 0);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Tiempo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continuo para las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respuestas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 = 0:0.1:10;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respuesta_escalon</a:t>
            </a:r>
            <a:r>
              <a:rPr lang="en-US" sz="1800" b="0" i="0">
                <a:effectLst/>
                <a:latin typeface="Menlo"/>
              </a:rPr>
              <a:t> = subs(sol,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impulso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respuesta_impulso</a:t>
            </a:r>
            <a:r>
              <a:rPr lang="en-US" sz="1800" b="0" i="0">
                <a:effectLst/>
                <a:latin typeface="Menlo"/>
              </a:rPr>
              <a:t> = subs(diff(sol, t),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Respuesta a la rampa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 err="1">
                <a:effectLst/>
                <a:latin typeface="Menlo"/>
              </a:rPr>
              <a:t>respuesta_rampa</a:t>
            </a:r>
            <a:r>
              <a:rPr lang="en-US" sz="1800" b="0" i="0">
                <a:effectLst/>
                <a:latin typeface="Menlo"/>
              </a:rPr>
              <a:t> = subs(int(sol, t), t, 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las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respuestas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subplot(1, 1, 1);</a:t>
            </a:r>
          </a:p>
          <a:p>
            <a:r>
              <a:rPr lang="en-US" sz="1800" b="0" i="0">
                <a:effectLst/>
                <a:latin typeface="Menlo"/>
              </a:rPr>
              <a:t>plot(</a:t>
            </a:r>
            <a:r>
              <a:rPr lang="en-US" sz="1800" b="0" i="0" err="1">
                <a:effectLst/>
                <a:latin typeface="Menlo"/>
              </a:rPr>
              <a:t>t_values</a:t>
            </a:r>
            <a:r>
              <a:rPr lang="en-US" sz="1800" b="0" i="0">
                <a:effectLst/>
                <a:latin typeface="Menlo"/>
              </a:rPr>
              <a:t>, double(</a:t>
            </a:r>
            <a:r>
              <a:rPr lang="en-US" sz="1800" b="0" i="0" err="1">
                <a:effectLst/>
                <a:latin typeface="Menlo"/>
              </a:rPr>
              <a:t>respuesta_escalon</a:t>
            </a:r>
            <a:r>
              <a:rPr lang="en-US" sz="1800" b="0" i="0">
                <a:effectLst/>
                <a:latin typeface="Menlo"/>
              </a:rPr>
              <a:t>));</a:t>
            </a: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Tiempo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continuo (t)'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'Respuesta al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'Respuesta al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5547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03326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10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6654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 n</a:t>
            </a:r>
            <a:r>
              <a:rPr lang="es-CO" sz="1800" b="0" i="0" dirty="0">
                <a:effectLst/>
                <a:latin typeface="Menlo"/>
              </a:rPr>
              <a:t>;</a:t>
            </a:r>
          </a:p>
          <a:p>
            <a:r>
              <a:rPr lang="es-CO" sz="1800" b="0" i="0" dirty="0" err="1">
                <a:effectLst/>
                <a:latin typeface="Menlo"/>
              </a:rPr>
              <a:t>G_z</a:t>
            </a:r>
            <a:r>
              <a:rPr lang="es-CO" sz="1800" b="0" i="0" dirty="0">
                <a:effectLst/>
                <a:latin typeface="Menlo"/>
              </a:rPr>
              <a:t> = / (z -);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Respuesta al escalón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respuesta_escalon</a:t>
            </a:r>
            <a:r>
              <a:rPr lang="es-CO" sz="1800" b="0" i="0" dirty="0">
                <a:effectLst/>
                <a:latin typeface="Menlo"/>
              </a:rPr>
              <a:t> = </a:t>
            </a:r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G_z</a:t>
            </a:r>
            <a:r>
              <a:rPr lang="es-CO" sz="1800" b="0" i="0" dirty="0">
                <a:effectLst/>
                <a:latin typeface="Menlo"/>
              </a:rPr>
              <a:t> / (z - 1), z, n);</a:t>
            </a:r>
          </a:p>
          <a:p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 = 0:20;</a:t>
            </a:r>
          </a:p>
          <a:p>
            <a:r>
              <a:rPr lang="es-CO" sz="1800" b="0" i="0" dirty="0" err="1">
                <a:effectLst/>
                <a:latin typeface="Menlo"/>
              </a:rPr>
              <a:t>respuesta_escalon_values</a:t>
            </a:r>
            <a:r>
              <a:rPr lang="es-CO" sz="1800" b="0" i="0" dirty="0">
                <a:effectLst/>
                <a:latin typeface="Menlo"/>
              </a:rPr>
              <a:t> = </a:t>
            </a:r>
            <a:r>
              <a:rPr lang="es-CO" sz="1800" b="0" i="0" dirty="0" err="1">
                <a:effectLst/>
                <a:latin typeface="Menlo"/>
              </a:rPr>
              <a:t>subs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respuesta_escalon</a:t>
            </a:r>
            <a:r>
              <a:rPr lang="es-CO" sz="1800" b="0" i="0" dirty="0">
                <a:effectLst/>
                <a:latin typeface="Menlo"/>
              </a:rPr>
              <a:t>, n, </a:t>
            </a:r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al escalón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stem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, </a:t>
            </a:r>
            <a:r>
              <a:rPr lang="es-CO" sz="1800" b="0" i="0" dirty="0" err="1">
                <a:effectLst/>
                <a:latin typeface="Menlo"/>
              </a:rPr>
              <a:t>double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respuesta_escalon_values</a:t>
            </a:r>
            <a:r>
              <a:rPr lang="es-CO" sz="1800" b="0" i="0" dirty="0">
                <a:effectLst/>
                <a:latin typeface="Menlo"/>
              </a:rPr>
              <a:t>),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CO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xlabel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'Tiempo discreto (n)'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ylabel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'Respuesta al escalón'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title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'Respuesta al Escalón en un Sistema de Primer Orden en Tiempo Discreto'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grid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CO" sz="1800" b="0" i="0" dirty="0">
                <a:effectLst/>
                <a:latin typeface="Menlo"/>
              </a:rPr>
              <a:t>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%%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syms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z n</a:t>
            </a:r>
            <a:r>
              <a:rPr lang="es-CO" sz="1800" b="0" i="0" dirty="0">
                <a:effectLst/>
                <a:latin typeface="Menlo"/>
              </a:rPr>
              <a:t>;</a:t>
            </a:r>
          </a:p>
          <a:p>
            <a:r>
              <a:rPr lang="es-CO" sz="1800" b="0" i="0" dirty="0">
                <a:effectLst/>
                <a:latin typeface="Menlo"/>
              </a:rPr>
              <a:t>a=;</a:t>
            </a:r>
          </a:p>
          <a:p>
            <a:r>
              <a:rPr lang="es-CO" sz="1800" b="0" i="0" dirty="0">
                <a:effectLst/>
                <a:latin typeface="Menlo"/>
              </a:rPr>
              <a:t>b=;</a:t>
            </a:r>
          </a:p>
          <a:p>
            <a:r>
              <a:rPr lang="es-CO" sz="1800" b="0" i="0" dirty="0" err="1">
                <a:effectLst/>
                <a:latin typeface="Menlo"/>
              </a:rPr>
              <a:t>G_z</a:t>
            </a:r>
            <a:r>
              <a:rPr lang="es-CO" sz="1800" b="0" i="0" dirty="0">
                <a:effectLst/>
                <a:latin typeface="Menlo"/>
              </a:rPr>
              <a:t> = a / (z - b);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Respuesta al escalón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respuesta_escalon</a:t>
            </a:r>
            <a:r>
              <a:rPr lang="es-CO" sz="1800" b="0" i="0" dirty="0">
                <a:effectLst/>
                <a:latin typeface="Menlo"/>
              </a:rPr>
              <a:t> = </a:t>
            </a:r>
            <a:r>
              <a:rPr lang="es-CO" sz="1800" b="0" i="0" dirty="0" err="1">
                <a:effectLst/>
                <a:latin typeface="Menlo"/>
              </a:rPr>
              <a:t>iztrans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G_z</a:t>
            </a:r>
            <a:r>
              <a:rPr lang="es-CO" sz="1800" b="0" i="0" dirty="0">
                <a:effectLst/>
                <a:latin typeface="Menlo"/>
              </a:rPr>
              <a:t> / (z - 1), z, n);</a:t>
            </a:r>
          </a:p>
          <a:p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 = 0:20;</a:t>
            </a:r>
          </a:p>
          <a:p>
            <a:r>
              <a:rPr lang="es-CO" sz="1800" b="0" i="0" dirty="0" err="1">
                <a:effectLst/>
                <a:latin typeface="Menlo"/>
              </a:rPr>
              <a:t>respuesta_escalon_values</a:t>
            </a:r>
            <a:r>
              <a:rPr lang="es-CO" sz="1800" b="0" i="0" dirty="0">
                <a:effectLst/>
                <a:latin typeface="Menlo"/>
              </a:rPr>
              <a:t> = </a:t>
            </a:r>
            <a:r>
              <a:rPr lang="es-CO" sz="1800" b="0" i="0" dirty="0" err="1">
                <a:effectLst/>
                <a:latin typeface="Menlo"/>
              </a:rPr>
              <a:t>subs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respuesta_escalon</a:t>
            </a:r>
            <a:r>
              <a:rPr lang="es-CO" sz="1800" b="0" i="0" dirty="0">
                <a:effectLst/>
                <a:latin typeface="Menlo"/>
              </a:rPr>
              <a:t>, n, </a:t>
            </a:r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>
                <a:solidFill>
                  <a:srgbClr val="008013"/>
                </a:solidFill>
                <a:effectLst/>
                <a:latin typeface="Menlo"/>
              </a:rPr>
              <a:t>% Graficar la respuesta al escalón</a:t>
            </a:r>
            <a:endParaRPr lang="es-CO" sz="1800" b="0" i="0" dirty="0">
              <a:effectLst/>
              <a:latin typeface="Menlo"/>
            </a:endParaRPr>
          </a:p>
          <a:p>
            <a:r>
              <a:rPr lang="es-CO" sz="1800" b="0" i="0" dirty="0" err="1">
                <a:effectLst/>
                <a:latin typeface="Menlo"/>
              </a:rPr>
              <a:t>stem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n_values</a:t>
            </a:r>
            <a:r>
              <a:rPr lang="es-CO" sz="1800" b="0" i="0" dirty="0">
                <a:effectLst/>
                <a:latin typeface="Menlo"/>
              </a:rPr>
              <a:t>, </a:t>
            </a:r>
            <a:r>
              <a:rPr lang="es-CO" sz="1800" b="0" i="0" dirty="0" err="1">
                <a:effectLst/>
                <a:latin typeface="Menlo"/>
              </a:rPr>
              <a:t>double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 err="1">
                <a:effectLst/>
                <a:latin typeface="Menlo"/>
              </a:rPr>
              <a:t>respuesta_escalon_values</a:t>
            </a:r>
            <a:r>
              <a:rPr lang="es-CO" sz="1800" b="0" i="0" dirty="0">
                <a:effectLst/>
                <a:latin typeface="Menlo"/>
              </a:rPr>
              <a:t>), 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CO" sz="1800" b="0" i="0" dirty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xlabel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'Tiempo discreto (n)'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ylabel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'Respuesta al escalón'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title</a:t>
            </a:r>
            <a:r>
              <a:rPr lang="es-CO" sz="1800" b="0" i="0" dirty="0">
                <a:effectLst/>
                <a:latin typeface="Menlo"/>
              </a:rPr>
              <a:t>(</a:t>
            </a:r>
            <a:r>
              <a:rPr lang="es-CO" sz="1800" b="0" i="0" dirty="0">
                <a:solidFill>
                  <a:srgbClr val="A709F5"/>
                </a:solidFill>
                <a:effectLst/>
                <a:latin typeface="Menlo"/>
              </a:rPr>
              <a:t>'Respuesta al Escalón en un Sistema de Primer Orden en Tiempo Discreto'</a:t>
            </a:r>
            <a:r>
              <a:rPr lang="es-CO" sz="1800" b="0" i="0" dirty="0">
                <a:effectLst/>
                <a:latin typeface="Menlo"/>
              </a:rPr>
              <a:t>);</a:t>
            </a:r>
          </a:p>
          <a:p>
            <a:r>
              <a:rPr lang="es-CO" sz="1800" b="0" i="0" dirty="0" err="1">
                <a:effectLst/>
                <a:latin typeface="Menlo"/>
              </a:rPr>
              <a:t>grid</a:t>
            </a:r>
            <a:r>
              <a:rPr lang="es-CO" sz="1800" b="0" i="0" dirty="0">
                <a:effectLst/>
                <a:latin typeface="Menlo"/>
              </a:rPr>
              <a:t> </a:t>
            </a:r>
            <a:r>
              <a:rPr lang="es-CO" sz="1800" b="0" i="0" dirty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CO" sz="1800" b="0" i="0" dirty="0">
                <a:effectLst/>
                <a:latin typeface="Menlo"/>
              </a:rPr>
              <a:t>;</a:t>
            </a:r>
          </a:p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07990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0444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72386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primer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40035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un sistema de primer orden se define por su respuesta a un </a:t>
                </a:r>
                <a:r>
                  <a:rPr lang="es-ES" dirty="0"/>
                  <a:t>impulso</a:t>
                </a:r>
                <a:r>
                  <a:rPr lang="es-ES" dirty="0">
                    <a:solidFill>
                      <a:schemeClr val="tx1"/>
                    </a:solidFill>
                    <a:effectLst/>
                  </a:rPr>
                  <a:t> unitario. La función de transferencia de un sistema de primer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discretos: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i="1" dirty="0">
                    <a:latin typeface="KaTeX_Math"/>
                  </a:rPr>
                  <a:t>a y b</a:t>
                </a:r>
                <a:r>
                  <a:rPr lang="es-ES" b="0" i="0" dirty="0">
                    <a:effectLst/>
                    <a:latin typeface="Söhne"/>
                  </a:rPr>
                  <a:t> son los coeficientes que definen el comportamiento del sistema.</a:t>
                </a:r>
              </a:p>
              <a:p>
                <a:br>
                  <a:rPr lang="es-ES" b="0" i="0" dirty="0">
                    <a:effectLst/>
                    <a:latin typeface="KaTeX_Main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4003597"/>
              </a:xfrm>
              <a:prstGeom prst="rect">
                <a:avLst/>
              </a:prstGeom>
              <a:blipFill>
                <a:blip r:embed="rId4"/>
                <a:stretch>
                  <a:fillRect l="-698" t="-9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122CE0-C1CE-A049-9176-7F64B424B087}"/>
                  </a:ext>
                </a:extLst>
              </p:cNvPr>
              <p:cNvSpPr txBox="1"/>
              <p:nvPr/>
            </p:nvSpPr>
            <p:spPr>
              <a:xfrm>
                <a:off x="2037222" y="6087327"/>
                <a:ext cx="1158907" cy="2873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𝑇𝑠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3122CE0-C1CE-A049-9176-7F64B424B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222" y="6087327"/>
                <a:ext cx="1158907" cy="287323"/>
              </a:xfrm>
              <a:prstGeom prst="rect">
                <a:avLst/>
              </a:prstGeom>
              <a:blipFill>
                <a:blip r:embed="rId5"/>
                <a:stretch>
                  <a:fillRect l="-5263" t="-8511" r="-578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56D4460-BDB7-C14D-E9C4-A3AB5A3A03FB}"/>
                  </a:ext>
                </a:extLst>
              </p:cNvPr>
              <p:cNvSpPr txBox="1"/>
              <p:nvPr/>
            </p:nvSpPr>
            <p:spPr>
              <a:xfrm>
                <a:off x="5905437" y="5896111"/>
                <a:ext cx="1743490" cy="683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num>
                                <m:den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</m:sup>
                          </m:s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) </m:t>
                          </m:r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156D4460-BDB7-C14D-E9C4-A3AB5A3A0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437" y="5896111"/>
                <a:ext cx="1743490" cy="6830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73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079611" y="2216594"/>
            <a:ext cx="6984776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Para el ejercicio de primer orden RC encuentre la función de transferencia en z para </a:t>
            </a:r>
            <a:r>
              <a:rPr lang="es-CO" dirty="0" err="1"/>
              <a:t>Ts</a:t>
            </a:r>
            <a:r>
              <a:rPr lang="es-CO" dirty="0"/>
              <a:t>=[0.1, 2, 10]</a:t>
            </a:r>
          </a:p>
          <a:p>
            <a:endParaRPr lang="es-CO" dirty="0"/>
          </a:p>
          <a:p>
            <a:r>
              <a:rPr lang="es-CO" dirty="0"/>
              <a:t>Encuentre la respuesta al escalón unitario</a:t>
            </a:r>
          </a:p>
          <a:p>
            <a:endParaRPr lang="es-CO" dirty="0"/>
          </a:p>
          <a:p>
            <a:r>
              <a:rPr lang="es-CO" dirty="0"/>
              <a:t>Expanda en fracciones parciales </a:t>
            </a:r>
          </a:p>
          <a:p>
            <a:endParaRPr lang="es-CO" dirty="0"/>
          </a:p>
          <a:p>
            <a:r>
              <a:rPr lang="es-CO" dirty="0"/>
              <a:t>Encuentre la transformada Z inversa</a:t>
            </a:r>
          </a:p>
          <a:p>
            <a:endParaRPr lang="es-CO" dirty="0"/>
          </a:p>
          <a:p>
            <a:r>
              <a:rPr lang="es-CO" dirty="0"/>
              <a:t>Grafique a mano</a:t>
            </a:r>
          </a:p>
          <a:p>
            <a:endParaRPr lang="es-CO" dirty="0"/>
          </a:p>
          <a:p>
            <a:r>
              <a:rPr lang="es-CO" dirty="0"/>
              <a:t>Grafique en Matlab (código en notas)</a:t>
            </a:r>
          </a:p>
          <a:p>
            <a:endParaRPr lang="es-CO" dirty="0"/>
          </a:p>
          <a:p>
            <a:r>
              <a:rPr lang="es-CO" dirty="0"/>
              <a:t>Compare con las soluciones con la diapositiva 8</a:t>
            </a:r>
            <a:endParaRPr lang="es-CO" dirty="0">
              <a:cs typeface="Calibri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2498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200332" y="2887081"/>
            <a:ext cx="698477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Para el ejercicio de primer orden RC encuentre la función de transferencia en s  y z,  encuentre la respuesta a la rampa  (</a:t>
            </a:r>
            <a:r>
              <a:rPr lang="es-CO" dirty="0" err="1"/>
              <a:t>Ts</a:t>
            </a:r>
            <a:r>
              <a:rPr lang="es-CO" dirty="0"/>
              <a:t>=1s en t discreto)</a:t>
            </a:r>
          </a:p>
        </p:txBody>
      </p:sp>
    </p:spTree>
    <p:extLst>
      <p:ext uri="{BB962C8B-B14F-4D97-AF65-F5344CB8AC3E}">
        <p14:creationId xmlns:p14="http://schemas.microsoft.com/office/powerpoint/2010/main" val="892143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B5F24FB0-CE38-DC8B-3F0D-727A768C4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5829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1614041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Comprender </a:t>
            </a:r>
            <a:r>
              <a:rPr lang="es-ES" sz="2400" dirty="0">
                <a:latin typeface="Söhne"/>
              </a:rPr>
              <a:t>los sistemas de primer y segundo orden en el dominio del tiempo discreto</a:t>
            </a:r>
            <a:r>
              <a:rPr lang="es-ES" sz="2400" b="0" i="0" dirty="0">
                <a:effectLst/>
                <a:latin typeface="Söhne"/>
              </a:rPr>
              <a:t>.</a:t>
            </a:r>
            <a:endParaRPr lang="es-CO" sz="1600" dirty="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¿Qué es un sistema de primer orden?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Sistemas de primer orden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/>
              <p:nvPr/>
            </p:nvSpPr>
            <p:spPr>
              <a:xfrm>
                <a:off x="1201677" y="2216594"/>
                <a:ext cx="6984776" cy="3662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En el contexto de sistemas lineales e invariantes en el tiempo (LTI), que son fundamentales en la teoría de control, un sistema de primer orden se define por su respuesta a un impulso unitario. La función de un sistema de primer orden en el dominio de la frecuencia (para sistemas continuos) o en el dominio Z (para sistemas discretos) tiene la forma general:</a:t>
                </a:r>
              </a:p>
              <a:p>
                <a:r>
                  <a:rPr lang="es-ES" dirty="0">
                    <a:solidFill>
                      <a:schemeClr val="tx1"/>
                    </a:solidFill>
                    <a:effectLst/>
                  </a:rPr>
                  <a:t>Para sistemas continuos: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𝑇𝑠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  <a:p>
                <a:endParaRPr lang="es-ES" dirty="0">
                  <a:latin typeface="KaTeX_Main"/>
                </a:endParaRPr>
              </a:p>
              <a:p>
                <a:pPr algn="l"/>
                <a:r>
                  <a:rPr lang="es-ES" b="0" i="0" dirty="0">
                    <a:effectLst/>
                    <a:latin typeface="Söhne"/>
                  </a:rPr>
                  <a:t>Donde: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b="0" i="1" dirty="0">
                    <a:effectLst/>
                    <a:latin typeface="KaTeX_Math"/>
                  </a:rPr>
                  <a:t>K</a:t>
                </a:r>
                <a:r>
                  <a:rPr lang="es-ES" b="0" i="0" dirty="0">
                    <a:effectLst/>
                    <a:latin typeface="Söhne"/>
                  </a:rPr>
                  <a:t> es la ganancia del sistema.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s-ES" i="1" dirty="0">
                    <a:latin typeface="KaTeX_Math"/>
                  </a:rPr>
                  <a:t>T</a:t>
                </a:r>
                <a:r>
                  <a:rPr lang="es-ES" b="0" i="0" dirty="0">
                    <a:effectLst/>
                    <a:latin typeface="Söhne"/>
                  </a:rPr>
                  <a:t> es la constante de tiempo del sistema.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8B0794F0-6500-1A1C-3C13-CAFA1EE72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77" y="2216594"/>
                <a:ext cx="6984776" cy="3662477"/>
              </a:xfrm>
              <a:prstGeom prst="rect">
                <a:avLst/>
              </a:prstGeom>
              <a:blipFill>
                <a:blip r:embed="rId3"/>
                <a:stretch>
                  <a:fillRect l="-698" t="-1000" b="-18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794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 dirty="0"/>
              <a:t>Ejercicio 1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Encuentre la función de transferencia para el siguiente circuito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Y(t=0)=0</a:t>
            </a:r>
          </a:p>
          <a:p>
            <a:endParaRPr lang="en-US" dirty="0"/>
          </a:p>
          <a:p>
            <a:r>
              <a:rPr lang="es-CO" dirty="0" err="1"/>
              <a:t>Vin</a:t>
            </a:r>
            <a:r>
              <a:rPr lang="es-CO" dirty="0"/>
              <a:t>=X(t)</a:t>
            </a:r>
          </a:p>
          <a:p>
            <a:r>
              <a:rPr lang="es-CO" dirty="0"/>
              <a:t>Vout=y(t)</a:t>
            </a:r>
          </a:p>
          <a:p>
            <a:endParaRPr lang="es-CO" dirty="0"/>
          </a:p>
          <a:p>
            <a:r>
              <a:rPr lang="es-CO" dirty="0"/>
              <a:t>R=1</a:t>
            </a:r>
            <a:r>
              <a:rPr lang="el-GR" dirty="0"/>
              <a:t>Ω</a:t>
            </a:r>
            <a:endParaRPr lang="es-CO" dirty="0"/>
          </a:p>
          <a:p>
            <a:r>
              <a:rPr lang="es-CO" dirty="0"/>
              <a:t>C=1F</a:t>
            </a:r>
          </a:p>
        </p:txBody>
      </p:sp>
    </p:spTree>
    <p:extLst>
      <p:ext uri="{BB962C8B-B14F-4D97-AF65-F5344CB8AC3E}">
        <p14:creationId xmlns:p14="http://schemas.microsoft.com/office/powerpoint/2010/main" val="3289317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2 Ejercicio de Repaso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el ejercicio anterior</a:t>
            </a:r>
            <a:r>
              <a:rPr lang="en-US" dirty="0"/>
              <a:t>:</a:t>
            </a:r>
          </a:p>
          <a:p>
            <a:endParaRPr lang="es-CO" dirty="0"/>
          </a:p>
          <a:p>
            <a:r>
              <a:rPr lang="es-CO" dirty="0"/>
              <a:t>Calcular la respuesta al  impulso y al escalón unitario y graficar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8281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Solución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CO" dirty="0"/>
              <a:t>Para el ejercicio anterior</a:t>
            </a:r>
            <a:r>
              <a:rPr lang="en-US" dirty="0"/>
              <a:t>:</a:t>
            </a:r>
          </a:p>
          <a:p>
            <a:endParaRPr lang="es-CO" dirty="0"/>
          </a:p>
          <a:p>
            <a:r>
              <a:rPr lang="es-CO" dirty="0"/>
              <a:t>Calcular la respuesta al escalón unitario y graficar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3F3859-A932-8E5F-F88B-5C5FE6DB4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3149" y="3400460"/>
            <a:ext cx="3137243" cy="2402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C24C51-E58F-FCCB-978A-B868D5F7727F}"/>
                  </a:ext>
                </a:extLst>
              </p:cNvPr>
              <p:cNvSpPr txBox="1"/>
              <p:nvPr/>
            </p:nvSpPr>
            <p:spPr>
              <a:xfrm>
                <a:off x="556217" y="3486723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B9C24C51-E58F-FCCB-978A-B868D5F77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17" y="3486723"/>
                <a:ext cx="4582756" cy="6594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760885B-1F3D-999D-41B8-BB830B3E13D2}"/>
                  </a:ext>
                </a:extLst>
              </p:cNvPr>
              <p:cNvSpPr txBox="1"/>
              <p:nvPr/>
            </p:nvSpPr>
            <p:spPr>
              <a:xfrm>
                <a:off x="676344" y="4236103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760885B-1F3D-999D-41B8-BB830B3E1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44" y="4236103"/>
                <a:ext cx="4582756" cy="6594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D3451ED-0988-6CC8-0D04-59E55FE851F0}"/>
                  </a:ext>
                </a:extLst>
              </p:cNvPr>
              <p:cNvSpPr txBox="1"/>
              <p:nvPr/>
            </p:nvSpPr>
            <p:spPr>
              <a:xfrm>
                <a:off x="751647" y="5068133"/>
                <a:ext cx="4582756" cy="659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+1/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8D3451ED-0988-6CC8-0D04-59E55FE85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647" y="5068133"/>
                <a:ext cx="4582756" cy="6594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0141C6E-08C4-F40C-D1ED-C66D8C437A25}"/>
                  </a:ext>
                </a:extLst>
              </p:cNvPr>
              <p:cNvSpPr txBox="1"/>
              <p:nvPr/>
            </p:nvSpPr>
            <p:spPr>
              <a:xfrm>
                <a:off x="4240392" y="4379472"/>
                <a:ext cx="45827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CO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)=1−</m:t>
                      </m:r>
                      <m:sSup>
                        <m:sSupPr>
                          <m:ctrlP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s-ES" b="0" i="0" dirty="0">
                  <a:solidFill>
                    <a:schemeClr val="tx1"/>
                  </a:solidFill>
                  <a:effectLst/>
                  <a:latin typeface="KaTeX_Main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60141C6E-08C4-F40C-D1ED-C66D8C437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392" y="4379472"/>
                <a:ext cx="458275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729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Ejercicio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1115616" y="2420888"/>
            <a:ext cx="6984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Encuentre la función de transferencia para el siguiente sistema dado en el dominio del tiempo discreto.</a:t>
            </a:r>
          </a:p>
          <a:p>
            <a:endParaRPr lang="es-CO" dirty="0"/>
          </a:p>
          <a:p>
            <a:endParaRPr lang="es-CO" dirty="0"/>
          </a:p>
          <a:p>
            <a:endParaRPr lang="es-CO" dirty="0"/>
          </a:p>
          <a:p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3B98BC1-88AA-5199-133B-527E2D0EDCBE}"/>
                  </a:ext>
                </a:extLst>
              </p:cNvPr>
              <p:cNvSpPr txBox="1"/>
              <p:nvPr/>
            </p:nvSpPr>
            <p:spPr>
              <a:xfrm>
                <a:off x="3532130" y="3636465"/>
                <a:ext cx="26693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𝑎𝑦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𝑏𝑈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3B98BC1-88AA-5199-133B-527E2D0ED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130" y="3636465"/>
                <a:ext cx="2669385" cy="276999"/>
              </a:xfrm>
              <a:prstGeom prst="rect">
                <a:avLst/>
              </a:prstGeom>
              <a:blipFill>
                <a:blip r:embed="rId4"/>
                <a:stretch>
                  <a:fillRect l="-2283" t="-4444" r="-3196" b="-3555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23924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Words>1188</Words>
  <Application>Microsoft Office PowerPoint</Application>
  <PresentationFormat>Carta (216 x 279 mm)</PresentationFormat>
  <Paragraphs>221</Paragraphs>
  <Slides>12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KaTeX_Main</vt:lpstr>
      <vt:lpstr>KaTeX_Math</vt:lpstr>
      <vt:lpstr>Menlo</vt:lpstr>
      <vt:lpstr>Söhne</vt:lpstr>
      <vt:lpstr>Tema de Office</vt:lpstr>
      <vt:lpstr>1</vt:lpstr>
      <vt:lpstr>2</vt:lpstr>
      <vt:lpstr>OBJETIVO</vt:lpstr>
      <vt:lpstr>¿Qué es un sistema de primer orden?</vt:lpstr>
      <vt:lpstr>Sistemas de primer orden</vt:lpstr>
      <vt:lpstr>Ejercicio 1</vt:lpstr>
      <vt:lpstr>2 Ejercicio de Repaso</vt:lpstr>
      <vt:lpstr>Solución</vt:lpstr>
      <vt:lpstr>Ejercicio</vt:lpstr>
      <vt:lpstr>Sistemas de primer orden</vt:lpstr>
      <vt:lpstr>Ejercicio</vt:lpstr>
      <vt:lpstr>Ejercicio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12</cp:revision>
  <dcterms:created xsi:type="dcterms:W3CDTF">2008-03-11T21:51:34Z</dcterms:created>
  <dcterms:modified xsi:type="dcterms:W3CDTF">2025-01-13T19:37:27Z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